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6" r:id="rId2"/>
    <p:sldId id="267" r:id="rId3"/>
    <p:sldId id="261" r:id="rId4"/>
  </p:sldIdLst>
  <p:sldSz cx="9144000" cy="6858000" type="screen4x3"/>
  <p:notesSz cx="6858000" cy="9144000"/>
  <p:embeddedFontLst>
    <p:embeddedFont>
      <p:font typeface="Open Sans" panose="020B0604020202020204" charset="0"/>
      <p:regular r:id="rId6"/>
      <p:bold r:id="rId7"/>
      <p:italic r:id="rId8"/>
      <p:boldItalic r:id="rId9"/>
    </p:embeddedFont>
    <p:embeddedFont>
      <p:font typeface="Open Sans Extrabold" panose="020B0604020202020204" charset="0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 autoAdjust="0"/>
    <p:restoredTop sz="94651" autoAdjust="0"/>
  </p:normalViewPr>
  <p:slideViewPr>
    <p:cSldViewPr>
      <p:cViewPr varScale="1">
        <p:scale>
          <a:sx n="84" d="100"/>
          <a:sy n="84" d="100"/>
        </p:scale>
        <p:origin x="123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4992B-BEFD-E94D-8BBD-9993CA55DC14}" type="datetimeFigureOut">
              <a:rPr lang="aa-ET" smtClean="0"/>
              <a:t>20/08/2021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94D2-EF92-904C-9FF4-C2C09C379ED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2171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E94D2-EF92-904C-9FF4-C2C09C379ED6}" type="slidenum">
              <a:rPr lang="aa-ET" smtClean="0"/>
              <a:t>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7521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76256" y="1052736"/>
            <a:ext cx="2133600" cy="365125"/>
          </a:xfrm>
        </p:spPr>
        <p:txBody>
          <a:bodyPr/>
          <a:lstStyle/>
          <a:p>
            <a:fld id="{694F761A-7EE7-4BE2-A7DD-5C61A9AC5C4B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043890" cy="428628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3pPr algn="l">
              <a:defRPr/>
            </a:lvl3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761A-7EE7-4BE2-A7DD-5C61A9AC5C4B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673938"/>
            <a:ext cx="8568950" cy="18032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700" dirty="0">
                <a:solidFill>
                  <a:schemeClr val="bg1"/>
                </a:solidFill>
                <a:latin typeface="Open Sans Extrabold" pitchFamily="34" charset="0"/>
                <a:cs typeface="Open Sans Extrabold" pitchFamily="34" charset="0"/>
              </a:rPr>
              <a:t>Креативне перетворення м. Сєвєродонецьк</a:t>
            </a:r>
            <a:r>
              <a:rPr lang="aa-ET" sz="2700" dirty="0">
                <a:solidFill>
                  <a:schemeClr val="bg1"/>
                </a:solidFill>
                <a:latin typeface="Open Sans Extrabold" pitchFamily="34" charset="0"/>
                <a:cs typeface="Open Sans Extrabold" pitchFamily="34" charset="0"/>
              </a:rPr>
              <a:t>:</a:t>
            </a:r>
            <a:br>
              <a:rPr lang="aa-ET" sz="2700" dirty="0">
                <a:solidFill>
                  <a:schemeClr val="bg1"/>
                </a:solidFill>
                <a:latin typeface="Open Sans Extrabold" pitchFamily="34" charset="0"/>
                <a:cs typeface="Open Sans Extrabold" pitchFamily="34" charset="0"/>
              </a:rPr>
            </a:br>
            <a:r>
              <a:rPr lang="aa-ET" sz="2700" dirty="0">
                <a:solidFill>
                  <a:schemeClr val="bg1"/>
                </a:solidFill>
                <a:latin typeface="Open Sans Extrabold" pitchFamily="34" charset="0"/>
                <a:cs typeface="Open Sans Extrabold" pitchFamily="34" charset="0"/>
              </a:rPr>
              <a:t>робочий план</a:t>
            </a:r>
            <a:endParaRPr lang="ru-RU" sz="2700" b="1" dirty="0">
              <a:solidFill>
                <a:schemeClr val="accent6">
                  <a:lumMod val="40000"/>
                  <a:lumOff val="60000"/>
                </a:schemeClr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6093296"/>
            <a:ext cx="2016224" cy="432048"/>
          </a:xfrm>
        </p:spPr>
        <p:txBody>
          <a:bodyPr>
            <a:normAutofit fontScale="85000" lnSpcReduction="10000"/>
          </a:bodyPr>
          <a:lstStyle/>
          <a:p>
            <a:r>
              <a:rPr lang="uk-UA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19 </a:t>
            </a:r>
            <a:r>
              <a:rPr lang="ru-RU" sz="16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серпня</a:t>
            </a:r>
            <a:r>
              <a:rPr lang="ru-RU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uk-UA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2021 року</a:t>
            </a:r>
            <a:endParaRPr lang="ru-RU" sz="16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6" name="Picture 2" descr="Казахские урбанисты подглядели в Казани проект комплекса фонтанов —  Реальное время">
            <a:extLst>
              <a:ext uri="{FF2B5EF4-FFF2-40B4-BE49-F238E27FC236}">
                <a16:creationId xmlns:a16="http://schemas.microsoft.com/office/drawing/2014/main" xmlns="" id="{E54A73FB-C7EA-934E-BB7B-7605726D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99" y="2423968"/>
            <a:ext cx="5400000" cy="33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34937"/>
            <a:ext cx="8136904" cy="521855"/>
          </a:xfrm>
        </p:spPr>
        <p:txBody>
          <a:bodyPr>
            <a:normAutofit/>
          </a:bodyPr>
          <a:lstStyle/>
          <a:p>
            <a:pPr algn="l"/>
            <a:r>
              <a:rPr lang="uk-UA" sz="2300" b="1" dirty="0">
                <a:solidFill>
                  <a:srgbClr val="005773"/>
                </a:solidFill>
                <a:latin typeface="Open Sans Extrabold"/>
                <a:ea typeface="Open Sans Extrabold"/>
                <a:cs typeface="Open Sans Extrabold"/>
              </a:rPr>
              <a:t>Робочий план </a:t>
            </a:r>
            <a:r>
              <a:rPr lang="uk-UA" sz="2000" b="1" dirty="0">
                <a:solidFill>
                  <a:srgbClr val="005773"/>
                </a:solidFill>
                <a:latin typeface="Open Sans Extrabold"/>
                <a:ea typeface="Open Sans Extrabold"/>
                <a:cs typeface="Open Sans Extrabold"/>
              </a:rPr>
              <a:t>(у співпраці з експертами проєкту)</a:t>
            </a:r>
            <a:endParaRPr lang="ru-RU" sz="2000" b="1" dirty="0">
              <a:solidFill>
                <a:srgbClr val="005773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66D188B4-3254-F948-8542-89B842034A3F}"/>
              </a:ext>
            </a:extLst>
          </p:cNvPr>
          <p:cNvSpPr/>
          <p:nvPr/>
        </p:nvSpPr>
        <p:spPr>
          <a:xfrm>
            <a:off x="384775" y="1595192"/>
            <a:ext cx="209857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  <a:p>
            <a:pPr algn="ctr"/>
            <a:r>
              <a:rPr lang="uk-UA" b="1" dirty="0"/>
              <a:t>липень - вересень 2021 р.</a:t>
            </a:r>
            <a:endParaRPr lang="aa-ET" dirty="0"/>
          </a:p>
          <a:p>
            <a:pPr algn="ctr"/>
            <a:endParaRPr lang="aa-ET" dirty="0"/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9949114A-977E-4842-B28F-AF5346D18FE2}"/>
              </a:ext>
            </a:extLst>
          </p:cNvPr>
          <p:cNvSpPr/>
          <p:nvPr/>
        </p:nvSpPr>
        <p:spPr>
          <a:xfrm>
            <a:off x="384775" y="2390075"/>
            <a:ext cx="209857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  <a:p>
            <a:pPr algn="ctr"/>
            <a:r>
              <a:rPr lang="uk-UA" b="1" dirty="0"/>
              <a:t>липень - жовтень 2021 р.</a:t>
            </a:r>
            <a:endParaRPr lang="aa-ET" dirty="0"/>
          </a:p>
          <a:p>
            <a:pPr algn="ctr"/>
            <a:endParaRPr lang="aa-ET" dirty="0"/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F33A942C-AE3F-BC40-B2BD-B7A3DAF195ED}"/>
              </a:ext>
            </a:extLst>
          </p:cNvPr>
          <p:cNvSpPr/>
          <p:nvPr/>
        </p:nvSpPr>
        <p:spPr>
          <a:xfrm>
            <a:off x="399916" y="3133551"/>
            <a:ext cx="209857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  <a:p>
            <a:pPr algn="ctr"/>
            <a:r>
              <a:rPr lang="uk-UA" b="1" dirty="0"/>
              <a:t>вересень - листопад 2021 р.</a:t>
            </a:r>
            <a:endParaRPr lang="aa-ET" dirty="0"/>
          </a:p>
          <a:p>
            <a:pPr algn="ctr"/>
            <a:endParaRPr lang="aa-ET" dirty="0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C0E60F29-DE8E-5442-AC5A-4DFC51755343}"/>
              </a:ext>
            </a:extLst>
          </p:cNvPr>
          <p:cNvSpPr/>
          <p:nvPr/>
        </p:nvSpPr>
        <p:spPr>
          <a:xfrm>
            <a:off x="389356" y="3897885"/>
            <a:ext cx="209857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  <a:p>
            <a:pPr algn="ctr"/>
            <a:r>
              <a:rPr lang="uk-UA" b="1" dirty="0"/>
              <a:t>вересень - листопад 2021 р.</a:t>
            </a:r>
            <a:endParaRPr lang="aa-ET" dirty="0"/>
          </a:p>
          <a:p>
            <a:pPr algn="ctr"/>
            <a:endParaRPr lang="aa-ET" dirty="0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144EEEB1-CD12-F941-B495-D2B007BB9320}"/>
              </a:ext>
            </a:extLst>
          </p:cNvPr>
          <p:cNvSpPr/>
          <p:nvPr/>
        </p:nvSpPr>
        <p:spPr>
          <a:xfrm>
            <a:off x="394686" y="4647274"/>
            <a:ext cx="209857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  <a:p>
            <a:pPr algn="ctr"/>
            <a:r>
              <a:rPr lang="uk-UA" b="1" dirty="0"/>
              <a:t>жовтень 2021 р. - березень 2022 р.</a:t>
            </a:r>
            <a:endParaRPr lang="aa-ET" dirty="0"/>
          </a:p>
          <a:p>
            <a:pPr algn="ctr"/>
            <a:endParaRPr lang="aa-ET" dirty="0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A0E830E7-2E2B-E949-85F0-E99531CFF657}"/>
              </a:ext>
            </a:extLst>
          </p:cNvPr>
          <p:cNvSpPr/>
          <p:nvPr/>
        </p:nvSpPr>
        <p:spPr>
          <a:xfrm>
            <a:off x="384775" y="5408673"/>
            <a:ext cx="209857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  <a:p>
            <a:pPr algn="ctr"/>
            <a:r>
              <a:rPr lang="uk-UA" b="1" dirty="0"/>
              <a:t>квітень – травень 2022 р.</a:t>
            </a:r>
            <a:endParaRPr lang="aa-ET" dirty="0"/>
          </a:p>
          <a:p>
            <a:pPr algn="ctr"/>
            <a:endParaRPr lang="aa-ET" dirty="0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B53ED41D-F801-FA48-B459-5C9BC6097A2A}"/>
              </a:ext>
            </a:extLst>
          </p:cNvPr>
          <p:cNvSpPr/>
          <p:nvPr/>
        </p:nvSpPr>
        <p:spPr>
          <a:xfrm>
            <a:off x="2627784" y="1595192"/>
            <a:ext cx="6408712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/>
              <a:t>в</a:t>
            </a:r>
            <a:r>
              <a:rPr lang="aa-ET" sz="1700" dirty="0"/>
              <a:t>изначення пробле</a:t>
            </a:r>
            <a:r>
              <a:rPr lang="uk-UA" sz="1700" dirty="0" err="1"/>
              <a:t>мних</a:t>
            </a:r>
            <a:r>
              <a:rPr lang="uk-UA" sz="1700" dirty="0"/>
              <a:t> питань у сфері благоустрою та організації міського простору, </a:t>
            </a:r>
            <a:r>
              <a:rPr lang="aa-ET" sz="1700" dirty="0"/>
              <a:t>формування пропозицій щодо їх вирішення</a:t>
            </a:r>
            <a:r>
              <a:rPr lang="uk-UA" sz="1700" dirty="0"/>
              <a:t> </a:t>
            </a:r>
            <a:endParaRPr lang="aa-ET" sz="1700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2063FE43-452A-994C-BB88-1D5F083D6290}"/>
              </a:ext>
            </a:extLst>
          </p:cNvPr>
          <p:cNvSpPr/>
          <p:nvPr/>
        </p:nvSpPr>
        <p:spPr>
          <a:xfrm>
            <a:off x="2648180" y="2390075"/>
            <a:ext cx="638831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a-ET" dirty="0"/>
              <a:t>збір інформації та підготовка основних ідей щодо створення креативного простору у м. </a:t>
            </a:r>
            <a:r>
              <a:rPr lang="uk-UA" dirty="0"/>
              <a:t>Сєвєродонецьк</a:t>
            </a:r>
            <a:endParaRPr lang="aa-ET" dirty="0"/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5E6F0E93-648F-F645-817B-87758DE5CF0E}"/>
              </a:ext>
            </a:extLst>
          </p:cNvPr>
          <p:cNvSpPr/>
          <p:nvPr/>
        </p:nvSpPr>
        <p:spPr>
          <a:xfrm>
            <a:off x="2654410" y="3122391"/>
            <a:ext cx="638208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a-ET" dirty="0"/>
              <a:t>розробка Концепції креативного перетворення м.</a:t>
            </a:r>
            <a:r>
              <a:rPr lang="uk-UA" dirty="0"/>
              <a:t> Сєвєродонецьк</a:t>
            </a:r>
            <a:r>
              <a:rPr lang="aa-ET" dirty="0"/>
              <a:t> в унікальний урбаністичний артоб’єкт</a:t>
            </a:r>
            <a:r>
              <a:rPr lang="uk-UA" dirty="0"/>
              <a:t> </a:t>
            </a:r>
            <a:endParaRPr lang="aa-ET" dirty="0"/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9E564FBA-D3B4-9E49-BA43-6B96E7907C21}"/>
              </a:ext>
            </a:extLst>
          </p:cNvPr>
          <p:cNvSpPr/>
          <p:nvPr/>
        </p:nvSpPr>
        <p:spPr>
          <a:xfrm>
            <a:off x="2648180" y="3897885"/>
            <a:ext cx="638208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a-ET" dirty="0"/>
              <a:t>проведення робочих зустрічей із напрацювання урбаністичних, арт- та дизайн-рішень</a:t>
            </a:r>
            <a:r>
              <a:rPr lang="uk-UA" dirty="0"/>
              <a:t> </a:t>
            </a:r>
            <a:endParaRPr lang="aa-ET" dirty="0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26EF71B9-57FF-5744-BC7A-F2AC0D9D7D35}"/>
              </a:ext>
            </a:extLst>
          </p:cNvPr>
          <p:cNvSpPr/>
          <p:nvPr/>
        </p:nvSpPr>
        <p:spPr>
          <a:xfrm>
            <a:off x="2648180" y="4648390"/>
            <a:ext cx="638208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a-ET" dirty="0"/>
              <a:t>підготовка Каталог</a:t>
            </a:r>
            <a:r>
              <a:rPr lang="uk-UA" dirty="0"/>
              <a:t>у</a:t>
            </a:r>
            <a:r>
              <a:rPr lang="aa-ET" dirty="0"/>
              <a:t> урбаністичних, арт- та дизайн-рішень</a:t>
            </a: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5E69C2C7-261E-404C-9D45-E42BCCDE8EDD}"/>
              </a:ext>
            </a:extLst>
          </p:cNvPr>
          <p:cNvSpPr/>
          <p:nvPr/>
        </p:nvSpPr>
        <p:spPr>
          <a:xfrm>
            <a:off x="2660706" y="5398895"/>
            <a:ext cx="6369560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презентація </a:t>
            </a:r>
            <a:r>
              <a:rPr lang="aa-ET" dirty="0"/>
              <a:t>Каталог</a:t>
            </a:r>
            <a:r>
              <a:rPr lang="uk-UA" dirty="0"/>
              <a:t>у</a:t>
            </a:r>
            <a:r>
              <a:rPr lang="aa-ET" dirty="0"/>
              <a:t> урбаністичних, арт- та дизайн-рішень </a:t>
            </a:r>
            <a:r>
              <a:rPr lang="uk-UA" dirty="0"/>
              <a:t>широкому загалу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194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6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109</Words>
  <Application>Microsoft Office PowerPoint</Application>
  <PresentationFormat>Экран (4:3)</PresentationFormat>
  <Paragraphs>22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Open Sans</vt:lpstr>
      <vt:lpstr>Open Sans Extrabold</vt:lpstr>
      <vt:lpstr>Calibri</vt:lpstr>
      <vt:lpstr>Тема Office</vt:lpstr>
      <vt:lpstr>Креативне перетворення м. Сєвєродонецьк: робочий план</vt:lpstr>
      <vt:lpstr>Робочий план (у співпраці з експертами проєкту)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System Administrator</dc:creator>
  <cp:lastModifiedBy>Пользователь Windows</cp:lastModifiedBy>
  <cp:revision>48</cp:revision>
  <dcterms:created xsi:type="dcterms:W3CDTF">2013-09-19T14:56:44Z</dcterms:created>
  <dcterms:modified xsi:type="dcterms:W3CDTF">2021-08-20T07:58:09Z</dcterms:modified>
</cp:coreProperties>
</file>