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handoutMasterIdLst>
    <p:handoutMasterId r:id="rId36"/>
  </p:handoutMasterIdLst>
  <p:sldIdLst>
    <p:sldId id="360" r:id="rId4"/>
    <p:sldId id="374" r:id="rId5"/>
    <p:sldId id="397" r:id="rId6"/>
    <p:sldId id="398" r:id="rId7"/>
    <p:sldId id="363" r:id="rId8"/>
    <p:sldId id="366" r:id="rId9"/>
    <p:sldId id="372" r:id="rId10"/>
    <p:sldId id="373" r:id="rId11"/>
    <p:sldId id="387" r:id="rId12"/>
    <p:sldId id="378" r:id="rId13"/>
    <p:sldId id="390" r:id="rId14"/>
    <p:sldId id="401" r:id="rId15"/>
    <p:sldId id="402" r:id="rId16"/>
    <p:sldId id="403" r:id="rId17"/>
    <p:sldId id="404" r:id="rId18"/>
    <p:sldId id="379" r:id="rId19"/>
    <p:sldId id="384" r:id="rId20"/>
    <p:sldId id="394" r:id="rId21"/>
    <p:sldId id="382" r:id="rId22"/>
    <p:sldId id="419" r:id="rId23"/>
    <p:sldId id="409" r:id="rId24"/>
    <p:sldId id="410" r:id="rId25"/>
    <p:sldId id="411" r:id="rId26"/>
    <p:sldId id="416" r:id="rId27"/>
    <p:sldId id="417" r:id="rId28"/>
    <p:sldId id="418" r:id="rId29"/>
    <p:sldId id="388" r:id="rId30"/>
    <p:sldId id="406" r:id="rId31"/>
    <p:sldId id="407" r:id="rId32"/>
    <p:sldId id="414" r:id="rId33"/>
    <p:sldId id="415" r:id="rId34"/>
    <p:sldId id="2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A0C8E3"/>
    <a:srgbClr val="4D00D8"/>
    <a:srgbClr val="7EE26E"/>
    <a:srgbClr val="A8A59E"/>
    <a:srgbClr val="1CBBB4"/>
    <a:srgbClr val="92C1DD"/>
    <a:srgbClr val="8E8D5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96" autoAdjust="0"/>
  </p:normalViewPr>
  <p:slideViewPr>
    <p:cSldViewPr snapToGrid="0" showGuides="1">
      <p:cViewPr varScale="1">
        <p:scale>
          <a:sx n="116" d="100"/>
          <a:sy n="116" d="100"/>
        </p:scale>
        <p:origin x="-390" y="-276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0A1A50A-BEC1-44CA-A6B0-16870BA12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48939B-7855-4686-B5F4-6217EDC4F5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86A8B-6C28-4F98-9E5F-92C1759ED2CC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7C8DED-1BD7-41C1-B946-0E499A026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FD1910-E5DE-42C6-BAF5-05E33B1BC9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7EE9F-72EE-4FA2-A005-A7963D5458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272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751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1844" y="1811568"/>
            <a:ext cx="3192955" cy="4408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410BE4-3C5E-43B8-8434-8829CB38EFEC}"/>
              </a:ext>
            </a:extLst>
          </p:cNvPr>
          <p:cNvGrpSpPr/>
          <p:nvPr userDrawn="1"/>
        </p:nvGrpSpPr>
        <p:grpSpPr>
          <a:xfrm>
            <a:off x="-1" y="-121539"/>
            <a:ext cx="12192001" cy="1608851"/>
            <a:chOff x="-1" y="-121539"/>
            <a:chExt cx="12192001" cy="160885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06A72D2-8DDC-4832-8E1A-5E6079DDB785}"/>
                </a:ext>
              </a:extLst>
            </p:cNvPr>
            <p:cNvSpPr/>
            <p:nvPr userDrawn="1"/>
          </p:nvSpPr>
          <p:spPr>
            <a:xfrm>
              <a:off x="0" y="1"/>
              <a:ext cx="12192000" cy="140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77B211F-304A-4E12-A07A-202247B1726A}"/>
                </a:ext>
              </a:extLst>
            </p:cNvPr>
            <p:cNvSpPr/>
            <p:nvPr userDrawn="1"/>
          </p:nvSpPr>
          <p:spPr>
            <a:xfrm>
              <a:off x="-1" y="-121539"/>
              <a:ext cx="12192000" cy="1608851"/>
            </a:xfrm>
            <a:custGeom>
              <a:avLst/>
              <a:gdLst>
                <a:gd name="connsiteX0" fmla="*/ 8760317 w 12192000"/>
                <a:gd name="connsiteY0" fmla="*/ 780798 h 1608850"/>
                <a:gd name="connsiteX1" fmla="*/ 8760317 w 12192000"/>
                <a:gd name="connsiteY1" fmla="*/ 785159 h 1608850"/>
                <a:gd name="connsiteX2" fmla="*/ 8761882 w 12192000"/>
                <a:gd name="connsiteY2" fmla="*/ 787771 h 1608850"/>
                <a:gd name="connsiteX3" fmla="*/ 8762996 w 12192000"/>
                <a:gd name="connsiteY3" fmla="*/ 787771 h 1608850"/>
                <a:gd name="connsiteX4" fmla="*/ 8762996 w 12192000"/>
                <a:gd name="connsiteY4" fmla="*/ 786900 h 1608850"/>
                <a:gd name="connsiteX5" fmla="*/ 8762996 w 12192000"/>
                <a:gd name="connsiteY5" fmla="*/ 780798 h 1608850"/>
                <a:gd name="connsiteX6" fmla="*/ 8761881 w 12192000"/>
                <a:gd name="connsiteY6" fmla="*/ 780798 h 1608850"/>
                <a:gd name="connsiteX7" fmla="*/ 8758924 w 12192000"/>
                <a:gd name="connsiteY7" fmla="*/ 762200 h 1608850"/>
                <a:gd name="connsiteX8" fmla="*/ 8759734 w 12192000"/>
                <a:gd name="connsiteY8" fmla="*/ 771499 h 1608850"/>
                <a:gd name="connsiteX9" fmla="*/ 8762996 w 12192000"/>
                <a:gd name="connsiteY9" fmla="*/ 771499 h 1608850"/>
                <a:gd name="connsiteX10" fmla="*/ 8762996 w 12192000"/>
                <a:gd name="connsiteY10" fmla="*/ 770337 h 1608850"/>
                <a:gd name="connsiteX11" fmla="*/ 8762996 w 12192000"/>
                <a:gd name="connsiteY11" fmla="*/ 762200 h 1608850"/>
                <a:gd name="connsiteX12" fmla="*/ 8761881 w 12192000"/>
                <a:gd name="connsiteY12" fmla="*/ 762200 h 1608850"/>
                <a:gd name="connsiteX13" fmla="*/ 8755951 w 12192000"/>
                <a:gd name="connsiteY13" fmla="*/ 745928 h 1608850"/>
                <a:gd name="connsiteX14" fmla="*/ 8756137 w 12192000"/>
                <a:gd name="connsiteY14" fmla="*/ 746512 h 1608850"/>
                <a:gd name="connsiteX15" fmla="*/ 8758088 w 12192000"/>
                <a:gd name="connsiteY15" fmla="*/ 752614 h 1608850"/>
                <a:gd name="connsiteX16" fmla="*/ 8758113 w 12192000"/>
                <a:gd name="connsiteY16" fmla="*/ 752902 h 1608850"/>
                <a:gd name="connsiteX17" fmla="*/ 8762996 w 12192000"/>
                <a:gd name="connsiteY17" fmla="*/ 752902 h 1608850"/>
                <a:gd name="connsiteX18" fmla="*/ 8762996 w 12192000"/>
                <a:gd name="connsiteY18" fmla="*/ 752030 h 1608850"/>
                <a:gd name="connsiteX19" fmla="*/ 8762996 w 12192000"/>
                <a:gd name="connsiteY19" fmla="*/ 745928 h 1608850"/>
                <a:gd name="connsiteX20" fmla="*/ 8761881 w 12192000"/>
                <a:gd name="connsiteY20" fmla="*/ 745928 h 1608850"/>
                <a:gd name="connsiteX21" fmla="*/ 8907881 w 12192000"/>
                <a:gd name="connsiteY21" fmla="*/ 718032 h 1608850"/>
                <a:gd name="connsiteX22" fmla="*/ 8907881 w 12192000"/>
                <a:gd name="connsiteY22" fmla="*/ 719194 h 1608850"/>
                <a:gd name="connsiteX23" fmla="*/ 8907881 w 12192000"/>
                <a:gd name="connsiteY23" fmla="*/ 727331 h 1608850"/>
                <a:gd name="connsiteX24" fmla="*/ 8908543 w 12192000"/>
                <a:gd name="connsiteY24" fmla="*/ 727331 h 1608850"/>
                <a:gd name="connsiteX25" fmla="*/ 8908543 w 12192000"/>
                <a:gd name="connsiteY25" fmla="*/ 718032 h 1608850"/>
                <a:gd name="connsiteX26" fmla="*/ 1099585 w 12192000"/>
                <a:gd name="connsiteY26" fmla="*/ 0 h 1608850"/>
                <a:gd name="connsiteX27" fmla="*/ 1101611 w 12192000"/>
                <a:gd name="connsiteY27" fmla="*/ 246443 h 1608850"/>
                <a:gd name="connsiteX28" fmla="*/ 1140117 w 12192000"/>
                <a:gd name="connsiteY28" fmla="*/ 326429 h 1608850"/>
                <a:gd name="connsiteX29" fmla="*/ 1142145 w 12192000"/>
                <a:gd name="connsiteY29" fmla="*/ 326429 h 1608850"/>
                <a:gd name="connsiteX30" fmla="*/ 1156331 w 12192000"/>
                <a:gd name="connsiteY30" fmla="*/ 326429 h 1608850"/>
                <a:gd name="connsiteX31" fmla="*/ 1156331 w 12192000"/>
                <a:gd name="connsiteY31" fmla="*/ 350208 h 1608850"/>
                <a:gd name="connsiteX32" fmla="*/ 1156839 w 12192000"/>
                <a:gd name="connsiteY32" fmla="*/ 351019 h 1608850"/>
                <a:gd name="connsiteX33" fmla="*/ 1160385 w 12192000"/>
                <a:gd name="connsiteY33" fmla="*/ 356694 h 1608850"/>
                <a:gd name="connsiteX34" fmla="*/ 1160385 w 12192000"/>
                <a:gd name="connsiteY34" fmla="*/ 471268 h 1608850"/>
                <a:gd name="connsiteX35" fmla="*/ 1162664 w 12192000"/>
                <a:gd name="connsiteY35" fmla="*/ 471268 h 1608850"/>
                <a:gd name="connsiteX36" fmla="*/ 1178625 w 12192000"/>
                <a:gd name="connsiteY36" fmla="*/ 471268 h 1608850"/>
                <a:gd name="connsiteX37" fmla="*/ 1178625 w 12192000"/>
                <a:gd name="connsiteY37" fmla="*/ 611783 h 1608850"/>
                <a:gd name="connsiteX38" fmla="*/ 1180145 w 12192000"/>
                <a:gd name="connsiteY38" fmla="*/ 611513 h 1608850"/>
                <a:gd name="connsiteX39" fmla="*/ 1190785 w 12192000"/>
                <a:gd name="connsiteY39" fmla="*/ 609622 h 1608850"/>
                <a:gd name="connsiteX40" fmla="*/ 1188759 w 12192000"/>
                <a:gd name="connsiteY40" fmla="*/ 698254 h 1608850"/>
                <a:gd name="connsiteX41" fmla="*/ 1190279 w 12192000"/>
                <a:gd name="connsiteY41" fmla="*/ 698525 h 1608850"/>
                <a:gd name="connsiteX42" fmla="*/ 1200919 w 12192000"/>
                <a:gd name="connsiteY42" fmla="*/ 700416 h 1608850"/>
                <a:gd name="connsiteX43" fmla="*/ 1201171 w 12192000"/>
                <a:gd name="connsiteY43" fmla="*/ 701227 h 1608850"/>
                <a:gd name="connsiteX44" fmla="*/ 1202945 w 12192000"/>
                <a:gd name="connsiteY44" fmla="*/ 706902 h 1608850"/>
                <a:gd name="connsiteX45" fmla="*/ 1203705 w 12192000"/>
                <a:gd name="connsiteY45" fmla="*/ 704470 h 1608850"/>
                <a:gd name="connsiteX46" fmla="*/ 1209025 w 12192000"/>
                <a:gd name="connsiteY46" fmla="*/ 687446 h 1608850"/>
                <a:gd name="connsiteX47" fmla="*/ 1210799 w 12192000"/>
                <a:gd name="connsiteY47" fmla="*/ 687446 h 1608850"/>
                <a:gd name="connsiteX48" fmla="*/ 1223212 w 12192000"/>
                <a:gd name="connsiteY48" fmla="*/ 687446 h 1608850"/>
                <a:gd name="connsiteX49" fmla="*/ 1223212 w 12192000"/>
                <a:gd name="connsiteY49" fmla="*/ 719872 h 1608850"/>
                <a:gd name="connsiteX50" fmla="*/ 1224225 w 12192000"/>
                <a:gd name="connsiteY50" fmla="*/ 720413 h 1608850"/>
                <a:gd name="connsiteX51" fmla="*/ 1231319 w 12192000"/>
                <a:gd name="connsiteY51" fmla="*/ 724196 h 1608850"/>
                <a:gd name="connsiteX52" fmla="*/ 1231319 w 12192000"/>
                <a:gd name="connsiteY52" fmla="*/ 725547 h 1608850"/>
                <a:gd name="connsiteX53" fmla="*/ 1231319 w 12192000"/>
                <a:gd name="connsiteY53" fmla="*/ 735005 h 1608850"/>
                <a:gd name="connsiteX54" fmla="*/ 1275907 w 12192000"/>
                <a:gd name="connsiteY54" fmla="*/ 735005 h 1608850"/>
                <a:gd name="connsiteX55" fmla="*/ 1275907 w 12192000"/>
                <a:gd name="connsiteY55" fmla="*/ 736086 h 1608850"/>
                <a:gd name="connsiteX56" fmla="*/ 1275907 w 12192000"/>
                <a:gd name="connsiteY56" fmla="*/ 743652 h 1608850"/>
                <a:gd name="connsiteX57" fmla="*/ 1277933 w 12192000"/>
                <a:gd name="connsiteY57" fmla="*/ 743652 h 1608850"/>
                <a:gd name="connsiteX58" fmla="*/ 1292119 w 12192000"/>
                <a:gd name="connsiteY58" fmla="*/ 743652 h 1608850"/>
                <a:gd name="connsiteX59" fmla="*/ 1292119 w 12192000"/>
                <a:gd name="connsiteY59" fmla="*/ 713387 h 1608850"/>
                <a:gd name="connsiteX60" fmla="*/ 1336706 w 12192000"/>
                <a:gd name="connsiteY60" fmla="*/ 713387 h 1608850"/>
                <a:gd name="connsiteX61" fmla="*/ 1336706 w 12192000"/>
                <a:gd name="connsiteY61" fmla="*/ 712036 h 1608850"/>
                <a:gd name="connsiteX62" fmla="*/ 1336706 w 12192000"/>
                <a:gd name="connsiteY62" fmla="*/ 702578 h 1608850"/>
                <a:gd name="connsiteX63" fmla="*/ 1337721 w 12192000"/>
                <a:gd name="connsiteY63" fmla="*/ 702578 h 1608850"/>
                <a:gd name="connsiteX64" fmla="*/ 1344813 w 12192000"/>
                <a:gd name="connsiteY64" fmla="*/ 702578 h 1608850"/>
                <a:gd name="connsiteX65" fmla="*/ 1344813 w 12192000"/>
                <a:gd name="connsiteY65" fmla="*/ 700687 h 1608850"/>
                <a:gd name="connsiteX66" fmla="*/ 1344813 w 12192000"/>
                <a:gd name="connsiteY66" fmla="*/ 687446 h 1608850"/>
                <a:gd name="connsiteX67" fmla="*/ 1345573 w 12192000"/>
                <a:gd name="connsiteY67" fmla="*/ 687446 h 1608850"/>
                <a:gd name="connsiteX68" fmla="*/ 1350893 w 12192000"/>
                <a:gd name="connsiteY68" fmla="*/ 687446 h 1608850"/>
                <a:gd name="connsiteX69" fmla="*/ 1350893 w 12192000"/>
                <a:gd name="connsiteY69" fmla="*/ 686365 h 1608850"/>
                <a:gd name="connsiteX70" fmla="*/ 1350893 w 12192000"/>
                <a:gd name="connsiteY70" fmla="*/ 678798 h 1608850"/>
                <a:gd name="connsiteX71" fmla="*/ 1352921 w 12192000"/>
                <a:gd name="connsiteY71" fmla="*/ 678798 h 1608850"/>
                <a:gd name="connsiteX72" fmla="*/ 1367107 w 12192000"/>
                <a:gd name="connsiteY72" fmla="*/ 678798 h 1608850"/>
                <a:gd name="connsiteX73" fmla="*/ 1367107 w 12192000"/>
                <a:gd name="connsiteY73" fmla="*/ 679879 h 1608850"/>
                <a:gd name="connsiteX74" fmla="*/ 1367107 w 12192000"/>
                <a:gd name="connsiteY74" fmla="*/ 687446 h 1608850"/>
                <a:gd name="connsiteX75" fmla="*/ 1389401 w 12192000"/>
                <a:gd name="connsiteY75" fmla="*/ 687446 h 1608850"/>
                <a:gd name="connsiteX76" fmla="*/ 1389401 w 12192000"/>
                <a:gd name="connsiteY76" fmla="*/ 685554 h 1608850"/>
                <a:gd name="connsiteX77" fmla="*/ 1389401 w 12192000"/>
                <a:gd name="connsiteY77" fmla="*/ 672313 h 1608850"/>
                <a:gd name="connsiteX78" fmla="*/ 1391174 w 12192000"/>
                <a:gd name="connsiteY78" fmla="*/ 672313 h 1608850"/>
                <a:gd name="connsiteX79" fmla="*/ 1403587 w 12192000"/>
                <a:gd name="connsiteY79" fmla="*/ 672313 h 1608850"/>
                <a:gd name="connsiteX80" fmla="*/ 1403587 w 12192000"/>
                <a:gd name="connsiteY80" fmla="*/ 696093 h 1608850"/>
                <a:gd name="connsiteX81" fmla="*/ 1404601 w 12192000"/>
                <a:gd name="connsiteY81" fmla="*/ 696093 h 1608850"/>
                <a:gd name="connsiteX82" fmla="*/ 1411695 w 12192000"/>
                <a:gd name="connsiteY82" fmla="*/ 696093 h 1608850"/>
                <a:gd name="connsiteX83" fmla="*/ 1411695 w 12192000"/>
                <a:gd name="connsiteY83" fmla="*/ 695012 h 1608850"/>
                <a:gd name="connsiteX84" fmla="*/ 1411695 w 12192000"/>
                <a:gd name="connsiteY84" fmla="*/ 687446 h 1608850"/>
                <a:gd name="connsiteX85" fmla="*/ 1413467 w 12192000"/>
                <a:gd name="connsiteY85" fmla="*/ 687446 h 1608850"/>
                <a:gd name="connsiteX86" fmla="*/ 1425881 w 12192000"/>
                <a:gd name="connsiteY86" fmla="*/ 687446 h 1608850"/>
                <a:gd name="connsiteX87" fmla="*/ 1425881 w 12192000"/>
                <a:gd name="connsiteY87" fmla="*/ 713387 h 1608850"/>
                <a:gd name="connsiteX88" fmla="*/ 1427909 w 12192000"/>
                <a:gd name="connsiteY88" fmla="*/ 713387 h 1608850"/>
                <a:gd name="connsiteX89" fmla="*/ 1442095 w 12192000"/>
                <a:gd name="connsiteY89" fmla="*/ 713387 h 1608850"/>
                <a:gd name="connsiteX90" fmla="*/ 1442095 w 12192000"/>
                <a:gd name="connsiteY90" fmla="*/ 715008 h 1608850"/>
                <a:gd name="connsiteX91" fmla="*/ 1442095 w 12192000"/>
                <a:gd name="connsiteY91" fmla="*/ 726358 h 1608850"/>
                <a:gd name="connsiteX92" fmla="*/ 1442855 w 12192000"/>
                <a:gd name="connsiteY92" fmla="*/ 726358 h 1608850"/>
                <a:gd name="connsiteX93" fmla="*/ 1448175 w 12192000"/>
                <a:gd name="connsiteY93" fmla="*/ 726358 h 1608850"/>
                <a:gd name="connsiteX94" fmla="*/ 1448175 w 12192000"/>
                <a:gd name="connsiteY94" fmla="*/ 725547 h 1608850"/>
                <a:gd name="connsiteX95" fmla="*/ 1448175 w 12192000"/>
                <a:gd name="connsiteY95" fmla="*/ 719872 h 1608850"/>
                <a:gd name="connsiteX96" fmla="*/ 1478575 w 12192000"/>
                <a:gd name="connsiteY96" fmla="*/ 719872 h 1608850"/>
                <a:gd name="connsiteX97" fmla="*/ 1478575 w 12192000"/>
                <a:gd name="connsiteY97" fmla="*/ 743652 h 1608850"/>
                <a:gd name="connsiteX98" fmla="*/ 1479589 w 12192000"/>
                <a:gd name="connsiteY98" fmla="*/ 743652 h 1608850"/>
                <a:gd name="connsiteX99" fmla="*/ 1486683 w 12192000"/>
                <a:gd name="connsiteY99" fmla="*/ 743652 h 1608850"/>
                <a:gd name="connsiteX100" fmla="*/ 1486683 w 12192000"/>
                <a:gd name="connsiteY100" fmla="*/ 744733 h 1608850"/>
                <a:gd name="connsiteX101" fmla="*/ 1486683 w 12192000"/>
                <a:gd name="connsiteY101" fmla="*/ 752299 h 1608850"/>
                <a:gd name="connsiteX102" fmla="*/ 1487443 w 12192000"/>
                <a:gd name="connsiteY102" fmla="*/ 752299 h 1608850"/>
                <a:gd name="connsiteX103" fmla="*/ 1492763 w 12192000"/>
                <a:gd name="connsiteY103" fmla="*/ 752299 h 1608850"/>
                <a:gd name="connsiteX104" fmla="*/ 1492763 w 12192000"/>
                <a:gd name="connsiteY104" fmla="*/ 750137 h 1608850"/>
                <a:gd name="connsiteX105" fmla="*/ 1492763 w 12192000"/>
                <a:gd name="connsiteY105" fmla="*/ 735005 h 1608850"/>
                <a:gd name="connsiteX106" fmla="*/ 1493775 w 12192000"/>
                <a:gd name="connsiteY106" fmla="*/ 735005 h 1608850"/>
                <a:gd name="connsiteX107" fmla="*/ 1500869 w 12192000"/>
                <a:gd name="connsiteY107" fmla="*/ 735005 h 1608850"/>
                <a:gd name="connsiteX108" fmla="*/ 1500869 w 12192000"/>
                <a:gd name="connsiteY108" fmla="*/ 736086 h 1608850"/>
                <a:gd name="connsiteX109" fmla="*/ 1500869 w 12192000"/>
                <a:gd name="connsiteY109" fmla="*/ 743652 h 1608850"/>
                <a:gd name="connsiteX110" fmla="*/ 1506189 w 12192000"/>
                <a:gd name="connsiteY110" fmla="*/ 741659 h 1608850"/>
                <a:gd name="connsiteX111" fmla="*/ 1506949 w 12192000"/>
                <a:gd name="connsiteY111" fmla="*/ 740679 h 1608850"/>
                <a:gd name="connsiteX112" fmla="*/ 1506949 w 12192000"/>
                <a:gd name="connsiteY112" fmla="*/ 735005 h 1608850"/>
                <a:gd name="connsiteX113" fmla="*/ 1545457 w 12192000"/>
                <a:gd name="connsiteY113" fmla="*/ 735005 h 1608850"/>
                <a:gd name="connsiteX114" fmla="*/ 1545457 w 12192000"/>
                <a:gd name="connsiteY114" fmla="*/ 758784 h 1608850"/>
                <a:gd name="connsiteX115" fmla="*/ 1547483 w 12192000"/>
                <a:gd name="connsiteY115" fmla="*/ 758784 h 1608850"/>
                <a:gd name="connsiteX116" fmla="*/ 1561669 w 12192000"/>
                <a:gd name="connsiteY116" fmla="*/ 758784 h 1608850"/>
                <a:gd name="connsiteX117" fmla="*/ 1561669 w 12192000"/>
                <a:gd name="connsiteY117" fmla="*/ 759865 h 1608850"/>
                <a:gd name="connsiteX118" fmla="*/ 1561669 w 12192000"/>
                <a:gd name="connsiteY118" fmla="*/ 767431 h 1608850"/>
                <a:gd name="connsiteX119" fmla="*/ 1563443 w 12192000"/>
                <a:gd name="connsiteY119" fmla="*/ 767431 h 1608850"/>
                <a:gd name="connsiteX120" fmla="*/ 1575857 w 12192000"/>
                <a:gd name="connsiteY120" fmla="*/ 767431 h 1608850"/>
                <a:gd name="connsiteX121" fmla="*/ 1575857 w 12192000"/>
                <a:gd name="connsiteY121" fmla="*/ 743652 h 1608850"/>
                <a:gd name="connsiteX122" fmla="*/ 1576869 w 12192000"/>
                <a:gd name="connsiteY122" fmla="*/ 743652 h 1608850"/>
                <a:gd name="connsiteX123" fmla="*/ 1583963 w 12192000"/>
                <a:gd name="connsiteY123" fmla="*/ 743652 h 1608850"/>
                <a:gd name="connsiteX124" fmla="*/ 1583963 w 12192000"/>
                <a:gd name="connsiteY124" fmla="*/ 711225 h 1608850"/>
                <a:gd name="connsiteX125" fmla="*/ 1584977 w 12192000"/>
                <a:gd name="connsiteY125" fmla="*/ 711225 h 1608850"/>
                <a:gd name="connsiteX126" fmla="*/ 1592071 w 12192000"/>
                <a:gd name="connsiteY126" fmla="*/ 711225 h 1608850"/>
                <a:gd name="connsiteX127" fmla="*/ 1592071 w 12192000"/>
                <a:gd name="connsiteY127" fmla="*/ 709334 h 1608850"/>
                <a:gd name="connsiteX128" fmla="*/ 1592071 w 12192000"/>
                <a:gd name="connsiteY128" fmla="*/ 696093 h 1608850"/>
                <a:gd name="connsiteX129" fmla="*/ 1590803 w 12192000"/>
                <a:gd name="connsiteY129" fmla="*/ 694471 h 1608850"/>
                <a:gd name="connsiteX130" fmla="*/ 1596123 w 12192000"/>
                <a:gd name="connsiteY130" fmla="*/ 683122 h 1608850"/>
                <a:gd name="connsiteX131" fmla="*/ 1604231 w 12192000"/>
                <a:gd name="connsiteY131" fmla="*/ 711225 h 1608850"/>
                <a:gd name="connsiteX132" fmla="*/ 1604991 w 12192000"/>
                <a:gd name="connsiteY132" fmla="*/ 711225 h 1608850"/>
                <a:gd name="connsiteX133" fmla="*/ 1610311 w 12192000"/>
                <a:gd name="connsiteY133" fmla="*/ 711225 h 1608850"/>
                <a:gd name="connsiteX134" fmla="*/ 1610311 w 12192000"/>
                <a:gd name="connsiteY134" fmla="*/ 605298 h 1608850"/>
                <a:gd name="connsiteX135" fmla="*/ 1611831 w 12192000"/>
                <a:gd name="connsiteY135" fmla="*/ 605298 h 1608850"/>
                <a:gd name="connsiteX136" fmla="*/ 1622471 w 12192000"/>
                <a:gd name="connsiteY136" fmla="*/ 605298 h 1608850"/>
                <a:gd name="connsiteX137" fmla="*/ 1622471 w 12192000"/>
                <a:gd name="connsiteY137" fmla="*/ 557739 h 1608850"/>
                <a:gd name="connsiteX138" fmla="*/ 1648817 w 12192000"/>
                <a:gd name="connsiteY138" fmla="*/ 557739 h 1608850"/>
                <a:gd name="connsiteX139" fmla="*/ 1648817 w 12192000"/>
                <a:gd name="connsiteY139" fmla="*/ 536121 h 1608850"/>
                <a:gd name="connsiteX140" fmla="*/ 1683271 w 12192000"/>
                <a:gd name="connsiteY140" fmla="*/ 536121 h 1608850"/>
                <a:gd name="connsiteX141" fmla="*/ 1683271 w 12192000"/>
                <a:gd name="connsiteY141" fmla="*/ 538553 h 1608850"/>
                <a:gd name="connsiteX142" fmla="*/ 1683271 w 12192000"/>
                <a:gd name="connsiteY142" fmla="*/ 555577 h 1608850"/>
                <a:gd name="connsiteX143" fmla="*/ 1685551 w 12192000"/>
                <a:gd name="connsiteY143" fmla="*/ 555577 h 1608850"/>
                <a:gd name="connsiteX144" fmla="*/ 1701511 w 12192000"/>
                <a:gd name="connsiteY144" fmla="*/ 555577 h 1608850"/>
                <a:gd name="connsiteX145" fmla="*/ 1701511 w 12192000"/>
                <a:gd name="connsiteY145" fmla="*/ 603136 h 1608850"/>
                <a:gd name="connsiteX146" fmla="*/ 1702525 w 12192000"/>
                <a:gd name="connsiteY146" fmla="*/ 603136 h 1608850"/>
                <a:gd name="connsiteX147" fmla="*/ 1709619 w 12192000"/>
                <a:gd name="connsiteY147" fmla="*/ 603136 h 1608850"/>
                <a:gd name="connsiteX148" fmla="*/ 1723805 w 12192000"/>
                <a:gd name="connsiteY148" fmla="*/ 607460 h 1608850"/>
                <a:gd name="connsiteX149" fmla="*/ 1723805 w 12192000"/>
                <a:gd name="connsiteY149" fmla="*/ 646372 h 1608850"/>
                <a:gd name="connsiteX150" fmla="*/ 1724819 w 12192000"/>
                <a:gd name="connsiteY150" fmla="*/ 646372 h 1608850"/>
                <a:gd name="connsiteX151" fmla="*/ 1731911 w 12192000"/>
                <a:gd name="connsiteY151" fmla="*/ 646372 h 1608850"/>
                <a:gd name="connsiteX152" fmla="*/ 1731911 w 12192000"/>
                <a:gd name="connsiteY152" fmla="*/ 647993 h 1608850"/>
                <a:gd name="connsiteX153" fmla="*/ 1731911 w 12192000"/>
                <a:gd name="connsiteY153" fmla="*/ 659342 h 1608850"/>
                <a:gd name="connsiteX154" fmla="*/ 1733939 w 12192000"/>
                <a:gd name="connsiteY154" fmla="*/ 659342 h 1608850"/>
                <a:gd name="connsiteX155" fmla="*/ 1748125 w 12192000"/>
                <a:gd name="connsiteY155" fmla="*/ 659342 h 1608850"/>
                <a:gd name="connsiteX156" fmla="*/ 1754205 w 12192000"/>
                <a:gd name="connsiteY156" fmla="*/ 665828 h 1608850"/>
                <a:gd name="connsiteX157" fmla="*/ 1754205 w 12192000"/>
                <a:gd name="connsiteY157" fmla="*/ 687446 h 1608850"/>
                <a:gd name="connsiteX158" fmla="*/ 1756485 w 12192000"/>
                <a:gd name="connsiteY158" fmla="*/ 687446 h 1608850"/>
                <a:gd name="connsiteX159" fmla="*/ 1772445 w 12192000"/>
                <a:gd name="connsiteY159" fmla="*/ 687446 h 1608850"/>
                <a:gd name="connsiteX160" fmla="*/ 1772445 w 12192000"/>
                <a:gd name="connsiteY160" fmla="*/ 688526 h 1608850"/>
                <a:gd name="connsiteX161" fmla="*/ 1772445 w 12192000"/>
                <a:gd name="connsiteY161" fmla="*/ 696093 h 1608850"/>
                <a:gd name="connsiteX162" fmla="*/ 1773713 w 12192000"/>
                <a:gd name="connsiteY162" fmla="*/ 696093 h 1608850"/>
                <a:gd name="connsiteX163" fmla="*/ 1782579 w 12192000"/>
                <a:gd name="connsiteY163" fmla="*/ 696093 h 1608850"/>
                <a:gd name="connsiteX164" fmla="*/ 1782579 w 12192000"/>
                <a:gd name="connsiteY164" fmla="*/ 698254 h 1608850"/>
                <a:gd name="connsiteX165" fmla="*/ 1782579 w 12192000"/>
                <a:gd name="connsiteY165" fmla="*/ 713387 h 1608850"/>
                <a:gd name="connsiteX166" fmla="*/ 1786633 w 12192000"/>
                <a:gd name="connsiteY166" fmla="*/ 711495 h 1608850"/>
                <a:gd name="connsiteX167" fmla="*/ 1786633 w 12192000"/>
                <a:gd name="connsiteY167" fmla="*/ 698254 h 1608850"/>
                <a:gd name="connsiteX168" fmla="*/ 1787645 w 12192000"/>
                <a:gd name="connsiteY168" fmla="*/ 698254 h 1608850"/>
                <a:gd name="connsiteX169" fmla="*/ 1794739 w 12192000"/>
                <a:gd name="connsiteY169" fmla="*/ 698254 h 1608850"/>
                <a:gd name="connsiteX170" fmla="*/ 1794739 w 12192000"/>
                <a:gd name="connsiteY170" fmla="*/ 699876 h 1608850"/>
                <a:gd name="connsiteX171" fmla="*/ 1794739 w 12192000"/>
                <a:gd name="connsiteY171" fmla="*/ 711225 h 1608850"/>
                <a:gd name="connsiteX172" fmla="*/ 1795499 w 12192000"/>
                <a:gd name="connsiteY172" fmla="*/ 711225 h 1608850"/>
                <a:gd name="connsiteX173" fmla="*/ 1800819 w 12192000"/>
                <a:gd name="connsiteY173" fmla="*/ 711225 h 1608850"/>
                <a:gd name="connsiteX174" fmla="*/ 1849459 w 12192000"/>
                <a:gd name="connsiteY174" fmla="*/ 706902 h 1608850"/>
                <a:gd name="connsiteX175" fmla="*/ 1849459 w 12192000"/>
                <a:gd name="connsiteY175" fmla="*/ 708253 h 1608850"/>
                <a:gd name="connsiteX176" fmla="*/ 1849459 w 12192000"/>
                <a:gd name="connsiteY176" fmla="*/ 717710 h 1608850"/>
                <a:gd name="connsiteX177" fmla="*/ 1850219 w 12192000"/>
                <a:gd name="connsiteY177" fmla="*/ 717710 h 1608850"/>
                <a:gd name="connsiteX178" fmla="*/ 1855541 w 12192000"/>
                <a:gd name="connsiteY178" fmla="*/ 717710 h 1608850"/>
                <a:gd name="connsiteX179" fmla="*/ 1855541 w 12192000"/>
                <a:gd name="connsiteY179" fmla="*/ 719872 h 1608850"/>
                <a:gd name="connsiteX180" fmla="*/ 1855541 w 12192000"/>
                <a:gd name="connsiteY180" fmla="*/ 735005 h 1608850"/>
                <a:gd name="connsiteX181" fmla="*/ 1857567 w 12192000"/>
                <a:gd name="connsiteY181" fmla="*/ 733654 h 1608850"/>
                <a:gd name="connsiteX182" fmla="*/ 1871753 w 12192000"/>
                <a:gd name="connsiteY182" fmla="*/ 724196 h 1608850"/>
                <a:gd name="connsiteX183" fmla="*/ 1877833 w 12192000"/>
                <a:gd name="connsiteY183" fmla="*/ 683122 h 1608850"/>
                <a:gd name="connsiteX184" fmla="*/ 1878593 w 12192000"/>
                <a:gd name="connsiteY184" fmla="*/ 682852 h 1608850"/>
                <a:gd name="connsiteX185" fmla="*/ 1883913 w 12192000"/>
                <a:gd name="connsiteY185" fmla="*/ 680960 h 1608850"/>
                <a:gd name="connsiteX186" fmla="*/ 1885941 w 12192000"/>
                <a:gd name="connsiteY186" fmla="*/ 611783 h 1608850"/>
                <a:gd name="connsiteX187" fmla="*/ 1887967 w 12192000"/>
                <a:gd name="connsiteY187" fmla="*/ 680960 h 1608850"/>
                <a:gd name="connsiteX188" fmla="*/ 1888727 w 12192000"/>
                <a:gd name="connsiteY188" fmla="*/ 681230 h 1608850"/>
                <a:gd name="connsiteX189" fmla="*/ 1894047 w 12192000"/>
                <a:gd name="connsiteY189" fmla="*/ 683122 h 1608850"/>
                <a:gd name="connsiteX190" fmla="*/ 1894047 w 12192000"/>
                <a:gd name="connsiteY190" fmla="*/ 596651 h 1608850"/>
                <a:gd name="connsiteX191" fmla="*/ 1898101 w 12192000"/>
                <a:gd name="connsiteY191" fmla="*/ 564224 h 1608850"/>
                <a:gd name="connsiteX192" fmla="*/ 1936607 w 12192000"/>
                <a:gd name="connsiteY192" fmla="*/ 564224 h 1608850"/>
                <a:gd name="connsiteX193" fmla="*/ 1936607 w 12192000"/>
                <a:gd name="connsiteY193" fmla="*/ 596651 h 1608850"/>
                <a:gd name="connsiteX194" fmla="*/ 1937367 w 12192000"/>
                <a:gd name="connsiteY194" fmla="*/ 596651 h 1608850"/>
                <a:gd name="connsiteX195" fmla="*/ 1942687 w 12192000"/>
                <a:gd name="connsiteY195" fmla="*/ 596651 h 1608850"/>
                <a:gd name="connsiteX196" fmla="*/ 1942687 w 12192000"/>
                <a:gd name="connsiteY196" fmla="*/ 514503 h 1608850"/>
                <a:gd name="connsiteX197" fmla="*/ 1944461 w 12192000"/>
                <a:gd name="connsiteY197" fmla="*/ 514503 h 1608850"/>
                <a:gd name="connsiteX198" fmla="*/ 1956875 w 12192000"/>
                <a:gd name="connsiteY198" fmla="*/ 514503 h 1608850"/>
                <a:gd name="connsiteX199" fmla="*/ 1956875 w 12192000"/>
                <a:gd name="connsiteY199" fmla="*/ 512612 h 1608850"/>
                <a:gd name="connsiteX200" fmla="*/ 1956875 w 12192000"/>
                <a:gd name="connsiteY200" fmla="*/ 499371 h 1608850"/>
                <a:gd name="connsiteX201" fmla="*/ 1979169 w 12192000"/>
                <a:gd name="connsiteY201" fmla="*/ 499371 h 1608850"/>
                <a:gd name="connsiteX202" fmla="*/ 1979169 w 12192000"/>
                <a:gd name="connsiteY202" fmla="*/ 498290 h 1608850"/>
                <a:gd name="connsiteX203" fmla="*/ 1979169 w 12192000"/>
                <a:gd name="connsiteY203" fmla="*/ 490724 h 1608850"/>
                <a:gd name="connsiteX204" fmla="*/ 1980941 w 12192000"/>
                <a:gd name="connsiteY204" fmla="*/ 490724 h 1608850"/>
                <a:gd name="connsiteX205" fmla="*/ 1993355 w 12192000"/>
                <a:gd name="connsiteY205" fmla="*/ 490724 h 1608850"/>
                <a:gd name="connsiteX206" fmla="*/ 1993355 w 12192000"/>
                <a:gd name="connsiteY206" fmla="*/ 491805 h 1608850"/>
                <a:gd name="connsiteX207" fmla="*/ 1993355 w 12192000"/>
                <a:gd name="connsiteY207" fmla="*/ 499371 h 1608850"/>
                <a:gd name="connsiteX208" fmla="*/ 1994115 w 12192000"/>
                <a:gd name="connsiteY208" fmla="*/ 499371 h 1608850"/>
                <a:gd name="connsiteX209" fmla="*/ 1999435 w 12192000"/>
                <a:gd name="connsiteY209" fmla="*/ 499371 h 1608850"/>
                <a:gd name="connsiteX210" fmla="*/ 2009569 w 12192000"/>
                <a:gd name="connsiteY210" fmla="*/ 495047 h 1608850"/>
                <a:gd name="connsiteX211" fmla="*/ 2013621 w 12192000"/>
                <a:gd name="connsiteY211" fmla="*/ 498290 h 1608850"/>
                <a:gd name="connsiteX212" fmla="*/ 2013621 w 12192000"/>
                <a:gd name="connsiteY212" fmla="*/ 490724 h 1608850"/>
                <a:gd name="connsiteX213" fmla="*/ 2015901 w 12192000"/>
                <a:gd name="connsiteY213" fmla="*/ 490724 h 1608850"/>
                <a:gd name="connsiteX214" fmla="*/ 2031863 w 12192000"/>
                <a:gd name="connsiteY214" fmla="*/ 490724 h 1608850"/>
                <a:gd name="connsiteX215" fmla="*/ 2031863 w 12192000"/>
                <a:gd name="connsiteY215" fmla="*/ 491805 h 1608850"/>
                <a:gd name="connsiteX216" fmla="*/ 2031863 w 12192000"/>
                <a:gd name="connsiteY216" fmla="*/ 499371 h 1608850"/>
                <a:gd name="connsiteX217" fmla="*/ 2062263 w 12192000"/>
                <a:gd name="connsiteY217" fmla="*/ 499371 h 1608850"/>
                <a:gd name="connsiteX218" fmla="*/ 2062263 w 12192000"/>
                <a:gd name="connsiteY218" fmla="*/ 500992 h 1608850"/>
                <a:gd name="connsiteX219" fmla="*/ 2062263 w 12192000"/>
                <a:gd name="connsiteY219" fmla="*/ 512342 h 1608850"/>
                <a:gd name="connsiteX220" fmla="*/ 2088609 w 12192000"/>
                <a:gd name="connsiteY220" fmla="*/ 512342 h 1608850"/>
                <a:gd name="connsiteX221" fmla="*/ 2088609 w 12192000"/>
                <a:gd name="connsiteY221" fmla="*/ 542606 h 1608850"/>
                <a:gd name="connsiteX222" fmla="*/ 2089369 w 12192000"/>
                <a:gd name="connsiteY222" fmla="*/ 542606 h 1608850"/>
                <a:gd name="connsiteX223" fmla="*/ 2094689 w 12192000"/>
                <a:gd name="connsiteY223" fmla="*/ 542606 h 1608850"/>
                <a:gd name="connsiteX224" fmla="*/ 2094689 w 12192000"/>
                <a:gd name="connsiteY224" fmla="*/ 543687 h 1608850"/>
                <a:gd name="connsiteX225" fmla="*/ 2094689 w 12192000"/>
                <a:gd name="connsiteY225" fmla="*/ 551254 h 1608850"/>
                <a:gd name="connsiteX226" fmla="*/ 2098743 w 12192000"/>
                <a:gd name="connsiteY226" fmla="*/ 581518 h 1608850"/>
                <a:gd name="connsiteX227" fmla="*/ 2099503 w 12192000"/>
                <a:gd name="connsiteY227" fmla="*/ 581518 h 1608850"/>
                <a:gd name="connsiteX228" fmla="*/ 2104823 w 12192000"/>
                <a:gd name="connsiteY228" fmla="*/ 581518 h 1608850"/>
                <a:gd name="connsiteX229" fmla="*/ 2104823 w 12192000"/>
                <a:gd name="connsiteY229" fmla="*/ 582329 h 1608850"/>
                <a:gd name="connsiteX230" fmla="*/ 2104823 w 12192000"/>
                <a:gd name="connsiteY230" fmla="*/ 588004 h 1608850"/>
                <a:gd name="connsiteX231" fmla="*/ 2105837 w 12192000"/>
                <a:gd name="connsiteY231" fmla="*/ 588004 h 1608850"/>
                <a:gd name="connsiteX232" fmla="*/ 2112929 w 12192000"/>
                <a:gd name="connsiteY232" fmla="*/ 588004 h 1608850"/>
                <a:gd name="connsiteX233" fmla="*/ 2112929 w 12192000"/>
                <a:gd name="connsiteY233" fmla="*/ 618269 h 1608850"/>
                <a:gd name="connsiteX234" fmla="*/ 2114957 w 12192000"/>
                <a:gd name="connsiteY234" fmla="*/ 618269 h 1608850"/>
                <a:gd name="connsiteX235" fmla="*/ 2129143 w 12192000"/>
                <a:gd name="connsiteY235" fmla="*/ 618269 h 1608850"/>
                <a:gd name="connsiteX236" fmla="*/ 2129143 w 12192000"/>
                <a:gd name="connsiteY236" fmla="*/ 642048 h 1608850"/>
                <a:gd name="connsiteX237" fmla="*/ 2131171 w 12192000"/>
                <a:gd name="connsiteY237" fmla="*/ 643669 h 1608850"/>
                <a:gd name="connsiteX238" fmla="*/ 2131171 w 12192000"/>
                <a:gd name="connsiteY238" fmla="*/ 655019 h 1608850"/>
                <a:gd name="connsiteX239" fmla="*/ 2131931 w 12192000"/>
                <a:gd name="connsiteY239" fmla="*/ 655019 h 1608850"/>
                <a:gd name="connsiteX240" fmla="*/ 2137251 w 12192000"/>
                <a:gd name="connsiteY240" fmla="*/ 655019 h 1608850"/>
                <a:gd name="connsiteX241" fmla="*/ 2137251 w 12192000"/>
                <a:gd name="connsiteY241" fmla="*/ 678798 h 1608850"/>
                <a:gd name="connsiteX242" fmla="*/ 2138517 w 12192000"/>
                <a:gd name="connsiteY242" fmla="*/ 678798 h 1608850"/>
                <a:gd name="connsiteX243" fmla="*/ 2147383 w 12192000"/>
                <a:gd name="connsiteY243" fmla="*/ 678798 h 1608850"/>
                <a:gd name="connsiteX244" fmla="*/ 2149411 w 12192000"/>
                <a:gd name="connsiteY244" fmla="*/ 682852 h 1608850"/>
                <a:gd name="connsiteX245" fmla="*/ 2149411 w 12192000"/>
                <a:gd name="connsiteY245" fmla="*/ 696093 h 1608850"/>
                <a:gd name="connsiteX246" fmla="*/ 2150931 w 12192000"/>
                <a:gd name="connsiteY246" fmla="*/ 694201 h 1608850"/>
                <a:gd name="connsiteX247" fmla="*/ 2161571 w 12192000"/>
                <a:gd name="connsiteY247" fmla="*/ 680960 h 1608850"/>
                <a:gd name="connsiteX248" fmla="*/ 2189945 w 12192000"/>
                <a:gd name="connsiteY248" fmla="*/ 680960 h 1608850"/>
                <a:gd name="connsiteX249" fmla="*/ 2189945 w 12192000"/>
                <a:gd name="connsiteY249" fmla="*/ 767431 h 1608850"/>
                <a:gd name="connsiteX250" fmla="*/ 2190705 w 12192000"/>
                <a:gd name="connsiteY250" fmla="*/ 767431 h 1608850"/>
                <a:gd name="connsiteX251" fmla="*/ 2196025 w 12192000"/>
                <a:gd name="connsiteY251" fmla="*/ 767431 h 1608850"/>
                <a:gd name="connsiteX252" fmla="*/ 2196785 w 12192000"/>
                <a:gd name="connsiteY252" fmla="*/ 766080 h 1608850"/>
                <a:gd name="connsiteX253" fmla="*/ 2202105 w 12192000"/>
                <a:gd name="connsiteY253" fmla="*/ 756622 h 1608850"/>
                <a:gd name="connsiteX254" fmla="*/ 2202105 w 12192000"/>
                <a:gd name="connsiteY254" fmla="*/ 758514 h 1608850"/>
                <a:gd name="connsiteX255" fmla="*/ 2202105 w 12192000"/>
                <a:gd name="connsiteY255" fmla="*/ 771755 h 1608850"/>
                <a:gd name="connsiteX256" fmla="*/ 2206157 w 12192000"/>
                <a:gd name="connsiteY256" fmla="*/ 726358 h 1608850"/>
                <a:gd name="connsiteX257" fmla="*/ 2206917 w 12192000"/>
                <a:gd name="connsiteY257" fmla="*/ 726358 h 1608850"/>
                <a:gd name="connsiteX258" fmla="*/ 2212237 w 12192000"/>
                <a:gd name="connsiteY258" fmla="*/ 726358 h 1608850"/>
                <a:gd name="connsiteX259" fmla="*/ 2212237 w 12192000"/>
                <a:gd name="connsiteY259" fmla="*/ 661504 h 1608850"/>
                <a:gd name="connsiteX260" fmla="*/ 2213251 w 12192000"/>
                <a:gd name="connsiteY260" fmla="*/ 661504 h 1608850"/>
                <a:gd name="connsiteX261" fmla="*/ 2220345 w 12192000"/>
                <a:gd name="connsiteY261" fmla="*/ 661504 h 1608850"/>
                <a:gd name="connsiteX262" fmla="*/ 2232505 w 12192000"/>
                <a:gd name="connsiteY262" fmla="*/ 618269 h 1608850"/>
                <a:gd name="connsiteX263" fmla="*/ 2233771 w 12192000"/>
                <a:gd name="connsiteY263" fmla="*/ 618269 h 1608850"/>
                <a:gd name="connsiteX264" fmla="*/ 2242639 w 12192000"/>
                <a:gd name="connsiteY264" fmla="*/ 618269 h 1608850"/>
                <a:gd name="connsiteX265" fmla="*/ 2252771 w 12192000"/>
                <a:gd name="connsiteY265" fmla="*/ 661504 h 1608850"/>
                <a:gd name="connsiteX266" fmla="*/ 2253785 w 12192000"/>
                <a:gd name="connsiteY266" fmla="*/ 661504 h 1608850"/>
                <a:gd name="connsiteX267" fmla="*/ 2260879 w 12192000"/>
                <a:gd name="connsiteY267" fmla="*/ 661504 h 1608850"/>
                <a:gd name="connsiteX268" fmla="*/ 2260879 w 12192000"/>
                <a:gd name="connsiteY268" fmla="*/ 700416 h 1608850"/>
                <a:gd name="connsiteX269" fmla="*/ 2262651 w 12192000"/>
                <a:gd name="connsiteY269" fmla="*/ 700416 h 1608850"/>
                <a:gd name="connsiteX270" fmla="*/ 2275065 w 12192000"/>
                <a:gd name="connsiteY270" fmla="*/ 700416 h 1608850"/>
                <a:gd name="connsiteX271" fmla="*/ 2275065 w 12192000"/>
                <a:gd name="connsiteY271" fmla="*/ 702578 h 1608850"/>
                <a:gd name="connsiteX272" fmla="*/ 2275065 w 12192000"/>
                <a:gd name="connsiteY272" fmla="*/ 717710 h 1608850"/>
                <a:gd name="connsiteX273" fmla="*/ 2279119 w 12192000"/>
                <a:gd name="connsiteY273" fmla="*/ 715549 h 1608850"/>
                <a:gd name="connsiteX274" fmla="*/ 2279119 w 12192000"/>
                <a:gd name="connsiteY274" fmla="*/ 700416 h 1608850"/>
                <a:gd name="connsiteX275" fmla="*/ 2280639 w 12192000"/>
                <a:gd name="connsiteY275" fmla="*/ 700416 h 1608850"/>
                <a:gd name="connsiteX276" fmla="*/ 2291279 w 12192000"/>
                <a:gd name="connsiteY276" fmla="*/ 700416 h 1608850"/>
                <a:gd name="connsiteX277" fmla="*/ 2291279 w 12192000"/>
                <a:gd name="connsiteY277" fmla="*/ 702037 h 1608850"/>
                <a:gd name="connsiteX278" fmla="*/ 2291279 w 12192000"/>
                <a:gd name="connsiteY278" fmla="*/ 713387 h 1608850"/>
                <a:gd name="connsiteX279" fmla="*/ 2321680 w 12192000"/>
                <a:gd name="connsiteY279" fmla="*/ 713387 h 1608850"/>
                <a:gd name="connsiteX280" fmla="*/ 2321680 w 12192000"/>
                <a:gd name="connsiteY280" fmla="*/ 676637 h 1608850"/>
                <a:gd name="connsiteX281" fmla="*/ 2322945 w 12192000"/>
                <a:gd name="connsiteY281" fmla="*/ 676637 h 1608850"/>
                <a:gd name="connsiteX282" fmla="*/ 2331813 w 12192000"/>
                <a:gd name="connsiteY282" fmla="*/ 676637 h 1608850"/>
                <a:gd name="connsiteX283" fmla="*/ 2331813 w 12192000"/>
                <a:gd name="connsiteY283" fmla="*/ 698254 h 1608850"/>
                <a:gd name="connsiteX284" fmla="*/ 2333840 w 12192000"/>
                <a:gd name="connsiteY284" fmla="*/ 665828 h 1608850"/>
                <a:gd name="connsiteX285" fmla="*/ 2356133 w 12192000"/>
                <a:gd name="connsiteY285" fmla="*/ 665828 h 1608850"/>
                <a:gd name="connsiteX286" fmla="*/ 2356133 w 12192000"/>
                <a:gd name="connsiteY286" fmla="*/ 664206 h 1608850"/>
                <a:gd name="connsiteX287" fmla="*/ 2356133 w 12192000"/>
                <a:gd name="connsiteY287" fmla="*/ 652857 h 1608850"/>
                <a:gd name="connsiteX288" fmla="*/ 2356893 w 12192000"/>
                <a:gd name="connsiteY288" fmla="*/ 652857 h 1608850"/>
                <a:gd name="connsiteX289" fmla="*/ 2362213 w 12192000"/>
                <a:gd name="connsiteY289" fmla="*/ 652857 h 1608850"/>
                <a:gd name="connsiteX290" fmla="*/ 2362213 w 12192000"/>
                <a:gd name="connsiteY290" fmla="*/ 650966 h 1608850"/>
                <a:gd name="connsiteX291" fmla="*/ 2362213 w 12192000"/>
                <a:gd name="connsiteY291" fmla="*/ 637725 h 1608850"/>
                <a:gd name="connsiteX292" fmla="*/ 2366267 w 12192000"/>
                <a:gd name="connsiteY292" fmla="*/ 644210 h 1608850"/>
                <a:gd name="connsiteX293" fmla="*/ 2368547 w 12192000"/>
                <a:gd name="connsiteY293" fmla="*/ 644210 h 1608850"/>
                <a:gd name="connsiteX294" fmla="*/ 2384507 w 12192000"/>
                <a:gd name="connsiteY294" fmla="*/ 644210 h 1608850"/>
                <a:gd name="connsiteX295" fmla="*/ 2384507 w 12192000"/>
                <a:gd name="connsiteY295" fmla="*/ 643399 h 1608850"/>
                <a:gd name="connsiteX296" fmla="*/ 2384507 w 12192000"/>
                <a:gd name="connsiteY296" fmla="*/ 637725 h 1608850"/>
                <a:gd name="connsiteX297" fmla="*/ 2385267 w 12192000"/>
                <a:gd name="connsiteY297" fmla="*/ 637725 h 1608850"/>
                <a:gd name="connsiteX298" fmla="*/ 2390587 w 12192000"/>
                <a:gd name="connsiteY298" fmla="*/ 637725 h 1608850"/>
                <a:gd name="connsiteX299" fmla="*/ 2390587 w 12192000"/>
                <a:gd name="connsiteY299" fmla="*/ 639076 h 1608850"/>
                <a:gd name="connsiteX300" fmla="*/ 2390587 w 12192000"/>
                <a:gd name="connsiteY300" fmla="*/ 648534 h 1608850"/>
                <a:gd name="connsiteX301" fmla="*/ 2429093 w 12192000"/>
                <a:gd name="connsiteY301" fmla="*/ 648534 h 1608850"/>
                <a:gd name="connsiteX302" fmla="*/ 2429093 w 12192000"/>
                <a:gd name="connsiteY302" fmla="*/ 786887 h 1608850"/>
                <a:gd name="connsiteX303" fmla="*/ 2430613 w 12192000"/>
                <a:gd name="connsiteY303" fmla="*/ 786887 h 1608850"/>
                <a:gd name="connsiteX304" fmla="*/ 2441254 w 12192000"/>
                <a:gd name="connsiteY304" fmla="*/ 786887 h 1608850"/>
                <a:gd name="connsiteX305" fmla="*/ 2441254 w 12192000"/>
                <a:gd name="connsiteY305" fmla="*/ 773917 h 1608850"/>
                <a:gd name="connsiteX306" fmla="*/ 2445307 w 12192000"/>
                <a:gd name="connsiteY306" fmla="*/ 773917 h 1608850"/>
                <a:gd name="connsiteX307" fmla="*/ 2445307 w 12192000"/>
                <a:gd name="connsiteY307" fmla="*/ 786887 h 1608850"/>
                <a:gd name="connsiteX308" fmla="*/ 2475707 w 12192000"/>
                <a:gd name="connsiteY308" fmla="*/ 786887 h 1608850"/>
                <a:gd name="connsiteX309" fmla="*/ 2475707 w 12192000"/>
                <a:gd name="connsiteY309" fmla="*/ 756622 h 1608850"/>
                <a:gd name="connsiteX310" fmla="*/ 2487867 w 12192000"/>
                <a:gd name="connsiteY310" fmla="*/ 756622 h 1608850"/>
                <a:gd name="connsiteX311" fmla="*/ 2500027 w 12192000"/>
                <a:gd name="connsiteY311" fmla="*/ 754461 h 1608850"/>
                <a:gd name="connsiteX312" fmla="*/ 2504082 w 12192000"/>
                <a:gd name="connsiteY312" fmla="*/ 756622 h 1608850"/>
                <a:gd name="connsiteX313" fmla="*/ 2514215 w 12192000"/>
                <a:gd name="connsiteY313" fmla="*/ 756622 h 1608850"/>
                <a:gd name="connsiteX314" fmla="*/ 2514215 w 12192000"/>
                <a:gd name="connsiteY314" fmla="*/ 786887 h 1608850"/>
                <a:gd name="connsiteX315" fmla="*/ 2522321 w 12192000"/>
                <a:gd name="connsiteY315" fmla="*/ 786887 h 1608850"/>
                <a:gd name="connsiteX316" fmla="*/ 2522321 w 12192000"/>
                <a:gd name="connsiteY316" fmla="*/ 804182 h 1608850"/>
                <a:gd name="connsiteX317" fmla="*/ 2531658 w 12192000"/>
                <a:gd name="connsiteY317" fmla="*/ 805087 h 1608850"/>
                <a:gd name="connsiteX318" fmla="*/ 2544615 w 12192000"/>
                <a:gd name="connsiteY318" fmla="*/ 805087 h 1608850"/>
                <a:gd name="connsiteX319" fmla="*/ 2544615 w 12192000"/>
                <a:gd name="connsiteY319" fmla="*/ 789049 h 1608850"/>
                <a:gd name="connsiteX320" fmla="*/ 2612571 w 12192000"/>
                <a:gd name="connsiteY320" fmla="*/ 789049 h 1608850"/>
                <a:gd name="connsiteX321" fmla="*/ 2612571 w 12192000"/>
                <a:gd name="connsiteY321" fmla="*/ 703796 h 1608850"/>
                <a:gd name="connsiteX322" fmla="*/ 2684579 w 12192000"/>
                <a:gd name="connsiteY322" fmla="*/ 703796 h 1608850"/>
                <a:gd name="connsiteX323" fmla="*/ 2684579 w 12192000"/>
                <a:gd name="connsiteY323" fmla="*/ 782564 h 1608850"/>
                <a:gd name="connsiteX324" fmla="*/ 2686483 w 12192000"/>
                <a:gd name="connsiteY324" fmla="*/ 782564 h 1608850"/>
                <a:gd name="connsiteX325" fmla="*/ 2687725 w 12192000"/>
                <a:gd name="connsiteY325" fmla="*/ 805087 h 1608850"/>
                <a:gd name="connsiteX326" fmla="*/ 2697401 w 12192000"/>
                <a:gd name="connsiteY326" fmla="*/ 805087 h 1608850"/>
                <a:gd name="connsiteX327" fmla="*/ 2698643 w 12192000"/>
                <a:gd name="connsiteY327" fmla="*/ 782564 h 1608850"/>
                <a:gd name="connsiteX328" fmla="*/ 2704723 w 12192000"/>
                <a:gd name="connsiteY328" fmla="*/ 782564 h 1608850"/>
                <a:gd name="connsiteX329" fmla="*/ 2705965 w 12192000"/>
                <a:gd name="connsiteY329" fmla="*/ 805087 h 1608850"/>
                <a:gd name="connsiteX330" fmla="*/ 2756588 w 12192000"/>
                <a:gd name="connsiteY330" fmla="*/ 805087 h 1608850"/>
                <a:gd name="connsiteX331" fmla="*/ 2756588 w 12192000"/>
                <a:gd name="connsiteY331" fmla="*/ 642059 h 1608850"/>
                <a:gd name="connsiteX332" fmla="*/ 2953915 w 12192000"/>
                <a:gd name="connsiteY332" fmla="*/ 642059 h 1608850"/>
                <a:gd name="connsiteX333" fmla="*/ 2953915 w 12192000"/>
                <a:gd name="connsiteY333" fmla="*/ 805087 h 1608850"/>
                <a:gd name="connsiteX334" fmla="*/ 2972611 w 12192000"/>
                <a:gd name="connsiteY334" fmla="*/ 805087 h 1608850"/>
                <a:gd name="connsiteX335" fmla="*/ 2972611 w 12192000"/>
                <a:gd name="connsiteY335" fmla="*/ 722394 h 1608850"/>
                <a:gd name="connsiteX336" fmla="*/ 3067731 w 12192000"/>
                <a:gd name="connsiteY336" fmla="*/ 722394 h 1608850"/>
                <a:gd name="connsiteX337" fmla="*/ 3079662 w 12192000"/>
                <a:gd name="connsiteY337" fmla="*/ 404253 h 1608850"/>
                <a:gd name="connsiteX338" fmla="*/ 3067502 w 12192000"/>
                <a:gd name="connsiteY338" fmla="*/ 382635 h 1608850"/>
                <a:gd name="connsiteX339" fmla="*/ 3061422 w 12192000"/>
                <a:gd name="connsiteY339" fmla="*/ 378311 h 1608850"/>
                <a:gd name="connsiteX340" fmla="*/ 3069529 w 12192000"/>
                <a:gd name="connsiteY340" fmla="*/ 354532 h 1608850"/>
                <a:gd name="connsiteX341" fmla="*/ 3069529 w 12192000"/>
                <a:gd name="connsiteY341" fmla="*/ 337238 h 1608850"/>
                <a:gd name="connsiteX342" fmla="*/ 3083715 w 12192000"/>
                <a:gd name="connsiteY342" fmla="*/ 337238 h 1608850"/>
                <a:gd name="connsiteX343" fmla="*/ 3083715 w 12192000"/>
                <a:gd name="connsiteY343" fmla="*/ 315620 h 1608850"/>
                <a:gd name="connsiteX344" fmla="*/ 3085742 w 12192000"/>
                <a:gd name="connsiteY344" fmla="*/ 311296 h 1608850"/>
                <a:gd name="connsiteX345" fmla="*/ 3085742 w 12192000"/>
                <a:gd name="connsiteY345" fmla="*/ 233472 h 1608850"/>
                <a:gd name="connsiteX346" fmla="*/ 3083715 w 12192000"/>
                <a:gd name="connsiteY346" fmla="*/ 226987 h 1608850"/>
                <a:gd name="connsiteX347" fmla="*/ 3089795 w 12192000"/>
                <a:gd name="connsiteY347" fmla="*/ 220501 h 1608850"/>
                <a:gd name="connsiteX348" fmla="*/ 3089795 w 12192000"/>
                <a:gd name="connsiteY348" fmla="*/ 162133 h 1608850"/>
                <a:gd name="connsiteX349" fmla="*/ 3091822 w 12192000"/>
                <a:gd name="connsiteY349" fmla="*/ 157810 h 1608850"/>
                <a:gd name="connsiteX350" fmla="*/ 3091822 w 12192000"/>
                <a:gd name="connsiteY350" fmla="*/ 101604 h 1608850"/>
                <a:gd name="connsiteX351" fmla="*/ 3093849 w 12192000"/>
                <a:gd name="connsiteY351" fmla="*/ 82148 h 1608850"/>
                <a:gd name="connsiteX352" fmla="*/ 3097902 w 12192000"/>
                <a:gd name="connsiteY352" fmla="*/ 99442 h 1608850"/>
                <a:gd name="connsiteX353" fmla="*/ 3099929 w 12192000"/>
                <a:gd name="connsiteY353" fmla="*/ 157810 h 1608850"/>
                <a:gd name="connsiteX354" fmla="*/ 3101955 w 12192000"/>
                <a:gd name="connsiteY354" fmla="*/ 220501 h 1608850"/>
                <a:gd name="connsiteX355" fmla="*/ 3108035 w 12192000"/>
                <a:gd name="connsiteY355" fmla="*/ 226987 h 1608850"/>
                <a:gd name="connsiteX356" fmla="*/ 3106009 w 12192000"/>
                <a:gd name="connsiteY356" fmla="*/ 233472 h 1608850"/>
                <a:gd name="connsiteX357" fmla="*/ 3106009 w 12192000"/>
                <a:gd name="connsiteY357" fmla="*/ 311296 h 1608850"/>
                <a:gd name="connsiteX358" fmla="*/ 3108035 w 12192000"/>
                <a:gd name="connsiteY358" fmla="*/ 315620 h 1608850"/>
                <a:gd name="connsiteX359" fmla="*/ 3108035 w 12192000"/>
                <a:gd name="connsiteY359" fmla="*/ 337238 h 1608850"/>
                <a:gd name="connsiteX360" fmla="*/ 3122222 w 12192000"/>
                <a:gd name="connsiteY360" fmla="*/ 337238 h 1608850"/>
                <a:gd name="connsiteX361" fmla="*/ 3122222 w 12192000"/>
                <a:gd name="connsiteY361" fmla="*/ 354532 h 1608850"/>
                <a:gd name="connsiteX362" fmla="*/ 3130330 w 12192000"/>
                <a:gd name="connsiteY362" fmla="*/ 378311 h 1608850"/>
                <a:gd name="connsiteX363" fmla="*/ 3124250 w 12192000"/>
                <a:gd name="connsiteY363" fmla="*/ 382635 h 1608850"/>
                <a:gd name="connsiteX364" fmla="*/ 3112089 w 12192000"/>
                <a:gd name="connsiteY364" fmla="*/ 404253 h 1608850"/>
                <a:gd name="connsiteX365" fmla="*/ 3120195 w 12192000"/>
                <a:gd name="connsiteY365" fmla="*/ 657181 h 1608850"/>
                <a:gd name="connsiteX366" fmla="*/ 3185050 w 12192000"/>
                <a:gd name="connsiteY366" fmla="*/ 657181 h 1608850"/>
                <a:gd name="connsiteX367" fmla="*/ 3185050 w 12192000"/>
                <a:gd name="connsiteY367" fmla="*/ 732843 h 1608850"/>
                <a:gd name="connsiteX368" fmla="*/ 3193157 w 12192000"/>
                <a:gd name="connsiteY368" fmla="*/ 732843 h 1608850"/>
                <a:gd name="connsiteX369" fmla="*/ 3195183 w 12192000"/>
                <a:gd name="connsiteY369" fmla="*/ 726358 h 1608850"/>
                <a:gd name="connsiteX370" fmla="*/ 3201263 w 12192000"/>
                <a:gd name="connsiteY370" fmla="*/ 726358 h 1608850"/>
                <a:gd name="connsiteX371" fmla="*/ 3203291 w 12192000"/>
                <a:gd name="connsiteY371" fmla="*/ 735005 h 1608850"/>
                <a:gd name="connsiteX372" fmla="*/ 3215451 w 12192000"/>
                <a:gd name="connsiteY372" fmla="*/ 735005 h 1608850"/>
                <a:gd name="connsiteX373" fmla="*/ 3215451 w 12192000"/>
                <a:gd name="connsiteY373" fmla="*/ 728519 h 1608850"/>
                <a:gd name="connsiteX374" fmla="*/ 3237744 w 12192000"/>
                <a:gd name="connsiteY374" fmla="*/ 728519 h 1608850"/>
                <a:gd name="connsiteX375" fmla="*/ 3237744 w 12192000"/>
                <a:gd name="connsiteY375" fmla="*/ 735005 h 1608850"/>
                <a:gd name="connsiteX376" fmla="*/ 3258011 w 12192000"/>
                <a:gd name="connsiteY376" fmla="*/ 735005 h 1608850"/>
                <a:gd name="connsiteX377" fmla="*/ 3258011 w 12192000"/>
                <a:gd name="connsiteY377" fmla="*/ 780402 h 1608850"/>
                <a:gd name="connsiteX378" fmla="*/ 3272198 w 12192000"/>
                <a:gd name="connsiteY378" fmla="*/ 780402 h 1608850"/>
                <a:gd name="connsiteX379" fmla="*/ 3272198 w 12192000"/>
                <a:gd name="connsiteY379" fmla="*/ 767431 h 1608850"/>
                <a:gd name="connsiteX380" fmla="*/ 3288412 w 12192000"/>
                <a:gd name="connsiteY380" fmla="*/ 767431 h 1608850"/>
                <a:gd name="connsiteX381" fmla="*/ 3288412 w 12192000"/>
                <a:gd name="connsiteY381" fmla="*/ 588004 h 1608850"/>
                <a:gd name="connsiteX382" fmla="*/ 3294492 w 12192000"/>
                <a:gd name="connsiteY382" fmla="*/ 581518 h 1608850"/>
                <a:gd name="connsiteX383" fmla="*/ 3367453 w 12192000"/>
                <a:gd name="connsiteY383" fmla="*/ 581518 h 1608850"/>
                <a:gd name="connsiteX384" fmla="*/ 3367453 w 12192000"/>
                <a:gd name="connsiteY384" fmla="*/ 590166 h 1608850"/>
                <a:gd name="connsiteX385" fmla="*/ 3377586 w 12192000"/>
                <a:gd name="connsiteY385" fmla="*/ 590166 h 1608850"/>
                <a:gd name="connsiteX386" fmla="*/ 3377586 w 12192000"/>
                <a:gd name="connsiteY386" fmla="*/ 704740 h 1608850"/>
                <a:gd name="connsiteX387" fmla="*/ 3399879 w 12192000"/>
                <a:gd name="connsiteY387" fmla="*/ 704740 h 1608850"/>
                <a:gd name="connsiteX388" fmla="*/ 3399879 w 12192000"/>
                <a:gd name="connsiteY388" fmla="*/ 637725 h 1608850"/>
                <a:gd name="connsiteX389" fmla="*/ 3426227 w 12192000"/>
                <a:gd name="connsiteY389" fmla="*/ 637725 h 1608850"/>
                <a:gd name="connsiteX390" fmla="*/ 3430279 w 12192000"/>
                <a:gd name="connsiteY390" fmla="*/ 633401 h 1608850"/>
                <a:gd name="connsiteX391" fmla="*/ 3438387 w 12192000"/>
                <a:gd name="connsiteY391" fmla="*/ 633401 h 1608850"/>
                <a:gd name="connsiteX392" fmla="*/ 3442439 w 12192000"/>
                <a:gd name="connsiteY392" fmla="*/ 637725 h 1608850"/>
                <a:gd name="connsiteX393" fmla="*/ 3464734 w 12192000"/>
                <a:gd name="connsiteY393" fmla="*/ 637725 h 1608850"/>
                <a:gd name="connsiteX394" fmla="*/ 3464734 w 12192000"/>
                <a:gd name="connsiteY394" fmla="*/ 520989 h 1608850"/>
                <a:gd name="connsiteX395" fmla="*/ 3521481 w 12192000"/>
                <a:gd name="connsiteY395" fmla="*/ 510180 h 1608850"/>
                <a:gd name="connsiteX396" fmla="*/ 3521481 w 12192000"/>
                <a:gd name="connsiteY396" fmla="*/ 511261 h 1608850"/>
                <a:gd name="connsiteX397" fmla="*/ 3521481 w 12192000"/>
                <a:gd name="connsiteY397" fmla="*/ 518827 h 1608850"/>
                <a:gd name="connsiteX398" fmla="*/ 3547828 w 12192000"/>
                <a:gd name="connsiteY398" fmla="*/ 518827 h 1608850"/>
                <a:gd name="connsiteX399" fmla="*/ 3547828 w 12192000"/>
                <a:gd name="connsiteY399" fmla="*/ 773917 h 1608850"/>
                <a:gd name="connsiteX400" fmla="*/ 3570122 w 12192000"/>
                <a:gd name="connsiteY400" fmla="*/ 773917 h 1608850"/>
                <a:gd name="connsiteX401" fmla="*/ 3570122 w 12192000"/>
                <a:gd name="connsiteY401" fmla="*/ 769593 h 1608850"/>
                <a:gd name="connsiteX402" fmla="*/ 3582282 w 12192000"/>
                <a:gd name="connsiteY402" fmla="*/ 769593 h 1608850"/>
                <a:gd name="connsiteX403" fmla="*/ 3582282 w 12192000"/>
                <a:gd name="connsiteY403" fmla="*/ 773917 h 1608850"/>
                <a:gd name="connsiteX404" fmla="*/ 3606602 w 12192000"/>
                <a:gd name="connsiteY404" fmla="*/ 773917 h 1608850"/>
                <a:gd name="connsiteX405" fmla="*/ 3606602 w 12192000"/>
                <a:gd name="connsiteY405" fmla="*/ 760946 h 1608850"/>
                <a:gd name="connsiteX406" fmla="*/ 3634975 w 12192000"/>
                <a:gd name="connsiteY406" fmla="*/ 760946 h 1608850"/>
                <a:gd name="connsiteX407" fmla="*/ 3647135 w 12192000"/>
                <a:gd name="connsiteY407" fmla="*/ 756622 h 1608850"/>
                <a:gd name="connsiteX408" fmla="*/ 3667403 w 12192000"/>
                <a:gd name="connsiteY408" fmla="*/ 760946 h 1608850"/>
                <a:gd name="connsiteX409" fmla="*/ 3667403 w 12192000"/>
                <a:gd name="connsiteY409" fmla="*/ 743652 h 1608850"/>
                <a:gd name="connsiteX410" fmla="*/ 3675510 w 12192000"/>
                <a:gd name="connsiteY410" fmla="*/ 743652 h 1608850"/>
                <a:gd name="connsiteX411" fmla="*/ 3675510 w 12192000"/>
                <a:gd name="connsiteY411" fmla="*/ 730681 h 1608850"/>
                <a:gd name="connsiteX412" fmla="*/ 3732257 w 12192000"/>
                <a:gd name="connsiteY412" fmla="*/ 730681 h 1608850"/>
                <a:gd name="connsiteX413" fmla="*/ 3732257 w 12192000"/>
                <a:gd name="connsiteY413" fmla="*/ 700416 h 1608850"/>
                <a:gd name="connsiteX414" fmla="*/ 3750497 w 12192000"/>
                <a:gd name="connsiteY414" fmla="*/ 700416 h 1608850"/>
                <a:gd name="connsiteX415" fmla="*/ 3750497 w 12192000"/>
                <a:gd name="connsiteY415" fmla="*/ 693931 h 1608850"/>
                <a:gd name="connsiteX416" fmla="*/ 3762657 w 12192000"/>
                <a:gd name="connsiteY416" fmla="*/ 693931 h 1608850"/>
                <a:gd name="connsiteX417" fmla="*/ 3762657 w 12192000"/>
                <a:gd name="connsiteY417" fmla="*/ 700416 h 1608850"/>
                <a:gd name="connsiteX418" fmla="*/ 3778870 w 12192000"/>
                <a:gd name="connsiteY418" fmla="*/ 700416 h 1608850"/>
                <a:gd name="connsiteX419" fmla="*/ 3778870 w 12192000"/>
                <a:gd name="connsiteY419" fmla="*/ 750137 h 1608850"/>
                <a:gd name="connsiteX420" fmla="*/ 3789470 w 12192000"/>
                <a:gd name="connsiteY420" fmla="*/ 750137 h 1608850"/>
                <a:gd name="connsiteX421" fmla="*/ 3789470 w 12192000"/>
                <a:gd name="connsiteY421" fmla="*/ 586174 h 1608850"/>
                <a:gd name="connsiteX422" fmla="*/ 3791390 w 12192000"/>
                <a:gd name="connsiteY422" fmla="*/ 586174 h 1608850"/>
                <a:gd name="connsiteX423" fmla="*/ 3791390 w 12192000"/>
                <a:gd name="connsiteY423" fmla="*/ 723865 h 1608850"/>
                <a:gd name="connsiteX424" fmla="*/ 3791390 w 12192000"/>
                <a:gd name="connsiteY424" fmla="*/ 750137 h 1608850"/>
                <a:gd name="connsiteX425" fmla="*/ 3806350 w 12192000"/>
                <a:gd name="connsiteY425" fmla="*/ 750137 h 1608850"/>
                <a:gd name="connsiteX426" fmla="*/ 3806350 w 12192000"/>
                <a:gd name="connsiteY426" fmla="*/ 742023 h 1608850"/>
                <a:gd name="connsiteX427" fmla="*/ 3811298 w 12192000"/>
                <a:gd name="connsiteY427" fmla="*/ 742023 h 1608850"/>
                <a:gd name="connsiteX428" fmla="*/ 3811298 w 12192000"/>
                <a:gd name="connsiteY428" fmla="*/ 724196 h 1608850"/>
                <a:gd name="connsiteX429" fmla="*/ 3849805 w 12192000"/>
                <a:gd name="connsiteY429" fmla="*/ 724196 h 1608850"/>
                <a:gd name="connsiteX430" fmla="*/ 3849805 w 12192000"/>
                <a:gd name="connsiteY430" fmla="*/ 693931 h 1608850"/>
                <a:gd name="connsiteX431" fmla="*/ 3888823 w 12192000"/>
                <a:gd name="connsiteY431" fmla="*/ 693931 h 1608850"/>
                <a:gd name="connsiteX432" fmla="*/ 3888823 w 12192000"/>
                <a:gd name="connsiteY432" fmla="*/ 690579 h 1608850"/>
                <a:gd name="connsiteX433" fmla="*/ 3887708 w 12192000"/>
                <a:gd name="connsiteY433" fmla="*/ 690579 h 1608850"/>
                <a:gd name="connsiteX434" fmla="*/ 3879906 w 12192000"/>
                <a:gd name="connsiteY434" fmla="*/ 690579 h 1608850"/>
                <a:gd name="connsiteX435" fmla="*/ 3879906 w 12192000"/>
                <a:gd name="connsiteY435" fmla="*/ 689443 h 1608850"/>
                <a:gd name="connsiteX436" fmla="*/ 3879906 w 12192000"/>
                <a:gd name="connsiteY436" fmla="*/ 681500 h 1608850"/>
                <a:gd name="connsiteX437" fmla="*/ 3881022 w 12192000"/>
                <a:gd name="connsiteY437" fmla="*/ 681500 h 1608850"/>
                <a:gd name="connsiteX438" fmla="*/ 3888823 w 12192000"/>
                <a:gd name="connsiteY438" fmla="*/ 681500 h 1608850"/>
                <a:gd name="connsiteX439" fmla="*/ 3888823 w 12192000"/>
                <a:gd name="connsiteY439" fmla="*/ 679986 h 1608850"/>
                <a:gd name="connsiteX440" fmla="*/ 3888823 w 12192000"/>
                <a:gd name="connsiteY440" fmla="*/ 669395 h 1608850"/>
                <a:gd name="connsiteX441" fmla="*/ 3887708 w 12192000"/>
                <a:gd name="connsiteY441" fmla="*/ 669395 h 1608850"/>
                <a:gd name="connsiteX442" fmla="*/ 3879906 w 12192000"/>
                <a:gd name="connsiteY442" fmla="*/ 669395 h 1608850"/>
                <a:gd name="connsiteX443" fmla="*/ 3879906 w 12192000"/>
                <a:gd name="connsiteY443" fmla="*/ 667882 h 1608850"/>
                <a:gd name="connsiteX444" fmla="*/ 3879906 w 12192000"/>
                <a:gd name="connsiteY444" fmla="*/ 657290 h 1608850"/>
                <a:gd name="connsiteX445" fmla="*/ 3881022 w 12192000"/>
                <a:gd name="connsiteY445" fmla="*/ 657290 h 1608850"/>
                <a:gd name="connsiteX446" fmla="*/ 3888823 w 12192000"/>
                <a:gd name="connsiteY446" fmla="*/ 657290 h 1608850"/>
                <a:gd name="connsiteX447" fmla="*/ 3888823 w 12192000"/>
                <a:gd name="connsiteY447" fmla="*/ 656156 h 1608850"/>
                <a:gd name="connsiteX448" fmla="*/ 3888823 w 12192000"/>
                <a:gd name="connsiteY448" fmla="*/ 648212 h 1608850"/>
                <a:gd name="connsiteX449" fmla="*/ 3887708 w 12192000"/>
                <a:gd name="connsiteY449" fmla="*/ 648212 h 1608850"/>
                <a:gd name="connsiteX450" fmla="*/ 3879906 w 12192000"/>
                <a:gd name="connsiteY450" fmla="*/ 648212 h 1608850"/>
                <a:gd name="connsiteX451" fmla="*/ 3879906 w 12192000"/>
                <a:gd name="connsiteY451" fmla="*/ 646698 h 1608850"/>
                <a:gd name="connsiteX452" fmla="*/ 3879906 w 12192000"/>
                <a:gd name="connsiteY452" fmla="*/ 636107 h 1608850"/>
                <a:gd name="connsiteX453" fmla="*/ 3881022 w 12192000"/>
                <a:gd name="connsiteY453" fmla="*/ 636107 h 1608850"/>
                <a:gd name="connsiteX454" fmla="*/ 3888823 w 12192000"/>
                <a:gd name="connsiteY454" fmla="*/ 636107 h 1608850"/>
                <a:gd name="connsiteX455" fmla="*/ 3888823 w 12192000"/>
                <a:gd name="connsiteY455" fmla="*/ 634594 h 1608850"/>
                <a:gd name="connsiteX456" fmla="*/ 3888823 w 12192000"/>
                <a:gd name="connsiteY456" fmla="*/ 624002 h 1608850"/>
                <a:gd name="connsiteX457" fmla="*/ 3887708 w 12192000"/>
                <a:gd name="connsiteY457" fmla="*/ 624002 h 1608850"/>
                <a:gd name="connsiteX458" fmla="*/ 3879906 w 12192000"/>
                <a:gd name="connsiteY458" fmla="*/ 624002 h 1608850"/>
                <a:gd name="connsiteX459" fmla="*/ 3879906 w 12192000"/>
                <a:gd name="connsiteY459" fmla="*/ 622489 h 1608850"/>
                <a:gd name="connsiteX460" fmla="*/ 3879906 w 12192000"/>
                <a:gd name="connsiteY460" fmla="*/ 611898 h 1608850"/>
                <a:gd name="connsiteX461" fmla="*/ 3881022 w 12192000"/>
                <a:gd name="connsiteY461" fmla="*/ 611898 h 1608850"/>
                <a:gd name="connsiteX462" fmla="*/ 3888823 w 12192000"/>
                <a:gd name="connsiteY462" fmla="*/ 611898 h 1608850"/>
                <a:gd name="connsiteX463" fmla="*/ 3888823 w 12192000"/>
                <a:gd name="connsiteY463" fmla="*/ 610763 h 1608850"/>
                <a:gd name="connsiteX464" fmla="*/ 3888823 w 12192000"/>
                <a:gd name="connsiteY464" fmla="*/ 602819 h 1608850"/>
                <a:gd name="connsiteX465" fmla="*/ 3887708 w 12192000"/>
                <a:gd name="connsiteY465" fmla="*/ 602819 h 1608850"/>
                <a:gd name="connsiteX466" fmla="*/ 3879906 w 12192000"/>
                <a:gd name="connsiteY466" fmla="*/ 602819 h 1608850"/>
                <a:gd name="connsiteX467" fmla="*/ 3879906 w 12192000"/>
                <a:gd name="connsiteY467" fmla="*/ 601307 h 1608850"/>
                <a:gd name="connsiteX468" fmla="*/ 3879906 w 12192000"/>
                <a:gd name="connsiteY468" fmla="*/ 590714 h 1608850"/>
                <a:gd name="connsiteX469" fmla="*/ 3881022 w 12192000"/>
                <a:gd name="connsiteY469" fmla="*/ 590714 h 1608850"/>
                <a:gd name="connsiteX470" fmla="*/ 3888823 w 12192000"/>
                <a:gd name="connsiteY470" fmla="*/ 590714 h 1608850"/>
                <a:gd name="connsiteX471" fmla="*/ 3888823 w 12192000"/>
                <a:gd name="connsiteY471" fmla="*/ 589202 h 1608850"/>
                <a:gd name="connsiteX472" fmla="*/ 3888823 w 12192000"/>
                <a:gd name="connsiteY472" fmla="*/ 578610 h 1608850"/>
                <a:gd name="connsiteX473" fmla="*/ 3887708 w 12192000"/>
                <a:gd name="connsiteY473" fmla="*/ 578610 h 1608850"/>
                <a:gd name="connsiteX474" fmla="*/ 3879906 w 12192000"/>
                <a:gd name="connsiteY474" fmla="*/ 578610 h 1608850"/>
                <a:gd name="connsiteX475" fmla="*/ 3879906 w 12192000"/>
                <a:gd name="connsiteY475" fmla="*/ 577096 h 1608850"/>
                <a:gd name="connsiteX476" fmla="*/ 3879906 w 12192000"/>
                <a:gd name="connsiteY476" fmla="*/ 566505 h 1608850"/>
                <a:gd name="connsiteX477" fmla="*/ 3881022 w 12192000"/>
                <a:gd name="connsiteY477" fmla="*/ 566505 h 1608850"/>
                <a:gd name="connsiteX478" fmla="*/ 3888823 w 12192000"/>
                <a:gd name="connsiteY478" fmla="*/ 566505 h 1608850"/>
                <a:gd name="connsiteX479" fmla="*/ 3888823 w 12192000"/>
                <a:gd name="connsiteY479" fmla="*/ 565370 h 1608850"/>
                <a:gd name="connsiteX480" fmla="*/ 3888823 w 12192000"/>
                <a:gd name="connsiteY480" fmla="*/ 557427 h 1608850"/>
                <a:gd name="connsiteX481" fmla="*/ 3887708 w 12192000"/>
                <a:gd name="connsiteY481" fmla="*/ 557427 h 1608850"/>
                <a:gd name="connsiteX482" fmla="*/ 3879906 w 12192000"/>
                <a:gd name="connsiteY482" fmla="*/ 557427 h 1608850"/>
                <a:gd name="connsiteX483" fmla="*/ 3879906 w 12192000"/>
                <a:gd name="connsiteY483" fmla="*/ 555914 h 1608850"/>
                <a:gd name="connsiteX484" fmla="*/ 3879906 w 12192000"/>
                <a:gd name="connsiteY484" fmla="*/ 545322 h 1608850"/>
                <a:gd name="connsiteX485" fmla="*/ 3881022 w 12192000"/>
                <a:gd name="connsiteY485" fmla="*/ 545322 h 1608850"/>
                <a:gd name="connsiteX486" fmla="*/ 3888823 w 12192000"/>
                <a:gd name="connsiteY486" fmla="*/ 545322 h 1608850"/>
                <a:gd name="connsiteX487" fmla="*/ 3887708 w 12192000"/>
                <a:gd name="connsiteY487" fmla="*/ 543053 h 1608850"/>
                <a:gd name="connsiteX488" fmla="*/ 3879906 w 12192000"/>
                <a:gd name="connsiteY488" fmla="*/ 527166 h 1608850"/>
                <a:gd name="connsiteX489" fmla="*/ 3879906 w 12192000"/>
                <a:gd name="connsiteY489" fmla="*/ 478746 h 1608850"/>
                <a:gd name="connsiteX490" fmla="*/ 4029251 w 12192000"/>
                <a:gd name="connsiteY490" fmla="*/ 478746 h 1608850"/>
                <a:gd name="connsiteX491" fmla="*/ 4042623 w 12192000"/>
                <a:gd name="connsiteY491" fmla="*/ 505982 h 1608850"/>
                <a:gd name="connsiteX492" fmla="*/ 4042623 w 12192000"/>
                <a:gd name="connsiteY492" fmla="*/ 566505 h 1608850"/>
                <a:gd name="connsiteX493" fmla="*/ 4041510 w 12192000"/>
                <a:gd name="connsiteY493" fmla="*/ 566505 h 1608850"/>
                <a:gd name="connsiteX494" fmla="*/ 4033708 w 12192000"/>
                <a:gd name="connsiteY494" fmla="*/ 566505 h 1608850"/>
                <a:gd name="connsiteX495" fmla="*/ 4033708 w 12192000"/>
                <a:gd name="connsiteY495" fmla="*/ 568018 h 1608850"/>
                <a:gd name="connsiteX496" fmla="*/ 4033708 w 12192000"/>
                <a:gd name="connsiteY496" fmla="*/ 578610 h 1608850"/>
                <a:gd name="connsiteX497" fmla="*/ 4034823 w 12192000"/>
                <a:gd name="connsiteY497" fmla="*/ 578610 h 1608850"/>
                <a:gd name="connsiteX498" fmla="*/ 4042623 w 12192000"/>
                <a:gd name="connsiteY498" fmla="*/ 578610 h 1608850"/>
                <a:gd name="connsiteX499" fmla="*/ 4042623 w 12192000"/>
                <a:gd name="connsiteY499" fmla="*/ 580123 h 1608850"/>
                <a:gd name="connsiteX500" fmla="*/ 4042623 w 12192000"/>
                <a:gd name="connsiteY500" fmla="*/ 590714 h 1608850"/>
                <a:gd name="connsiteX501" fmla="*/ 4041510 w 12192000"/>
                <a:gd name="connsiteY501" fmla="*/ 590714 h 1608850"/>
                <a:gd name="connsiteX502" fmla="*/ 4033708 w 12192000"/>
                <a:gd name="connsiteY502" fmla="*/ 590714 h 1608850"/>
                <a:gd name="connsiteX503" fmla="*/ 4033708 w 12192000"/>
                <a:gd name="connsiteY503" fmla="*/ 592227 h 1608850"/>
                <a:gd name="connsiteX504" fmla="*/ 4033708 w 12192000"/>
                <a:gd name="connsiteY504" fmla="*/ 602819 h 1608850"/>
                <a:gd name="connsiteX505" fmla="*/ 4034823 w 12192000"/>
                <a:gd name="connsiteY505" fmla="*/ 602819 h 1608850"/>
                <a:gd name="connsiteX506" fmla="*/ 4042623 w 12192000"/>
                <a:gd name="connsiteY506" fmla="*/ 602819 h 1608850"/>
                <a:gd name="connsiteX507" fmla="*/ 4042623 w 12192000"/>
                <a:gd name="connsiteY507" fmla="*/ 603955 h 1608850"/>
                <a:gd name="connsiteX508" fmla="*/ 4042623 w 12192000"/>
                <a:gd name="connsiteY508" fmla="*/ 611898 h 1608850"/>
                <a:gd name="connsiteX509" fmla="*/ 4041510 w 12192000"/>
                <a:gd name="connsiteY509" fmla="*/ 611898 h 1608850"/>
                <a:gd name="connsiteX510" fmla="*/ 4033708 w 12192000"/>
                <a:gd name="connsiteY510" fmla="*/ 611898 h 1608850"/>
                <a:gd name="connsiteX511" fmla="*/ 4033708 w 12192000"/>
                <a:gd name="connsiteY511" fmla="*/ 613411 h 1608850"/>
                <a:gd name="connsiteX512" fmla="*/ 4033708 w 12192000"/>
                <a:gd name="connsiteY512" fmla="*/ 624002 h 1608850"/>
                <a:gd name="connsiteX513" fmla="*/ 4034823 w 12192000"/>
                <a:gd name="connsiteY513" fmla="*/ 624002 h 1608850"/>
                <a:gd name="connsiteX514" fmla="*/ 4042623 w 12192000"/>
                <a:gd name="connsiteY514" fmla="*/ 624002 h 1608850"/>
                <a:gd name="connsiteX515" fmla="*/ 4042623 w 12192000"/>
                <a:gd name="connsiteY515" fmla="*/ 625516 h 1608850"/>
                <a:gd name="connsiteX516" fmla="*/ 4042623 w 12192000"/>
                <a:gd name="connsiteY516" fmla="*/ 636107 h 1608850"/>
                <a:gd name="connsiteX517" fmla="*/ 4041510 w 12192000"/>
                <a:gd name="connsiteY517" fmla="*/ 636107 h 1608850"/>
                <a:gd name="connsiteX518" fmla="*/ 4033708 w 12192000"/>
                <a:gd name="connsiteY518" fmla="*/ 636107 h 1608850"/>
                <a:gd name="connsiteX519" fmla="*/ 4033708 w 12192000"/>
                <a:gd name="connsiteY519" fmla="*/ 637620 h 1608850"/>
                <a:gd name="connsiteX520" fmla="*/ 4033708 w 12192000"/>
                <a:gd name="connsiteY520" fmla="*/ 648212 h 1608850"/>
                <a:gd name="connsiteX521" fmla="*/ 4034823 w 12192000"/>
                <a:gd name="connsiteY521" fmla="*/ 648212 h 1608850"/>
                <a:gd name="connsiteX522" fmla="*/ 4042623 w 12192000"/>
                <a:gd name="connsiteY522" fmla="*/ 648212 h 1608850"/>
                <a:gd name="connsiteX523" fmla="*/ 4042623 w 12192000"/>
                <a:gd name="connsiteY523" fmla="*/ 649346 h 1608850"/>
                <a:gd name="connsiteX524" fmla="*/ 4042623 w 12192000"/>
                <a:gd name="connsiteY524" fmla="*/ 657290 h 1608850"/>
                <a:gd name="connsiteX525" fmla="*/ 4041510 w 12192000"/>
                <a:gd name="connsiteY525" fmla="*/ 657290 h 1608850"/>
                <a:gd name="connsiteX526" fmla="*/ 4033708 w 12192000"/>
                <a:gd name="connsiteY526" fmla="*/ 657290 h 1608850"/>
                <a:gd name="connsiteX527" fmla="*/ 4033708 w 12192000"/>
                <a:gd name="connsiteY527" fmla="*/ 658804 h 1608850"/>
                <a:gd name="connsiteX528" fmla="*/ 4033708 w 12192000"/>
                <a:gd name="connsiteY528" fmla="*/ 669395 h 1608850"/>
                <a:gd name="connsiteX529" fmla="*/ 4034823 w 12192000"/>
                <a:gd name="connsiteY529" fmla="*/ 669395 h 1608850"/>
                <a:gd name="connsiteX530" fmla="*/ 4042623 w 12192000"/>
                <a:gd name="connsiteY530" fmla="*/ 669395 h 1608850"/>
                <a:gd name="connsiteX531" fmla="*/ 4042623 w 12192000"/>
                <a:gd name="connsiteY531" fmla="*/ 670908 h 1608850"/>
                <a:gd name="connsiteX532" fmla="*/ 4042623 w 12192000"/>
                <a:gd name="connsiteY532" fmla="*/ 681500 h 1608850"/>
                <a:gd name="connsiteX533" fmla="*/ 4041510 w 12192000"/>
                <a:gd name="connsiteY533" fmla="*/ 681500 h 1608850"/>
                <a:gd name="connsiteX534" fmla="*/ 4033708 w 12192000"/>
                <a:gd name="connsiteY534" fmla="*/ 681500 h 1608850"/>
                <a:gd name="connsiteX535" fmla="*/ 4033708 w 12192000"/>
                <a:gd name="connsiteY535" fmla="*/ 682634 h 1608850"/>
                <a:gd name="connsiteX536" fmla="*/ 4033708 w 12192000"/>
                <a:gd name="connsiteY536" fmla="*/ 690579 h 1608850"/>
                <a:gd name="connsiteX537" fmla="*/ 4034823 w 12192000"/>
                <a:gd name="connsiteY537" fmla="*/ 690579 h 1608850"/>
                <a:gd name="connsiteX538" fmla="*/ 4042623 w 12192000"/>
                <a:gd name="connsiteY538" fmla="*/ 690579 h 1608850"/>
                <a:gd name="connsiteX539" fmla="*/ 4042623 w 12192000"/>
                <a:gd name="connsiteY539" fmla="*/ 692091 h 1608850"/>
                <a:gd name="connsiteX540" fmla="*/ 4042623 w 12192000"/>
                <a:gd name="connsiteY540" fmla="*/ 702682 h 1608850"/>
                <a:gd name="connsiteX541" fmla="*/ 4041510 w 12192000"/>
                <a:gd name="connsiteY541" fmla="*/ 702682 h 1608850"/>
                <a:gd name="connsiteX542" fmla="*/ 4033708 w 12192000"/>
                <a:gd name="connsiteY542" fmla="*/ 702682 h 1608850"/>
                <a:gd name="connsiteX543" fmla="*/ 4033708 w 12192000"/>
                <a:gd name="connsiteY543" fmla="*/ 704195 h 1608850"/>
                <a:gd name="connsiteX544" fmla="*/ 4033708 w 12192000"/>
                <a:gd name="connsiteY544" fmla="*/ 714788 h 1608850"/>
                <a:gd name="connsiteX545" fmla="*/ 4034823 w 12192000"/>
                <a:gd name="connsiteY545" fmla="*/ 714788 h 1608850"/>
                <a:gd name="connsiteX546" fmla="*/ 4042623 w 12192000"/>
                <a:gd name="connsiteY546" fmla="*/ 714788 h 1608850"/>
                <a:gd name="connsiteX547" fmla="*/ 4042623 w 12192000"/>
                <a:gd name="connsiteY547" fmla="*/ 716300 h 1608850"/>
                <a:gd name="connsiteX548" fmla="*/ 4042623 w 12192000"/>
                <a:gd name="connsiteY548" fmla="*/ 726892 h 1608850"/>
                <a:gd name="connsiteX549" fmla="*/ 4041510 w 12192000"/>
                <a:gd name="connsiteY549" fmla="*/ 726892 h 1608850"/>
                <a:gd name="connsiteX550" fmla="*/ 4033708 w 12192000"/>
                <a:gd name="connsiteY550" fmla="*/ 726892 h 1608850"/>
                <a:gd name="connsiteX551" fmla="*/ 4033708 w 12192000"/>
                <a:gd name="connsiteY551" fmla="*/ 728027 h 1608850"/>
                <a:gd name="connsiteX552" fmla="*/ 4033708 w 12192000"/>
                <a:gd name="connsiteY552" fmla="*/ 735970 h 1608850"/>
                <a:gd name="connsiteX553" fmla="*/ 4034823 w 12192000"/>
                <a:gd name="connsiteY553" fmla="*/ 735970 h 1608850"/>
                <a:gd name="connsiteX554" fmla="*/ 4042623 w 12192000"/>
                <a:gd name="connsiteY554" fmla="*/ 735970 h 1608850"/>
                <a:gd name="connsiteX555" fmla="*/ 4042623 w 12192000"/>
                <a:gd name="connsiteY555" fmla="*/ 737484 h 1608850"/>
                <a:gd name="connsiteX556" fmla="*/ 4042623 w 12192000"/>
                <a:gd name="connsiteY556" fmla="*/ 748075 h 1608850"/>
                <a:gd name="connsiteX557" fmla="*/ 4041510 w 12192000"/>
                <a:gd name="connsiteY557" fmla="*/ 748075 h 1608850"/>
                <a:gd name="connsiteX558" fmla="*/ 4033708 w 12192000"/>
                <a:gd name="connsiteY558" fmla="*/ 748075 h 1608850"/>
                <a:gd name="connsiteX559" fmla="*/ 4033708 w 12192000"/>
                <a:gd name="connsiteY559" fmla="*/ 749588 h 1608850"/>
                <a:gd name="connsiteX560" fmla="*/ 4033708 w 12192000"/>
                <a:gd name="connsiteY560" fmla="*/ 760181 h 1608850"/>
                <a:gd name="connsiteX561" fmla="*/ 4034823 w 12192000"/>
                <a:gd name="connsiteY561" fmla="*/ 760181 h 1608850"/>
                <a:gd name="connsiteX562" fmla="*/ 4042623 w 12192000"/>
                <a:gd name="connsiteY562" fmla="*/ 760181 h 1608850"/>
                <a:gd name="connsiteX563" fmla="*/ 4042623 w 12192000"/>
                <a:gd name="connsiteY563" fmla="*/ 761314 h 1608850"/>
                <a:gd name="connsiteX564" fmla="*/ 4042623 w 12192000"/>
                <a:gd name="connsiteY564" fmla="*/ 769258 h 1608850"/>
                <a:gd name="connsiteX565" fmla="*/ 4041510 w 12192000"/>
                <a:gd name="connsiteY565" fmla="*/ 769258 h 1608850"/>
                <a:gd name="connsiteX566" fmla="*/ 4033708 w 12192000"/>
                <a:gd name="connsiteY566" fmla="*/ 769258 h 1608850"/>
                <a:gd name="connsiteX567" fmla="*/ 4033708 w 12192000"/>
                <a:gd name="connsiteY567" fmla="*/ 770772 h 1608850"/>
                <a:gd name="connsiteX568" fmla="*/ 4033708 w 12192000"/>
                <a:gd name="connsiteY568" fmla="*/ 781363 h 1608850"/>
                <a:gd name="connsiteX569" fmla="*/ 4034823 w 12192000"/>
                <a:gd name="connsiteY569" fmla="*/ 781363 h 1608850"/>
                <a:gd name="connsiteX570" fmla="*/ 4042623 w 12192000"/>
                <a:gd name="connsiteY570" fmla="*/ 781363 h 1608850"/>
                <a:gd name="connsiteX571" fmla="*/ 4042623 w 12192000"/>
                <a:gd name="connsiteY571" fmla="*/ 782876 h 1608850"/>
                <a:gd name="connsiteX572" fmla="*/ 4042623 w 12192000"/>
                <a:gd name="connsiteY572" fmla="*/ 793468 h 1608850"/>
                <a:gd name="connsiteX573" fmla="*/ 4041510 w 12192000"/>
                <a:gd name="connsiteY573" fmla="*/ 793468 h 1608850"/>
                <a:gd name="connsiteX574" fmla="*/ 4033708 w 12192000"/>
                <a:gd name="connsiteY574" fmla="*/ 793468 h 1608850"/>
                <a:gd name="connsiteX575" fmla="*/ 4033708 w 12192000"/>
                <a:gd name="connsiteY575" fmla="*/ 794981 h 1608850"/>
                <a:gd name="connsiteX576" fmla="*/ 4033708 w 12192000"/>
                <a:gd name="connsiteY576" fmla="*/ 805572 h 1608850"/>
                <a:gd name="connsiteX577" fmla="*/ 4034823 w 12192000"/>
                <a:gd name="connsiteY577" fmla="*/ 805572 h 1608850"/>
                <a:gd name="connsiteX578" fmla="*/ 4042623 w 12192000"/>
                <a:gd name="connsiteY578" fmla="*/ 805572 h 1608850"/>
                <a:gd name="connsiteX579" fmla="*/ 4042623 w 12192000"/>
                <a:gd name="connsiteY579" fmla="*/ 806707 h 1608850"/>
                <a:gd name="connsiteX580" fmla="*/ 4042623 w 12192000"/>
                <a:gd name="connsiteY580" fmla="*/ 814651 h 1608850"/>
                <a:gd name="connsiteX581" fmla="*/ 4041510 w 12192000"/>
                <a:gd name="connsiteY581" fmla="*/ 814651 h 1608850"/>
                <a:gd name="connsiteX582" fmla="*/ 4033708 w 12192000"/>
                <a:gd name="connsiteY582" fmla="*/ 814651 h 1608850"/>
                <a:gd name="connsiteX583" fmla="*/ 4033708 w 12192000"/>
                <a:gd name="connsiteY583" fmla="*/ 816163 h 1608850"/>
                <a:gd name="connsiteX584" fmla="*/ 4033708 w 12192000"/>
                <a:gd name="connsiteY584" fmla="*/ 826756 h 1608850"/>
                <a:gd name="connsiteX585" fmla="*/ 4058227 w 12192000"/>
                <a:gd name="connsiteY585" fmla="*/ 853992 h 1608850"/>
                <a:gd name="connsiteX586" fmla="*/ 4057113 w 12192000"/>
                <a:gd name="connsiteY586" fmla="*/ 860044 h 1608850"/>
                <a:gd name="connsiteX587" fmla="*/ 4049311 w 12192000"/>
                <a:gd name="connsiteY587" fmla="*/ 860044 h 1608850"/>
                <a:gd name="connsiteX588" fmla="*/ 4049311 w 12192000"/>
                <a:gd name="connsiteY588" fmla="*/ 893331 h 1608850"/>
                <a:gd name="connsiteX589" fmla="*/ 4050427 w 12192000"/>
                <a:gd name="connsiteY589" fmla="*/ 893331 h 1608850"/>
                <a:gd name="connsiteX590" fmla="*/ 4058227 w 12192000"/>
                <a:gd name="connsiteY590" fmla="*/ 893331 h 1608850"/>
                <a:gd name="connsiteX591" fmla="*/ 4058227 w 12192000"/>
                <a:gd name="connsiteY591" fmla="*/ 891440 h 1608850"/>
                <a:gd name="connsiteX592" fmla="*/ 4058227 w 12192000"/>
                <a:gd name="connsiteY592" fmla="*/ 878201 h 1608850"/>
                <a:gd name="connsiteX593" fmla="*/ 4059342 w 12192000"/>
                <a:gd name="connsiteY593" fmla="*/ 877444 h 1608850"/>
                <a:gd name="connsiteX594" fmla="*/ 4067142 w 12192000"/>
                <a:gd name="connsiteY594" fmla="*/ 872149 h 1608850"/>
                <a:gd name="connsiteX595" fmla="*/ 4069094 w 12192000"/>
                <a:gd name="connsiteY595" fmla="*/ 872149 h 1608850"/>
                <a:gd name="connsiteX596" fmla="*/ 4082747 w 12192000"/>
                <a:gd name="connsiteY596" fmla="*/ 872149 h 1608850"/>
                <a:gd name="connsiteX597" fmla="*/ 4082747 w 12192000"/>
                <a:gd name="connsiteY597" fmla="*/ 873661 h 1608850"/>
                <a:gd name="connsiteX598" fmla="*/ 4082747 w 12192000"/>
                <a:gd name="connsiteY598" fmla="*/ 884253 h 1608850"/>
                <a:gd name="connsiteX599" fmla="*/ 4084419 w 12192000"/>
                <a:gd name="connsiteY599" fmla="*/ 884253 h 1608850"/>
                <a:gd name="connsiteX600" fmla="*/ 4096121 w 12192000"/>
                <a:gd name="connsiteY600" fmla="*/ 884253 h 1608850"/>
                <a:gd name="connsiteX601" fmla="*/ 4097235 w 12192000"/>
                <a:gd name="connsiteY601" fmla="*/ 890305 h 1608850"/>
                <a:gd name="connsiteX602" fmla="*/ 4105038 w 12192000"/>
                <a:gd name="connsiteY602" fmla="*/ 890305 h 1608850"/>
                <a:gd name="connsiteX603" fmla="*/ 4129555 w 12192000"/>
                <a:gd name="connsiteY603" fmla="*/ 932671 h 1608850"/>
                <a:gd name="connsiteX604" fmla="*/ 4129555 w 12192000"/>
                <a:gd name="connsiteY604" fmla="*/ 951821 h 1608850"/>
                <a:gd name="connsiteX605" fmla="*/ 4129555 w 12192000"/>
                <a:gd name="connsiteY605" fmla="*/ 970823 h 1608850"/>
                <a:gd name="connsiteX606" fmla="*/ 4138472 w 12192000"/>
                <a:gd name="connsiteY606" fmla="*/ 970823 h 1608850"/>
                <a:gd name="connsiteX607" fmla="*/ 4138472 w 12192000"/>
                <a:gd name="connsiteY607" fmla="*/ 956881 h 1608850"/>
                <a:gd name="connsiteX608" fmla="*/ 4139308 w 12192000"/>
                <a:gd name="connsiteY608" fmla="*/ 956881 h 1608850"/>
                <a:gd name="connsiteX609" fmla="*/ 4145159 w 12192000"/>
                <a:gd name="connsiteY609" fmla="*/ 956881 h 1608850"/>
                <a:gd name="connsiteX610" fmla="*/ 4145159 w 12192000"/>
                <a:gd name="connsiteY610" fmla="*/ 958394 h 1608850"/>
                <a:gd name="connsiteX611" fmla="*/ 4145159 w 12192000"/>
                <a:gd name="connsiteY611" fmla="*/ 968985 h 1608850"/>
                <a:gd name="connsiteX612" fmla="*/ 4154075 w 12192000"/>
                <a:gd name="connsiteY612" fmla="*/ 905436 h 1608850"/>
                <a:gd name="connsiteX613" fmla="*/ 4191968 w 12192000"/>
                <a:gd name="connsiteY613" fmla="*/ 905436 h 1608850"/>
                <a:gd name="connsiteX614" fmla="*/ 4191968 w 12192000"/>
                <a:gd name="connsiteY614" fmla="*/ 808599 h 1608850"/>
                <a:gd name="connsiteX615" fmla="*/ 4227631 w 12192000"/>
                <a:gd name="connsiteY615" fmla="*/ 808599 h 1608850"/>
                <a:gd name="connsiteX616" fmla="*/ 4227631 w 12192000"/>
                <a:gd name="connsiteY616" fmla="*/ 807464 h 1608850"/>
                <a:gd name="connsiteX617" fmla="*/ 4227631 w 12192000"/>
                <a:gd name="connsiteY617" fmla="*/ 799520 h 1608850"/>
                <a:gd name="connsiteX618" fmla="*/ 4249922 w 12192000"/>
                <a:gd name="connsiteY618" fmla="*/ 799520 h 1608850"/>
                <a:gd name="connsiteX619" fmla="*/ 4249922 w 12192000"/>
                <a:gd name="connsiteY619" fmla="*/ 748075 h 1608850"/>
                <a:gd name="connsiteX620" fmla="*/ 4245463 w 12192000"/>
                <a:gd name="connsiteY620" fmla="*/ 745805 h 1608850"/>
                <a:gd name="connsiteX621" fmla="*/ 4245463 w 12192000"/>
                <a:gd name="connsiteY621" fmla="*/ 729918 h 1608850"/>
                <a:gd name="connsiteX622" fmla="*/ 4249922 w 12192000"/>
                <a:gd name="connsiteY622" fmla="*/ 732945 h 1608850"/>
                <a:gd name="connsiteX623" fmla="*/ 4254381 w 12192000"/>
                <a:gd name="connsiteY623" fmla="*/ 702682 h 1608850"/>
                <a:gd name="connsiteX624" fmla="*/ 4258839 w 12192000"/>
                <a:gd name="connsiteY624" fmla="*/ 732945 h 1608850"/>
                <a:gd name="connsiteX625" fmla="*/ 4261346 w 12192000"/>
                <a:gd name="connsiteY625" fmla="*/ 728783 h 1608850"/>
                <a:gd name="connsiteX626" fmla="*/ 4263297 w 12192000"/>
                <a:gd name="connsiteY626" fmla="*/ 720840 h 1608850"/>
                <a:gd name="connsiteX627" fmla="*/ 4263853 w 12192000"/>
                <a:gd name="connsiteY627" fmla="*/ 719327 h 1608850"/>
                <a:gd name="connsiteX628" fmla="*/ 4267754 w 12192000"/>
                <a:gd name="connsiteY628" fmla="*/ 708734 h 1608850"/>
                <a:gd name="connsiteX629" fmla="*/ 4268311 w 12192000"/>
                <a:gd name="connsiteY629" fmla="*/ 707222 h 1608850"/>
                <a:gd name="connsiteX630" fmla="*/ 4272213 w 12192000"/>
                <a:gd name="connsiteY630" fmla="*/ 696631 h 1608850"/>
                <a:gd name="connsiteX631" fmla="*/ 4273605 w 12192000"/>
                <a:gd name="connsiteY631" fmla="*/ 695495 h 1608850"/>
                <a:gd name="connsiteX632" fmla="*/ 4283357 w 12192000"/>
                <a:gd name="connsiteY632" fmla="*/ 687552 h 1608850"/>
                <a:gd name="connsiteX633" fmla="*/ 4285030 w 12192000"/>
                <a:gd name="connsiteY633" fmla="*/ 686039 h 1608850"/>
                <a:gd name="connsiteX634" fmla="*/ 4296732 w 12192000"/>
                <a:gd name="connsiteY634" fmla="*/ 675447 h 1608850"/>
                <a:gd name="connsiteX635" fmla="*/ 4297568 w 12192000"/>
                <a:gd name="connsiteY635" fmla="*/ 673934 h 1608850"/>
                <a:gd name="connsiteX636" fmla="*/ 4303418 w 12192000"/>
                <a:gd name="connsiteY636" fmla="*/ 663343 h 1608850"/>
                <a:gd name="connsiteX637" fmla="*/ 4303976 w 12192000"/>
                <a:gd name="connsiteY637" fmla="*/ 660695 h 1608850"/>
                <a:gd name="connsiteX638" fmla="*/ 4307877 w 12192000"/>
                <a:gd name="connsiteY638" fmla="*/ 642159 h 1608850"/>
                <a:gd name="connsiteX639" fmla="*/ 4308435 w 12192000"/>
                <a:gd name="connsiteY639" fmla="*/ 644807 h 1608850"/>
                <a:gd name="connsiteX640" fmla="*/ 4312335 w 12192000"/>
                <a:gd name="connsiteY640" fmla="*/ 663343 h 1608850"/>
                <a:gd name="connsiteX641" fmla="*/ 4312893 w 12192000"/>
                <a:gd name="connsiteY641" fmla="*/ 664477 h 1608850"/>
                <a:gd name="connsiteX642" fmla="*/ 4316793 w 12192000"/>
                <a:gd name="connsiteY642" fmla="*/ 672421 h 1608850"/>
                <a:gd name="connsiteX643" fmla="*/ 4318186 w 12192000"/>
                <a:gd name="connsiteY643" fmla="*/ 673934 h 1608850"/>
                <a:gd name="connsiteX644" fmla="*/ 4327938 w 12192000"/>
                <a:gd name="connsiteY644" fmla="*/ 684525 h 1608850"/>
                <a:gd name="connsiteX645" fmla="*/ 4329054 w 12192000"/>
                <a:gd name="connsiteY645" fmla="*/ 686039 h 1608850"/>
                <a:gd name="connsiteX646" fmla="*/ 4336853 w 12192000"/>
                <a:gd name="connsiteY646" fmla="*/ 696631 h 1608850"/>
                <a:gd name="connsiteX647" fmla="*/ 4337969 w 12192000"/>
                <a:gd name="connsiteY647" fmla="*/ 698143 h 1608850"/>
                <a:gd name="connsiteX648" fmla="*/ 4345771 w 12192000"/>
                <a:gd name="connsiteY648" fmla="*/ 708734 h 1608850"/>
                <a:gd name="connsiteX649" fmla="*/ 4346049 w 12192000"/>
                <a:gd name="connsiteY649" fmla="*/ 710248 h 1608850"/>
                <a:gd name="connsiteX650" fmla="*/ 4347998 w 12192000"/>
                <a:gd name="connsiteY650" fmla="*/ 720840 h 1608850"/>
                <a:gd name="connsiteX651" fmla="*/ 4348277 w 12192000"/>
                <a:gd name="connsiteY651" fmla="*/ 722352 h 1608850"/>
                <a:gd name="connsiteX652" fmla="*/ 4350228 w 12192000"/>
                <a:gd name="connsiteY652" fmla="*/ 732945 h 1608850"/>
                <a:gd name="connsiteX653" fmla="*/ 4356914 w 12192000"/>
                <a:gd name="connsiteY653" fmla="*/ 702682 h 1608850"/>
                <a:gd name="connsiteX654" fmla="*/ 4361373 w 12192000"/>
                <a:gd name="connsiteY654" fmla="*/ 732945 h 1608850"/>
                <a:gd name="connsiteX655" fmla="*/ 4365830 w 12192000"/>
                <a:gd name="connsiteY655" fmla="*/ 735214 h 1608850"/>
                <a:gd name="connsiteX656" fmla="*/ 4365830 w 12192000"/>
                <a:gd name="connsiteY656" fmla="*/ 751102 h 1608850"/>
                <a:gd name="connsiteX657" fmla="*/ 4361373 w 12192000"/>
                <a:gd name="connsiteY657" fmla="*/ 793468 h 1608850"/>
                <a:gd name="connsiteX658" fmla="*/ 4362489 w 12192000"/>
                <a:gd name="connsiteY658" fmla="*/ 793468 h 1608850"/>
                <a:gd name="connsiteX659" fmla="*/ 4370289 w 12192000"/>
                <a:gd name="connsiteY659" fmla="*/ 793468 h 1608850"/>
                <a:gd name="connsiteX660" fmla="*/ 4371126 w 12192000"/>
                <a:gd name="connsiteY660" fmla="*/ 799520 h 1608850"/>
                <a:gd name="connsiteX661" fmla="*/ 4376976 w 12192000"/>
                <a:gd name="connsiteY661" fmla="*/ 799520 h 1608850"/>
                <a:gd name="connsiteX662" fmla="*/ 4376976 w 12192000"/>
                <a:gd name="connsiteY662" fmla="*/ 798007 h 1608850"/>
                <a:gd name="connsiteX663" fmla="*/ 4376976 w 12192000"/>
                <a:gd name="connsiteY663" fmla="*/ 787415 h 1608850"/>
                <a:gd name="connsiteX664" fmla="*/ 4379206 w 12192000"/>
                <a:gd name="connsiteY664" fmla="*/ 787415 h 1608850"/>
                <a:gd name="connsiteX665" fmla="*/ 4394808 w 12192000"/>
                <a:gd name="connsiteY665" fmla="*/ 787415 h 1608850"/>
                <a:gd name="connsiteX666" fmla="*/ 4394808 w 12192000"/>
                <a:gd name="connsiteY666" fmla="*/ 784767 h 1608850"/>
                <a:gd name="connsiteX667" fmla="*/ 4394808 w 12192000"/>
                <a:gd name="connsiteY667" fmla="*/ 766232 h 1608850"/>
                <a:gd name="connsiteX668" fmla="*/ 4432702 w 12192000"/>
                <a:gd name="connsiteY668" fmla="*/ 766232 h 1608850"/>
                <a:gd name="connsiteX669" fmla="*/ 4432702 w 12192000"/>
                <a:gd name="connsiteY669" fmla="*/ 768124 h 1608850"/>
                <a:gd name="connsiteX670" fmla="*/ 4432702 w 12192000"/>
                <a:gd name="connsiteY670" fmla="*/ 781363 h 1608850"/>
                <a:gd name="connsiteX671" fmla="*/ 4452762 w 12192000"/>
                <a:gd name="connsiteY671" fmla="*/ 781363 h 1608850"/>
                <a:gd name="connsiteX672" fmla="*/ 4452762 w 12192000"/>
                <a:gd name="connsiteY672" fmla="*/ 784390 h 1608850"/>
                <a:gd name="connsiteX673" fmla="*/ 4452762 w 12192000"/>
                <a:gd name="connsiteY673" fmla="*/ 805572 h 1608850"/>
                <a:gd name="connsiteX674" fmla="*/ 4448306 w 12192000"/>
                <a:gd name="connsiteY674" fmla="*/ 806707 h 1608850"/>
                <a:gd name="connsiteX675" fmla="*/ 4448306 w 12192000"/>
                <a:gd name="connsiteY675" fmla="*/ 814651 h 1608850"/>
                <a:gd name="connsiteX676" fmla="*/ 4452762 w 12192000"/>
                <a:gd name="connsiteY676" fmla="*/ 816921 h 1608850"/>
                <a:gd name="connsiteX677" fmla="*/ 4452762 w 12192000"/>
                <a:gd name="connsiteY677" fmla="*/ 832808 h 1608850"/>
                <a:gd name="connsiteX678" fmla="*/ 4448306 w 12192000"/>
                <a:gd name="connsiteY678" fmla="*/ 838860 h 1608850"/>
                <a:gd name="connsiteX679" fmla="*/ 4448306 w 12192000"/>
                <a:gd name="connsiteY679" fmla="*/ 911488 h 1608850"/>
                <a:gd name="connsiteX680" fmla="*/ 4450255 w 12192000"/>
                <a:gd name="connsiteY680" fmla="*/ 911488 h 1608850"/>
                <a:gd name="connsiteX681" fmla="*/ 4463908 w 12192000"/>
                <a:gd name="connsiteY681" fmla="*/ 911488 h 1608850"/>
                <a:gd name="connsiteX682" fmla="*/ 4465579 w 12192000"/>
                <a:gd name="connsiteY682" fmla="*/ 917540 h 1608850"/>
                <a:gd name="connsiteX683" fmla="*/ 4477282 w 12192000"/>
                <a:gd name="connsiteY683" fmla="*/ 917540 h 1608850"/>
                <a:gd name="connsiteX684" fmla="*/ 4477282 w 12192000"/>
                <a:gd name="connsiteY684" fmla="*/ 920188 h 1608850"/>
                <a:gd name="connsiteX685" fmla="*/ 4477282 w 12192000"/>
                <a:gd name="connsiteY685" fmla="*/ 938724 h 1608850"/>
                <a:gd name="connsiteX686" fmla="*/ 4478955 w 12192000"/>
                <a:gd name="connsiteY686" fmla="*/ 938724 h 1608850"/>
                <a:gd name="connsiteX687" fmla="*/ 4490656 w 12192000"/>
                <a:gd name="connsiteY687" fmla="*/ 938724 h 1608850"/>
                <a:gd name="connsiteX688" fmla="*/ 4490656 w 12192000"/>
                <a:gd name="connsiteY688" fmla="*/ 936076 h 1608850"/>
                <a:gd name="connsiteX689" fmla="*/ 4490656 w 12192000"/>
                <a:gd name="connsiteY689" fmla="*/ 917540 h 1608850"/>
                <a:gd name="connsiteX690" fmla="*/ 4492605 w 12192000"/>
                <a:gd name="connsiteY690" fmla="*/ 916028 h 1608850"/>
                <a:gd name="connsiteX691" fmla="*/ 4506258 w 12192000"/>
                <a:gd name="connsiteY691" fmla="*/ 905436 h 1608850"/>
                <a:gd name="connsiteX692" fmla="*/ 4506258 w 12192000"/>
                <a:gd name="connsiteY692" fmla="*/ 878201 h 1608850"/>
                <a:gd name="connsiteX693" fmla="*/ 4501802 w 12192000"/>
                <a:gd name="connsiteY693" fmla="*/ 847938 h 1608850"/>
                <a:gd name="connsiteX694" fmla="*/ 4502914 w 12192000"/>
                <a:gd name="connsiteY694" fmla="*/ 847938 h 1608850"/>
                <a:gd name="connsiteX695" fmla="*/ 4510717 w 12192000"/>
                <a:gd name="connsiteY695" fmla="*/ 847938 h 1608850"/>
                <a:gd name="connsiteX696" fmla="*/ 4530778 w 12192000"/>
                <a:gd name="connsiteY696" fmla="*/ 844913 h 1608850"/>
                <a:gd name="connsiteX697" fmla="*/ 4530778 w 12192000"/>
                <a:gd name="connsiteY697" fmla="*/ 843399 h 1608850"/>
                <a:gd name="connsiteX698" fmla="*/ 4530778 w 12192000"/>
                <a:gd name="connsiteY698" fmla="*/ 832808 h 1608850"/>
                <a:gd name="connsiteX699" fmla="*/ 4532451 w 12192000"/>
                <a:gd name="connsiteY699" fmla="*/ 832808 h 1608850"/>
                <a:gd name="connsiteX700" fmla="*/ 4544152 w 12192000"/>
                <a:gd name="connsiteY700" fmla="*/ 832808 h 1608850"/>
                <a:gd name="connsiteX701" fmla="*/ 4544152 w 12192000"/>
                <a:gd name="connsiteY701" fmla="*/ 681500 h 1608850"/>
                <a:gd name="connsiteX702" fmla="*/ 4545267 w 12192000"/>
                <a:gd name="connsiteY702" fmla="*/ 681500 h 1608850"/>
                <a:gd name="connsiteX703" fmla="*/ 4553068 w 12192000"/>
                <a:gd name="connsiteY703" fmla="*/ 681500 h 1608850"/>
                <a:gd name="connsiteX704" fmla="*/ 4553068 w 12192000"/>
                <a:gd name="connsiteY704" fmla="*/ 678473 h 1608850"/>
                <a:gd name="connsiteX705" fmla="*/ 4553068 w 12192000"/>
                <a:gd name="connsiteY705" fmla="*/ 657290 h 1608850"/>
                <a:gd name="connsiteX706" fmla="*/ 4555298 w 12192000"/>
                <a:gd name="connsiteY706" fmla="*/ 596766 h 1608850"/>
                <a:gd name="connsiteX707" fmla="*/ 4556412 w 12192000"/>
                <a:gd name="connsiteY707" fmla="*/ 596766 h 1608850"/>
                <a:gd name="connsiteX708" fmla="*/ 4564213 w 12192000"/>
                <a:gd name="connsiteY708" fmla="*/ 596766 h 1608850"/>
                <a:gd name="connsiteX709" fmla="*/ 4564213 w 12192000"/>
                <a:gd name="connsiteY709" fmla="*/ 598280 h 1608850"/>
                <a:gd name="connsiteX710" fmla="*/ 4564213 w 12192000"/>
                <a:gd name="connsiteY710" fmla="*/ 608871 h 1608850"/>
                <a:gd name="connsiteX711" fmla="*/ 4568671 w 12192000"/>
                <a:gd name="connsiteY711" fmla="*/ 605845 h 1608850"/>
                <a:gd name="connsiteX712" fmla="*/ 4568671 w 12192000"/>
                <a:gd name="connsiteY712" fmla="*/ 584662 h 1608850"/>
                <a:gd name="connsiteX713" fmla="*/ 4570065 w 12192000"/>
                <a:gd name="connsiteY713" fmla="*/ 583906 h 1608850"/>
                <a:gd name="connsiteX714" fmla="*/ 4579816 w 12192000"/>
                <a:gd name="connsiteY714" fmla="*/ 578610 h 1608850"/>
                <a:gd name="connsiteX715" fmla="*/ 4580930 w 12192000"/>
                <a:gd name="connsiteY715" fmla="*/ 579367 h 1608850"/>
                <a:gd name="connsiteX716" fmla="*/ 4588733 w 12192000"/>
                <a:gd name="connsiteY716" fmla="*/ 584662 h 1608850"/>
                <a:gd name="connsiteX717" fmla="*/ 4590404 w 12192000"/>
                <a:gd name="connsiteY717" fmla="*/ 584662 h 1608850"/>
                <a:gd name="connsiteX718" fmla="*/ 4602107 w 12192000"/>
                <a:gd name="connsiteY718" fmla="*/ 584662 h 1608850"/>
                <a:gd name="connsiteX719" fmla="*/ 4602107 w 12192000"/>
                <a:gd name="connsiteY719" fmla="*/ 545322 h 1608850"/>
                <a:gd name="connsiteX720" fmla="*/ 4603221 w 12192000"/>
                <a:gd name="connsiteY720" fmla="*/ 545322 h 1608850"/>
                <a:gd name="connsiteX721" fmla="*/ 4611021 w 12192000"/>
                <a:gd name="connsiteY721" fmla="*/ 545322 h 1608850"/>
                <a:gd name="connsiteX722" fmla="*/ 4612414 w 12192000"/>
                <a:gd name="connsiteY722" fmla="*/ 551375 h 1608850"/>
                <a:gd name="connsiteX723" fmla="*/ 4622169 w 12192000"/>
                <a:gd name="connsiteY723" fmla="*/ 551375 h 1608850"/>
                <a:gd name="connsiteX724" fmla="*/ 4623282 w 12192000"/>
                <a:gd name="connsiteY724" fmla="*/ 545322 h 1608850"/>
                <a:gd name="connsiteX725" fmla="*/ 4631084 w 12192000"/>
                <a:gd name="connsiteY725" fmla="*/ 545322 h 1608850"/>
                <a:gd name="connsiteX726" fmla="*/ 4631084 w 12192000"/>
                <a:gd name="connsiteY726" fmla="*/ 590714 h 1608850"/>
                <a:gd name="connsiteX727" fmla="*/ 4632477 w 12192000"/>
                <a:gd name="connsiteY727" fmla="*/ 592227 h 1608850"/>
                <a:gd name="connsiteX728" fmla="*/ 4642230 w 12192000"/>
                <a:gd name="connsiteY728" fmla="*/ 602819 h 1608850"/>
                <a:gd name="connsiteX729" fmla="*/ 4664518 w 12192000"/>
                <a:gd name="connsiteY729" fmla="*/ 611898 h 1608850"/>
                <a:gd name="connsiteX730" fmla="*/ 4664518 w 12192000"/>
                <a:gd name="connsiteY730" fmla="*/ 610007 h 1608850"/>
                <a:gd name="connsiteX731" fmla="*/ 4664518 w 12192000"/>
                <a:gd name="connsiteY731" fmla="*/ 596766 h 1608850"/>
                <a:gd name="connsiteX732" fmla="*/ 4693496 w 12192000"/>
                <a:gd name="connsiteY732" fmla="*/ 584662 h 1608850"/>
                <a:gd name="connsiteX733" fmla="*/ 4693496 w 12192000"/>
                <a:gd name="connsiteY733" fmla="*/ 583150 h 1608850"/>
                <a:gd name="connsiteX734" fmla="*/ 4693496 w 12192000"/>
                <a:gd name="connsiteY734" fmla="*/ 572557 h 1608850"/>
                <a:gd name="connsiteX735" fmla="*/ 4694332 w 12192000"/>
                <a:gd name="connsiteY735" fmla="*/ 572557 h 1608850"/>
                <a:gd name="connsiteX736" fmla="*/ 4700182 w 12192000"/>
                <a:gd name="connsiteY736" fmla="*/ 572557 h 1608850"/>
                <a:gd name="connsiteX737" fmla="*/ 4700182 w 12192000"/>
                <a:gd name="connsiteY737" fmla="*/ 571423 h 1608850"/>
                <a:gd name="connsiteX738" fmla="*/ 4700182 w 12192000"/>
                <a:gd name="connsiteY738" fmla="*/ 563479 h 1608850"/>
                <a:gd name="connsiteX739" fmla="*/ 4702412 w 12192000"/>
                <a:gd name="connsiteY739" fmla="*/ 563479 h 1608850"/>
                <a:gd name="connsiteX740" fmla="*/ 4718014 w 12192000"/>
                <a:gd name="connsiteY740" fmla="*/ 563479 h 1608850"/>
                <a:gd name="connsiteX741" fmla="*/ 4718014 w 12192000"/>
                <a:gd name="connsiteY741" fmla="*/ 564614 h 1608850"/>
                <a:gd name="connsiteX742" fmla="*/ 4718014 w 12192000"/>
                <a:gd name="connsiteY742" fmla="*/ 572557 h 1608850"/>
                <a:gd name="connsiteX743" fmla="*/ 4719686 w 12192000"/>
                <a:gd name="connsiteY743" fmla="*/ 572557 h 1608850"/>
                <a:gd name="connsiteX744" fmla="*/ 4731390 w 12192000"/>
                <a:gd name="connsiteY744" fmla="*/ 572557 h 1608850"/>
                <a:gd name="connsiteX745" fmla="*/ 4731390 w 12192000"/>
                <a:gd name="connsiteY745" fmla="*/ 574828 h 1608850"/>
                <a:gd name="connsiteX746" fmla="*/ 4731390 w 12192000"/>
                <a:gd name="connsiteY746" fmla="*/ 590714 h 1608850"/>
                <a:gd name="connsiteX747" fmla="*/ 4755908 w 12192000"/>
                <a:gd name="connsiteY747" fmla="*/ 590714 h 1608850"/>
                <a:gd name="connsiteX748" fmla="*/ 4755908 w 12192000"/>
                <a:gd name="connsiteY748" fmla="*/ 589202 h 1608850"/>
                <a:gd name="connsiteX749" fmla="*/ 4755908 w 12192000"/>
                <a:gd name="connsiteY749" fmla="*/ 578610 h 1608850"/>
                <a:gd name="connsiteX750" fmla="*/ 4757302 w 12192000"/>
                <a:gd name="connsiteY750" fmla="*/ 578610 h 1608850"/>
                <a:gd name="connsiteX751" fmla="*/ 4767053 w 12192000"/>
                <a:gd name="connsiteY751" fmla="*/ 578610 h 1608850"/>
                <a:gd name="connsiteX752" fmla="*/ 4767053 w 12192000"/>
                <a:gd name="connsiteY752" fmla="*/ 577096 h 1608850"/>
                <a:gd name="connsiteX753" fmla="*/ 4767053 w 12192000"/>
                <a:gd name="connsiteY753" fmla="*/ 566505 h 1608850"/>
                <a:gd name="connsiteX754" fmla="*/ 4768725 w 12192000"/>
                <a:gd name="connsiteY754" fmla="*/ 566505 h 1608850"/>
                <a:gd name="connsiteX755" fmla="*/ 4780426 w 12192000"/>
                <a:gd name="connsiteY755" fmla="*/ 566505 h 1608850"/>
                <a:gd name="connsiteX756" fmla="*/ 4780426 w 12192000"/>
                <a:gd name="connsiteY756" fmla="*/ 568018 h 1608850"/>
                <a:gd name="connsiteX757" fmla="*/ 4780426 w 12192000"/>
                <a:gd name="connsiteY757" fmla="*/ 578610 h 1608850"/>
                <a:gd name="connsiteX758" fmla="*/ 4784886 w 12192000"/>
                <a:gd name="connsiteY758" fmla="*/ 505982 h 1608850"/>
                <a:gd name="connsiteX759" fmla="*/ 4885191 w 12192000"/>
                <a:gd name="connsiteY759" fmla="*/ 505982 h 1608850"/>
                <a:gd name="connsiteX760" fmla="*/ 4885191 w 12192000"/>
                <a:gd name="connsiteY760" fmla="*/ 602819 h 1608850"/>
                <a:gd name="connsiteX761" fmla="*/ 4887420 w 12192000"/>
                <a:gd name="connsiteY761" fmla="*/ 602819 h 1608850"/>
                <a:gd name="connsiteX762" fmla="*/ 4903022 w 12192000"/>
                <a:gd name="connsiteY762" fmla="*/ 602819 h 1608850"/>
                <a:gd name="connsiteX763" fmla="*/ 4903022 w 12192000"/>
                <a:gd name="connsiteY763" fmla="*/ 493877 h 1608850"/>
                <a:gd name="connsiteX764" fmla="*/ 4925313 w 12192000"/>
                <a:gd name="connsiteY764" fmla="*/ 478746 h 1608850"/>
                <a:gd name="connsiteX765" fmla="*/ 4954291 w 12192000"/>
                <a:gd name="connsiteY765" fmla="*/ 478746 h 1608850"/>
                <a:gd name="connsiteX766" fmla="*/ 4956242 w 12192000"/>
                <a:gd name="connsiteY766" fmla="*/ 476477 h 1608850"/>
                <a:gd name="connsiteX767" fmla="*/ 4969893 w 12192000"/>
                <a:gd name="connsiteY767" fmla="*/ 460589 h 1608850"/>
                <a:gd name="connsiteX768" fmla="*/ 5007787 w 12192000"/>
                <a:gd name="connsiteY768" fmla="*/ 460589 h 1608850"/>
                <a:gd name="connsiteX769" fmla="*/ 5007787 w 12192000"/>
                <a:gd name="connsiteY769" fmla="*/ 462859 h 1608850"/>
                <a:gd name="connsiteX770" fmla="*/ 5007787 w 12192000"/>
                <a:gd name="connsiteY770" fmla="*/ 478746 h 1608850"/>
                <a:gd name="connsiteX771" fmla="*/ 5045681 w 12192000"/>
                <a:gd name="connsiteY771" fmla="*/ 478746 h 1608850"/>
                <a:gd name="connsiteX772" fmla="*/ 5045681 w 12192000"/>
                <a:gd name="connsiteY772" fmla="*/ 596766 h 1608850"/>
                <a:gd name="connsiteX773" fmla="*/ 5047073 w 12192000"/>
                <a:gd name="connsiteY773" fmla="*/ 596766 h 1608850"/>
                <a:gd name="connsiteX774" fmla="*/ 5056825 w 12192000"/>
                <a:gd name="connsiteY774" fmla="*/ 596766 h 1608850"/>
                <a:gd name="connsiteX775" fmla="*/ 5056825 w 12192000"/>
                <a:gd name="connsiteY775" fmla="*/ 769258 h 1608850"/>
                <a:gd name="connsiteX776" fmla="*/ 5059053 w 12192000"/>
                <a:gd name="connsiteY776" fmla="*/ 769258 h 1608850"/>
                <a:gd name="connsiteX777" fmla="*/ 5074657 w 12192000"/>
                <a:gd name="connsiteY777" fmla="*/ 769258 h 1608850"/>
                <a:gd name="connsiteX778" fmla="*/ 5074657 w 12192000"/>
                <a:gd name="connsiteY778" fmla="*/ 657290 h 1608850"/>
                <a:gd name="connsiteX779" fmla="*/ 5075493 w 12192000"/>
                <a:gd name="connsiteY779" fmla="*/ 656533 h 1608850"/>
                <a:gd name="connsiteX780" fmla="*/ 5081344 w 12192000"/>
                <a:gd name="connsiteY780" fmla="*/ 651238 h 1608850"/>
                <a:gd name="connsiteX781" fmla="*/ 5085802 w 12192000"/>
                <a:gd name="connsiteY781" fmla="*/ 652750 h 1608850"/>
                <a:gd name="connsiteX782" fmla="*/ 5085802 w 12192000"/>
                <a:gd name="connsiteY782" fmla="*/ 663343 h 1608850"/>
                <a:gd name="connsiteX783" fmla="*/ 5088030 w 12192000"/>
                <a:gd name="connsiteY783" fmla="*/ 661829 h 1608850"/>
                <a:gd name="connsiteX784" fmla="*/ 5103634 w 12192000"/>
                <a:gd name="connsiteY784" fmla="*/ 651238 h 1608850"/>
                <a:gd name="connsiteX785" fmla="*/ 5105585 w 12192000"/>
                <a:gd name="connsiteY785" fmla="*/ 651238 h 1608850"/>
                <a:gd name="connsiteX786" fmla="*/ 5119237 w 12192000"/>
                <a:gd name="connsiteY786" fmla="*/ 651238 h 1608850"/>
                <a:gd name="connsiteX787" fmla="*/ 5119237 w 12192000"/>
                <a:gd name="connsiteY787" fmla="*/ 857017 h 1608850"/>
                <a:gd name="connsiteX788" fmla="*/ 5150444 w 12192000"/>
                <a:gd name="connsiteY788" fmla="*/ 863070 h 1608850"/>
                <a:gd name="connsiteX789" fmla="*/ 5150444 w 12192000"/>
                <a:gd name="connsiteY789" fmla="*/ 853992 h 1608850"/>
                <a:gd name="connsiteX790" fmla="*/ 5183878 w 12192000"/>
                <a:gd name="connsiteY790" fmla="*/ 853992 h 1608850"/>
                <a:gd name="connsiteX791" fmla="*/ 5183878 w 12192000"/>
                <a:gd name="connsiteY791" fmla="*/ 814651 h 1608850"/>
                <a:gd name="connsiteX792" fmla="*/ 5192794 w 12192000"/>
                <a:gd name="connsiteY792" fmla="*/ 814651 h 1608850"/>
                <a:gd name="connsiteX793" fmla="*/ 5192794 w 12192000"/>
                <a:gd name="connsiteY793" fmla="*/ 763206 h 1608850"/>
                <a:gd name="connsiteX794" fmla="*/ 5199482 w 12192000"/>
                <a:gd name="connsiteY794" fmla="*/ 763206 h 1608850"/>
                <a:gd name="connsiteX795" fmla="*/ 5199482 w 12192000"/>
                <a:gd name="connsiteY795" fmla="*/ 711761 h 1608850"/>
                <a:gd name="connsiteX796" fmla="*/ 5215086 w 12192000"/>
                <a:gd name="connsiteY796" fmla="*/ 711761 h 1608850"/>
                <a:gd name="connsiteX797" fmla="*/ 5264122 w 12192000"/>
                <a:gd name="connsiteY797" fmla="*/ 684525 h 1608850"/>
                <a:gd name="connsiteX798" fmla="*/ 5266352 w 12192000"/>
                <a:gd name="connsiteY798" fmla="*/ 657290 h 1608850"/>
                <a:gd name="connsiteX799" fmla="*/ 5270810 w 12192000"/>
                <a:gd name="connsiteY799" fmla="*/ 684525 h 1608850"/>
                <a:gd name="connsiteX800" fmla="*/ 5322078 w 12192000"/>
                <a:gd name="connsiteY800" fmla="*/ 720840 h 1608850"/>
                <a:gd name="connsiteX801" fmla="*/ 5322078 w 12192000"/>
                <a:gd name="connsiteY801" fmla="*/ 714788 h 1608850"/>
                <a:gd name="connsiteX802" fmla="*/ 5335452 w 12192000"/>
                <a:gd name="connsiteY802" fmla="*/ 714788 h 1608850"/>
                <a:gd name="connsiteX803" fmla="*/ 5335452 w 12192000"/>
                <a:gd name="connsiteY803" fmla="*/ 763206 h 1608850"/>
                <a:gd name="connsiteX804" fmla="*/ 5342138 w 12192000"/>
                <a:gd name="connsiteY804" fmla="*/ 763206 h 1608850"/>
                <a:gd name="connsiteX805" fmla="*/ 5342138 w 12192000"/>
                <a:gd name="connsiteY805" fmla="*/ 801467 h 1608850"/>
                <a:gd name="connsiteX806" fmla="*/ 5377917 w 12192000"/>
                <a:gd name="connsiteY806" fmla="*/ 790806 h 1608850"/>
                <a:gd name="connsiteX807" fmla="*/ 5478973 w 12192000"/>
                <a:gd name="connsiteY807" fmla="*/ 790806 h 1608850"/>
                <a:gd name="connsiteX808" fmla="*/ 5478973 w 12192000"/>
                <a:gd name="connsiteY808" fmla="*/ 596233 h 1608850"/>
                <a:gd name="connsiteX809" fmla="*/ 5507479 w 12192000"/>
                <a:gd name="connsiteY809" fmla="*/ 582720 h 1608850"/>
                <a:gd name="connsiteX810" fmla="*/ 5631857 w 12192000"/>
                <a:gd name="connsiteY810" fmla="*/ 561101 h 1608850"/>
                <a:gd name="connsiteX811" fmla="*/ 5675909 w 12192000"/>
                <a:gd name="connsiteY811" fmla="*/ 574613 h 1608850"/>
                <a:gd name="connsiteX812" fmla="*/ 5683682 w 12192000"/>
                <a:gd name="connsiteY812" fmla="*/ 582720 h 1608850"/>
                <a:gd name="connsiteX813" fmla="*/ 5683682 w 12192000"/>
                <a:gd name="connsiteY813" fmla="*/ 833084 h 1608850"/>
                <a:gd name="connsiteX814" fmla="*/ 5701821 w 12192000"/>
                <a:gd name="connsiteY814" fmla="*/ 873985 h 1608850"/>
                <a:gd name="connsiteX815" fmla="*/ 5701821 w 12192000"/>
                <a:gd name="connsiteY815" fmla="*/ 798914 h 1608850"/>
                <a:gd name="connsiteX816" fmla="*/ 5717369 w 12192000"/>
                <a:gd name="connsiteY816" fmla="*/ 798914 h 1608850"/>
                <a:gd name="connsiteX817" fmla="*/ 5717369 w 12192000"/>
                <a:gd name="connsiteY817" fmla="*/ 785402 h 1608850"/>
                <a:gd name="connsiteX818" fmla="*/ 5732917 w 12192000"/>
                <a:gd name="connsiteY818" fmla="*/ 777295 h 1608850"/>
                <a:gd name="connsiteX819" fmla="*/ 5745871 w 12192000"/>
                <a:gd name="connsiteY819" fmla="*/ 777295 h 1608850"/>
                <a:gd name="connsiteX820" fmla="*/ 5745871 w 12192000"/>
                <a:gd name="connsiteY820" fmla="*/ 763783 h 1608850"/>
                <a:gd name="connsiteX821" fmla="*/ 5756236 w 12192000"/>
                <a:gd name="connsiteY821" fmla="*/ 755675 h 1608850"/>
                <a:gd name="connsiteX822" fmla="*/ 5782151 w 12192000"/>
                <a:gd name="connsiteY822" fmla="*/ 755675 h 1608850"/>
                <a:gd name="connsiteX823" fmla="*/ 5782151 w 12192000"/>
                <a:gd name="connsiteY823" fmla="*/ 798914 h 1608850"/>
                <a:gd name="connsiteX824" fmla="*/ 5836566 w 12192000"/>
                <a:gd name="connsiteY824" fmla="*/ 798914 h 1608850"/>
                <a:gd name="connsiteX825" fmla="*/ 5836566 w 12192000"/>
                <a:gd name="connsiteY825" fmla="*/ 950250 h 1608850"/>
                <a:gd name="connsiteX826" fmla="*/ 5857295 w 12192000"/>
                <a:gd name="connsiteY826" fmla="*/ 950250 h 1608850"/>
                <a:gd name="connsiteX827" fmla="*/ 5878025 w 12192000"/>
                <a:gd name="connsiteY827" fmla="*/ 942143 h 1608850"/>
                <a:gd name="connsiteX828" fmla="*/ 5878025 w 12192000"/>
                <a:gd name="connsiteY828" fmla="*/ 931332 h 1608850"/>
                <a:gd name="connsiteX829" fmla="*/ 5870253 w 12192000"/>
                <a:gd name="connsiteY829" fmla="*/ 928630 h 1608850"/>
                <a:gd name="connsiteX830" fmla="*/ 5870253 w 12192000"/>
                <a:gd name="connsiteY830" fmla="*/ 920522 h 1608850"/>
                <a:gd name="connsiteX831" fmla="*/ 5878025 w 12192000"/>
                <a:gd name="connsiteY831" fmla="*/ 915118 h 1608850"/>
                <a:gd name="connsiteX832" fmla="*/ 5878025 w 12192000"/>
                <a:gd name="connsiteY832" fmla="*/ 855665 h 1608850"/>
                <a:gd name="connsiteX833" fmla="*/ 5870253 w 12192000"/>
                <a:gd name="connsiteY833" fmla="*/ 852962 h 1608850"/>
                <a:gd name="connsiteX834" fmla="*/ 5870253 w 12192000"/>
                <a:gd name="connsiteY834" fmla="*/ 844855 h 1608850"/>
                <a:gd name="connsiteX835" fmla="*/ 5878025 w 12192000"/>
                <a:gd name="connsiteY835" fmla="*/ 839450 h 1608850"/>
                <a:gd name="connsiteX836" fmla="*/ 5883208 w 12192000"/>
                <a:gd name="connsiteY836" fmla="*/ 834046 h 1608850"/>
                <a:gd name="connsiteX837" fmla="*/ 5883208 w 12192000"/>
                <a:gd name="connsiteY837" fmla="*/ 823236 h 1608850"/>
                <a:gd name="connsiteX838" fmla="*/ 5878025 w 12192000"/>
                <a:gd name="connsiteY838" fmla="*/ 823236 h 1608850"/>
                <a:gd name="connsiteX839" fmla="*/ 5878025 w 12192000"/>
                <a:gd name="connsiteY839" fmla="*/ 815128 h 1608850"/>
                <a:gd name="connsiteX840" fmla="*/ 5885800 w 12192000"/>
                <a:gd name="connsiteY840" fmla="*/ 809724 h 1608850"/>
                <a:gd name="connsiteX841" fmla="*/ 5927259 w 12192000"/>
                <a:gd name="connsiteY841" fmla="*/ 734056 h 1608850"/>
                <a:gd name="connsiteX842" fmla="*/ 5922077 w 12192000"/>
                <a:gd name="connsiteY842" fmla="*/ 731353 h 1608850"/>
                <a:gd name="connsiteX843" fmla="*/ 5922077 w 12192000"/>
                <a:gd name="connsiteY843" fmla="*/ 723246 h 1608850"/>
                <a:gd name="connsiteX844" fmla="*/ 5929850 w 12192000"/>
                <a:gd name="connsiteY844" fmla="*/ 720543 h 1608850"/>
                <a:gd name="connsiteX845" fmla="*/ 5929850 w 12192000"/>
                <a:gd name="connsiteY845" fmla="*/ 709734 h 1608850"/>
                <a:gd name="connsiteX846" fmla="*/ 5935033 w 12192000"/>
                <a:gd name="connsiteY846" fmla="*/ 709734 h 1608850"/>
                <a:gd name="connsiteX847" fmla="*/ 5935033 w 12192000"/>
                <a:gd name="connsiteY847" fmla="*/ 685412 h 1608850"/>
                <a:gd name="connsiteX848" fmla="*/ 5929850 w 12192000"/>
                <a:gd name="connsiteY848" fmla="*/ 685412 h 1608850"/>
                <a:gd name="connsiteX849" fmla="*/ 5929850 w 12192000"/>
                <a:gd name="connsiteY849" fmla="*/ 680008 h 1608850"/>
                <a:gd name="connsiteX850" fmla="*/ 5935033 w 12192000"/>
                <a:gd name="connsiteY850" fmla="*/ 677305 h 1608850"/>
                <a:gd name="connsiteX851" fmla="*/ 5947989 w 12192000"/>
                <a:gd name="connsiteY851" fmla="*/ 658388 h 1608850"/>
                <a:gd name="connsiteX852" fmla="*/ 5950579 w 12192000"/>
                <a:gd name="connsiteY852" fmla="*/ 647579 h 1608850"/>
                <a:gd name="connsiteX853" fmla="*/ 5950579 w 12192000"/>
                <a:gd name="connsiteY853" fmla="*/ 617852 h 1608850"/>
                <a:gd name="connsiteX854" fmla="*/ 5950904 w 12192000"/>
                <a:gd name="connsiteY854" fmla="*/ 616838 h 1608850"/>
                <a:gd name="connsiteX855" fmla="*/ 5953171 w 12192000"/>
                <a:gd name="connsiteY855" fmla="*/ 609745 h 1608850"/>
                <a:gd name="connsiteX856" fmla="*/ 5953495 w 12192000"/>
                <a:gd name="connsiteY856" fmla="*/ 610759 h 1608850"/>
                <a:gd name="connsiteX857" fmla="*/ 5955763 w 12192000"/>
                <a:gd name="connsiteY857" fmla="*/ 617852 h 1608850"/>
                <a:gd name="connsiteX858" fmla="*/ 5958354 w 12192000"/>
                <a:gd name="connsiteY858" fmla="*/ 647579 h 1608850"/>
                <a:gd name="connsiteX859" fmla="*/ 5958354 w 12192000"/>
                <a:gd name="connsiteY859" fmla="*/ 655686 h 1608850"/>
                <a:gd name="connsiteX860" fmla="*/ 5971311 w 12192000"/>
                <a:gd name="connsiteY860" fmla="*/ 677305 h 1608850"/>
                <a:gd name="connsiteX861" fmla="*/ 5976494 w 12192000"/>
                <a:gd name="connsiteY861" fmla="*/ 680008 h 1608850"/>
                <a:gd name="connsiteX862" fmla="*/ 5976494 w 12192000"/>
                <a:gd name="connsiteY862" fmla="*/ 685412 h 1608850"/>
                <a:gd name="connsiteX863" fmla="*/ 5973903 w 12192000"/>
                <a:gd name="connsiteY863" fmla="*/ 709734 h 1608850"/>
                <a:gd name="connsiteX864" fmla="*/ 5979084 w 12192000"/>
                <a:gd name="connsiteY864" fmla="*/ 720543 h 1608850"/>
                <a:gd name="connsiteX865" fmla="*/ 5984268 w 12192000"/>
                <a:gd name="connsiteY865" fmla="*/ 723246 h 1608850"/>
                <a:gd name="connsiteX866" fmla="*/ 5984268 w 12192000"/>
                <a:gd name="connsiteY866" fmla="*/ 731353 h 1608850"/>
                <a:gd name="connsiteX867" fmla="*/ 5979084 w 12192000"/>
                <a:gd name="connsiteY867" fmla="*/ 734056 h 1608850"/>
                <a:gd name="connsiteX868" fmla="*/ 5999269 w 12192000"/>
                <a:gd name="connsiteY868" fmla="*/ 755105 h 1608850"/>
                <a:gd name="connsiteX869" fmla="*/ 5999269 w 12192000"/>
                <a:gd name="connsiteY869" fmla="*/ 627662 h 1608850"/>
                <a:gd name="connsiteX870" fmla="*/ 5999299 w 12192000"/>
                <a:gd name="connsiteY870" fmla="*/ 627662 h 1608850"/>
                <a:gd name="connsiteX871" fmla="*/ 6037948 w 12192000"/>
                <a:gd name="connsiteY871" fmla="*/ 627662 h 1608850"/>
                <a:gd name="connsiteX872" fmla="*/ 6037948 w 12192000"/>
                <a:gd name="connsiteY872" fmla="*/ 626311 h 1608850"/>
                <a:gd name="connsiteX873" fmla="*/ 6037948 w 12192000"/>
                <a:gd name="connsiteY873" fmla="*/ 616853 h 1608850"/>
                <a:gd name="connsiteX874" fmla="*/ 6038962 w 12192000"/>
                <a:gd name="connsiteY874" fmla="*/ 616853 h 1608850"/>
                <a:gd name="connsiteX875" fmla="*/ 6046055 w 12192000"/>
                <a:gd name="connsiteY875" fmla="*/ 616853 h 1608850"/>
                <a:gd name="connsiteX876" fmla="*/ 6046055 w 12192000"/>
                <a:gd name="connsiteY876" fmla="*/ 614962 h 1608850"/>
                <a:gd name="connsiteX877" fmla="*/ 6046055 w 12192000"/>
                <a:gd name="connsiteY877" fmla="*/ 601721 h 1608850"/>
                <a:gd name="connsiteX878" fmla="*/ 6046815 w 12192000"/>
                <a:gd name="connsiteY878" fmla="*/ 601721 h 1608850"/>
                <a:gd name="connsiteX879" fmla="*/ 6052135 w 12192000"/>
                <a:gd name="connsiteY879" fmla="*/ 601721 h 1608850"/>
                <a:gd name="connsiteX880" fmla="*/ 6052135 w 12192000"/>
                <a:gd name="connsiteY880" fmla="*/ 600640 h 1608850"/>
                <a:gd name="connsiteX881" fmla="*/ 6052135 w 12192000"/>
                <a:gd name="connsiteY881" fmla="*/ 593073 h 1608850"/>
                <a:gd name="connsiteX882" fmla="*/ 6054163 w 12192000"/>
                <a:gd name="connsiteY882" fmla="*/ 593073 h 1608850"/>
                <a:gd name="connsiteX883" fmla="*/ 6068350 w 12192000"/>
                <a:gd name="connsiteY883" fmla="*/ 593073 h 1608850"/>
                <a:gd name="connsiteX884" fmla="*/ 6068350 w 12192000"/>
                <a:gd name="connsiteY884" fmla="*/ 594154 h 1608850"/>
                <a:gd name="connsiteX885" fmla="*/ 6068350 w 12192000"/>
                <a:gd name="connsiteY885" fmla="*/ 601721 h 1608850"/>
                <a:gd name="connsiteX886" fmla="*/ 6090642 w 12192000"/>
                <a:gd name="connsiteY886" fmla="*/ 601721 h 1608850"/>
                <a:gd name="connsiteX887" fmla="*/ 6090642 w 12192000"/>
                <a:gd name="connsiteY887" fmla="*/ 599829 h 1608850"/>
                <a:gd name="connsiteX888" fmla="*/ 6090642 w 12192000"/>
                <a:gd name="connsiteY888" fmla="*/ 586588 h 1608850"/>
                <a:gd name="connsiteX889" fmla="*/ 6092416 w 12192000"/>
                <a:gd name="connsiteY889" fmla="*/ 586588 h 1608850"/>
                <a:gd name="connsiteX890" fmla="*/ 6104829 w 12192000"/>
                <a:gd name="connsiteY890" fmla="*/ 586588 h 1608850"/>
                <a:gd name="connsiteX891" fmla="*/ 6104829 w 12192000"/>
                <a:gd name="connsiteY891" fmla="*/ 610368 h 1608850"/>
                <a:gd name="connsiteX892" fmla="*/ 6105843 w 12192000"/>
                <a:gd name="connsiteY892" fmla="*/ 610368 h 1608850"/>
                <a:gd name="connsiteX893" fmla="*/ 6112936 w 12192000"/>
                <a:gd name="connsiteY893" fmla="*/ 610368 h 1608850"/>
                <a:gd name="connsiteX894" fmla="*/ 6112936 w 12192000"/>
                <a:gd name="connsiteY894" fmla="*/ 609287 h 1608850"/>
                <a:gd name="connsiteX895" fmla="*/ 6112936 w 12192000"/>
                <a:gd name="connsiteY895" fmla="*/ 601721 h 1608850"/>
                <a:gd name="connsiteX896" fmla="*/ 6114709 w 12192000"/>
                <a:gd name="connsiteY896" fmla="*/ 601721 h 1608850"/>
                <a:gd name="connsiteX897" fmla="*/ 6127123 w 12192000"/>
                <a:gd name="connsiteY897" fmla="*/ 601721 h 1608850"/>
                <a:gd name="connsiteX898" fmla="*/ 6127123 w 12192000"/>
                <a:gd name="connsiteY898" fmla="*/ 627662 h 1608850"/>
                <a:gd name="connsiteX899" fmla="*/ 6129150 w 12192000"/>
                <a:gd name="connsiteY899" fmla="*/ 627662 h 1608850"/>
                <a:gd name="connsiteX900" fmla="*/ 6143336 w 12192000"/>
                <a:gd name="connsiteY900" fmla="*/ 627662 h 1608850"/>
                <a:gd name="connsiteX901" fmla="*/ 6143336 w 12192000"/>
                <a:gd name="connsiteY901" fmla="*/ 629283 h 1608850"/>
                <a:gd name="connsiteX902" fmla="*/ 6143336 w 12192000"/>
                <a:gd name="connsiteY902" fmla="*/ 640633 h 1608850"/>
                <a:gd name="connsiteX903" fmla="*/ 6144096 w 12192000"/>
                <a:gd name="connsiteY903" fmla="*/ 640633 h 1608850"/>
                <a:gd name="connsiteX904" fmla="*/ 6149417 w 12192000"/>
                <a:gd name="connsiteY904" fmla="*/ 640633 h 1608850"/>
                <a:gd name="connsiteX905" fmla="*/ 6149417 w 12192000"/>
                <a:gd name="connsiteY905" fmla="*/ 639822 h 1608850"/>
                <a:gd name="connsiteX906" fmla="*/ 6149417 w 12192000"/>
                <a:gd name="connsiteY906" fmla="*/ 634147 h 1608850"/>
                <a:gd name="connsiteX907" fmla="*/ 6179817 w 12192000"/>
                <a:gd name="connsiteY907" fmla="*/ 634147 h 1608850"/>
                <a:gd name="connsiteX908" fmla="*/ 6179817 w 12192000"/>
                <a:gd name="connsiteY908" fmla="*/ 657927 h 1608850"/>
                <a:gd name="connsiteX909" fmla="*/ 6180830 w 12192000"/>
                <a:gd name="connsiteY909" fmla="*/ 657927 h 1608850"/>
                <a:gd name="connsiteX910" fmla="*/ 6187924 w 12192000"/>
                <a:gd name="connsiteY910" fmla="*/ 657927 h 1608850"/>
                <a:gd name="connsiteX911" fmla="*/ 6187924 w 12192000"/>
                <a:gd name="connsiteY911" fmla="*/ 659008 h 1608850"/>
                <a:gd name="connsiteX912" fmla="*/ 6187924 w 12192000"/>
                <a:gd name="connsiteY912" fmla="*/ 666574 h 1608850"/>
                <a:gd name="connsiteX913" fmla="*/ 6188684 w 12192000"/>
                <a:gd name="connsiteY913" fmla="*/ 666574 h 1608850"/>
                <a:gd name="connsiteX914" fmla="*/ 6194004 w 12192000"/>
                <a:gd name="connsiteY914" fmla="*/ 666574 h 1608850"/>
                <a:gd name="connsiteX915" fmla="*/ 6194004 w 12192000"/>
                <a:gd name="connsiteY915" fmla="*/ 664412 h 1608850"/>
                <a:gd name="connsiteX916" fmla="*/ 6194004 w 12192000"/>
                <a:gd name="connsiteY916" fmla="*/ 649280 h 1608850"/>
                <a:gd name="connsiteX917" fmla="*/ 6195017 w 12192000"/>
                <a:gd name="connsiteY917" fmla="*/ 649280 h 1608850"/>
                <a:gd name="connsiteX918" fmla="*/ 6202111 w 12192000"/>
                <a:gd name="connsiteY918" fmla="*/ 649280 h 1608850"/>
                <a:gd name="connsiteX919" fmla="*/ 6202111 w 12192000"/>
                <a:gd name="connsiteY919" fmla="*/ 650361 h 1608850"/>
                <a:gd name="connsiteX920" fmla="*/ 6202111 w 12192000"/>
                <a:gd name="connsiteY920" fmla="*/ 657927 h 1608850"/>
                <a:gd name="connsiteX921" fmla="*/ 6207431 w 12192000"/>
                <a:gd name="connsiteY921" fmla="*/ 655934 h 1608850"/>
                <a:gd name="connsiteX922" fmla="*/ 6208191 w 12192000"/>
                <a:gd name="connsiteY922" fmla="*/ 654954 h 1608850"/>
                <a:gd name="connsiteX923" fmla="*/ 6208191 w 12192000"/>
                <a:gd name="connsiteY923" fmla="*/ 649280 h 1608850"/>
                <a:gd name="connsiteX924" fmla="*/ 6246698 w 12192000"/>
                <a:gd name="connsiteY924" fmla="*/ 649280 h 1608850"/>
                <a:gd name="connsiteX925" fmla="*/ 6246698 w 12192000"/>
                <a:gd name="connsiteY925" fmla="*/ 673059 h 1608850"/>
                <a:gd name="connsiteX926" fmla="*/ 6248724 w 12192000"/>
                <a:gd name="connsiteY926" fmla="*/ 673059 h 1608850"/>
                <a:gd name="connsiteX927" fmla="*/ 6262911 w 12192000"/>
                <a:gd name="connsiteY927" fmla="*/ 673059 h 1608850"/>
                <a:gd name="connsiteX928" fmla="*/ 6262911 w 12192000"/>
                <a:gd name="connsiteY928" fmla="*/ 674140 h 1608850"/>
                <a:gd name="connsiteX929" fmla="*/ 6262911 w 12192000"/>
                <a:gd name="connsiteY929" fmla="*/ 681706 h 1608850"/>
                <a:gd name="connsiteX930" fmla="*/ 6264685 w 12192000"/>
                <a:gd name="connsiteY930" fmla="*/ 681706 h 1608850"/>
                <a:gd name="connsiteX931" fmla="*/ 6277098 w 12192000"/>
                <a:gd name="connsiteY931" fmla="*/ 681706 h 1608850"/>
                <a:gd name="connsiteX932" fmla="*/ 6277098 w 12192000"/>
                <a:gd name="connsiteY932" fmla="*/ 657927 h 1608850"/>
                <a:gd name="connsiteX933" fmla="*/ 6278111 w 12192000"/>
                <a:gd name="connsiteY933" fmla="*/ 657927 h 1608850"/>
                <a:gd name="connsiteX934" fmla="*/ 6285205 w 12192000"/>
                <a:gd name="connsiteY934" fmla="*/ 657927 h 1608850"/>
                <a:gd name="connsiteX935" fmla="*/ 6285205 w 12192000"/>
                <a:gd name="connsiteY935" fmla="*/ 625500 h 1608850"/>
                <a:gd name="connsiteX936" fmla="*/ 6286218 w 12192000"/>
                <a:gd name="connsiteY936" fmla="*/ 625500 h 1608850"/>
                <a:gd name="connsiteX937" fmla="*/ 6293312 w 12192000"/>
                <a:gd name="connsiteY937" fmla="*/ 625500 h 1608850"/>
                <a:gd name="connsiteX938" fmla="*/ 6293312 w 12192000"/>
                <a:gd name="connsiteY938" fmla="*/ 623609 h 1608850"/>
                <a:gd name="connsiteX939" fmla="*/ 6293312 w 12192000"/>
                <a:gd name="connsiteY939" fmla="*/ 610368 h 1608850"/>
                <a:gd name="connsiteX940" fmla="*/ 6292045 w 12192000"/>
                <a:gd name="connsiteY940" fmla="*/ 608746 h 1608850"/>
                <a:gd name="connsiteX941" fmla="*/ 6297365 w 12192000"/>
                <a:gd name="connsiteY941" fmla="*/ 597397 h 1608850"/>
                <a:gd name="connsiteX942" fmla="*/ 6305472 w 12192000"/>
                <a:gd name="connsiteY942" fmla="*/ 625500 h 1608850"/>
                <a:gd name="connsiteX943" fmla="*/ 6306232 w 12192000"/>
                <a:gd name="connsiteY943" fmla="*/ 625500 h 1608850"/>
                <a:gd name="connsiteX944" fmla="*/ 6311552 w 12192000"/>
                <a:gd name="connsiteY944" fmla="*/ 625500 h 1608850"/>
                <a:gd name="connsiteX945" fmla="*/ 6311552 w 12192000"/>
                <a:gd name="connsiteY945" fmla="*/ 519573 h 1608850"/>
                <a:gd name="connsiteX946" fmla="*/ 6313072 w 12192000"/>
                <a:gd name="connsiteY946" fmla="*/ 519573 h 1608850"/>
                <a:gd name="connsiteX947" fmla="*/ 6323712 w 12192000"/>
                <a:gd name="connsiteY947" fmla="*/ 519573 h 1608850"/>
                <a:gd name="connsiteX948" fmla="*/ 6323712 w 12192000"/>
                <a:gd name="connsiteY948" fmla="*/ 472014 h 1608850"/>
                <a:gd name="connsiteX949" fmla="*/ 6350059 w 12192000"/>
                <a:gd name="connsiteY949" fmla="*/ 472014 h 1608850"/>
                <a:gd name="connsiteX950" fmla="*/ 6350059 w 12192000"/>
                <a:gd name="connsiteY950" fmla="*/ 450396 h 1608850"/>
                <a:gd name="connsiteX951" fmla="*/ 6384513 w 12192000"/>
                <a:gd name="connsiteY951" fmla="*/ 450396 h 1608850"/>
                <a:gd name="connsiteX952" fmla="*/ 6384513 w 12192000"/>
                <a:gd name="connsiteY952" fmla="*/ 452828 h 1608850"/>
                <a:gd name="connsiteX953" fmla="*/ 6384513 w 12192000"/>
                <a:gd name="connsiteY953" fmla="*/ 469852 h 1608850"/>
                <a:gd name="connsiteX954" fmla="*/ 6386793 w 12192000"/>
                <a:gd name="connsiteY954" fmla="*/ 469852 h 1608850"/>
                <a:gd name="connsiteX955" fmla="*/ 6402753 w 12192000"/>
                <a:gd name="connsiteY955" fmla="*/ 469852 h 1608850"/>
                <a:gd name="connsiteX956" fmla="*/ 6402753 w 12192000"/>
                <a:gd name="connsiteY956" fmla="*/ 517411 h 1608850"/>
                <a:gd name="connsiteX957" fmla="*/ 6403766 w 12192000"/>
                <a:gd name="connsiteY957" fmla="*/ 517411 h 1608850"/>
                <a:gd name="connsiteX958" fmla="*/ 6410860 w 12192000"/>
                <a:gd name="connsiteY958" fmla="*/ 517411 h 1608850"/>
                <a:gd name="connsiteX959" fmla="*/ 6425047 w 12192000"/>
                <a:gd name="connsiteY959" fmla="*/ 521735 h 1608850"/>
                <a:gd name="connsiteX960" fmla="*/ 6425047 w 12192000"/>
                <a:gd name="connsiteY960" fmla="*/ 560647 h 1608850"/>
                <a:gd name="connsiteX961" fmla="*/ 6426060 w 12192000"/>
                <a:gd name="connsiteY961" fmla="*/ 560647 h 1608850"/>
                <a:gd name="connsiteX962" fmla="*/ 6433153 w 12192000"/>
                <a:gd name="connsiteY962" fmla="*/ 560647 h 1608850"/>
                <a:gd name="connsiteX963" fmla="*/ 6433153 w 12192000"/>
                <a:gd name="connsiteY963" fmla="*/ 562268 h 1608850"/>
                <a:gd name="connsiteX964" fmla="*/ 6433153 w 12192000"/>
                <a:gd name="connsiteY964" fmla="*/ 573617 h 1608850"/>
                <a:gd name="connsiteX965" fmla="*/ 6435180 w 12192000"/>
                <a:gd name="connsiteY965" fmla="*/ 573617 h 1608850"/>
                <a:gd name="connsiteX966" fmla="*/ 6449367 w 12192000"/>
                <a:gd name="connsiteY966" fmla="*/ 573617 h 1608850"/>
                <a:gd name="connsiteX967" fmla="*/ 6455447 w 12192000"/>
                <a:gd name="connsiteY967" fmla="*/ 580103 h 1608850"/>
                <a:gd name="connsiteX968" fmla="*/ 6455447 w 12192000"/>
                <a:gd name="connsiteY968" fmla="*/ 601721 h 1608850"/>
                <a:gd name="connsiteX969" fmla="*/ 6457727 w 12192000"/>
                <a:gd name="connsiteY969" fmla="*/ 601721 h 1608850"/>
                <a:gd name="connsiteX970" fmla="*/ 6473687 w 12192000"/>
                <a:gd name="connsiteY970" fmla="*/ 601721 h 1608850"/>
                <a:gd name="connsiteX971" fmla="*/ 6473687 w 12192000"/>
                <a:gd name="connsiteY971" fmla="*/ 602801 h 1608850"/>
                <a:gd name="connsiteX972" fmla="*/ 6473687 w 12192000"/>
                <a:gd name="connsiteY972" fmla="*/ 610368 h 1608850"/>
                <a:gd name="connsiteX973" fmla="*/ 6474954 w 12192000"/>
                <a:gd name="connsiteY973" fmla="*/ 610368 h 1608850"/>
                <a:gd name="connsiteX974" fmla="*/ 6483821 w 12192000"/>
                <a:gd name="connsiteY974" fmla="*/ 610368 h 1608850"/>
                <a:gd name="connsiteX975" fmla="*/ 6483821 w 12192000"/>
                <a:gd name="connsiteY975" fmla="*/ 612529 h 1608850"/>
                <a:gd name="connsiteX976" fmla="*/ 6483821 w 12192000"/>
                <a:gd name="connsiteY976" fmla="*/ 627662 h 1608850"/>
                <a:gd name="connsiteX977" fmla="*/ 6487874 w 12192000"/>
                <a:gd name="connsiteY977" fmla="*/ 625770 h 1608850"/>
                <a:gd name="connsiteX978" fmla="*/ 6487874 w 12192000"/>
                <a:gd name="connsiteY978" fmla="*/ 612529 h 1608850"/>
                <a:gd name="connsiteX979" fmla="*/ 6488887 w 12192000"/>
                <a:gd name="connsiteY979" fmla="*/ 612529 h 1608850"/>
                <a:gd name="connsiteX980" fmla="*/ 6495981 w 12192000"/>
                <a:gd name="connsiteY980" fmla="*/ 612529 h 1608850"/>
                <a:gd name="connsiteX981" fmla="*/ 6495981 w 12192000"/>
                <a:gd name="connsiteY981" fmla="*/ 614151 h 1608850"/>
                <a:gd name="connsiteX982" fmla="*/ 6495981 w 12192000"/>
                <a:gd name="connsiteY982" fmla="*/ 625500 h 1608850"/>
                <a:gd name="connsiteX983" fmla="*/ 6496741 w 12192000"/>
                <a:gd name="connsiteY983" fmla="*/ 625500 h 1608850"/>
                <a:gd name="connsiteX984" fmla="*/ 6502061 w 12192000"/>
                <a:gd name="connsiteY984" fmla="*/ 625500 h 1608850"/>
                <a:gd name="connsiteX985" fmla="*/ 6550701 w 12192000"/>
                <a:gd name="connsiteY985" fmla="*/ 621177 h 1608850"/>
                <a:gd name="connsiteX986" fmla="*/ 6550701 w 12192000"/>
                <a:gd name="connsiteY986" fmla="*/ 622528 h 1608850"/>
                <a:gd name="connsiteX987" fmla="*/ 6550701 w 12192000"/>
                <a:gd name="connsiteY987" fmla="*/ 631985 h 1608850"/>
                <a:gd name="connsiteX988" fmla="*/ 6551461 w 12192000"/>
                <a:gd name="connsiteY988" fmla="*/ 631985 h 1608850"/>
                <a:gd name="connsiteX989" fmla="*/ 6556782 w 12192000"/>
                <a:gd name="connsiteY989" fmla="*/ 631985 h 1608850"/>
                <a:gd name="connsiteX990" fmla="*/ 6556782 w 12192000"/>
                <a:gd name="connsiteY990" fmla="*/ 634147 h 1608850"/>
                <a:gd name="connsiteX991" fmla="*/ 6556782 w 12192000"/>
                <a:gd name="connsiteY991" fmla="*/ 649280 h 1608850"/>
                <a:gd name="connsiteX992" fmla="*/ 6558808 w 12192000"/>
                <a:gd name="connsiteY992" fmla="*/ 647929 h 1608850"/>
                <a:gd name="connsiteX993" fmla="*/ 6572995 w 12192000"/>
                <a:gd name="connsiteY993" fmla="*/ 638471 h 1608850"/>
                <a:gd name="connsiteX994" fmla="*/ 6579075 w 12192000"/>
                <a:gd name="connsiteY994" fmla="*/ 597397 h 1608850"/>
                <a:gd name="connsiteX995" fmla="*/ 6579835 w 12192000"/>
                <a:gd name="connsiteY995" fmla="*/ 597127 h 1608850"/>
                <a:gd name="connsiteX996" fmla="*/ 6585155 w 12192000"/>
                <a:gd name="connsiteY996" fmla="*/ 595235 h 1608850"/>
                <a:gd name="connsiteX997" fmla="*/ 6587182 w 12192000"/>
                <a:gd name="connsiteY997" fmla="*/ 526058 h 1608850"/>
                <a:gd name="connsiteX998" fmla="*/ 6589209 w 12192000"/>
                <a:gd name="connsiteY998" fmla="*/ 595235 h 1608850"/>
                <a:gd name="connsiteX999" fmla="*/ 6589969 w 12192000"/>
                <a:gd name="connsiteY999" fmla="*/ 595505 h 1608850"/>
                <a:gd name="connsiteX1000" fmla="*/ 6595289 w 12192000"/>
                <a:gd name="connsiteY1000" fmla="*/ 597397 h 1608850"/>
                <a:gd name="connsiteX1001" fmla="*/ 6595289 w 12192000"/>
                <a:gd name="connsiteY1001" fmla="*/ 510926 h 1608850"/>
                <a:gd name="connsiteX1002" fmla="*/ 6599342 w 12192000"/>
                <a:gd name="connsiteY1002" fmla="*/ 478499 h 1608850"/>
                <a:gd name="connsiteX1003" fmla="*/ 6637849 w 12192000"/>
                <a:gd name="connsiteY1003" fmla="*/ 478499 h 1608850"/>
                <a:gd name="connsiteX1004" fmla="*/ 6637849 w 12192000"/>
                <a:gd name="connsiteY1004" fmla="*/ 510926 h 1608850"/>
                <a:gd name="connsiteX1005" fmla="*/ 6638609 w 12192000"/>
                <a:gd name="connsiteY1005" fmla="*/ 510926 h 1608850"/>
                <a:gd name="connsiteX1006" fmla="*/ 6643929 w 12192000"/>
                <a:gd name="connsiteY1006" fmla="*/ 510926 h 1608850"/>
                <a:gd name="connsiteX1007" fmla="*/ 6643929 w 12192000"/>
                <a:gd name="connsiteY1007" fmla="*/ 428778 h 1608850"/>
                <a:gd name="connsiteX1008" fmla="*/ 6645703 w 12192000"/>
                <a:gd name="connsiteY1008" fmla="*/ 428778 h 1608850"/>
                <a:gd name="connsiteX1009" fmla="*/ 6658116 w 12192000"/>
                <a:gd name="connsiteY1009" fmla="*/ 428778 h 1608850"/>
                <a:gd name="connsiteX1010" fmla="*/ 6658116 w 12192000"/>
                <a:gd name="connsiteY1010" fmla="*/ 426887 h 1608850"/>
                <a:gd name="connsiteX1011" fmla="*/ 6658116 w 12192000"/>
                <a:gd name="connsiteY1011" fmla="*/ 413646 h 1608850"/>
                <a:gd name="connsiteX1012" fmla="*/ 6680410 w 12192000"/>
                <a:gd name="connsiteY1012" fmla="*/ 413646 h 1608850"/>
                <a:gd name="connsiteX1013" fmla="*/ 6680410 w 12192000"/>
                <a:gd name="connsiteY1013" fmla="*/ 412565 h 1608850"/>
                <a:gd name="connsiteX1014" fmla="*/ 6680410 w 12192000"/>
                <a:gd name="connsiteY1014" fmla="*/ 404999 h 1608850"/>
                <a:gd name="connsiteX1015" fmla="*/ 6682183 w 12192000"/>
                <a:gd name="connsiteY1015" fmla="*/ 404999 h 1608850"/>
                <a:gd name="connsiteX1016" fmla="*/ 6694597 w 12192000"/>
                <a:gd name="connsiteY1016" fmla="*/ 404999 h 1608850"/>
                <a:gd name="connsiteX1017" fmla="*/ 6694597 w 12192000"/>
                <a:gd name="connsiteY1017" fmla="*/ 406080 h 1608850"/>
                <a:gd name="connsiteX1018" fmla="*/ 6694597 w 12192000"/>
                <a:gd name="connsiteY1018" fmla="*/ 413646 h 1608850"/>
                <a:gd name="connsiteX1019" fmla="*/ 6695357 w 12192000"/>
                <a:gd name="connsiteY1019" fmla="*/ 413646 h 1608850"/>
                <a:gd name="connsiteX1020" fmla="*/ 6700677 w 12192000"/>
                <a:gd name="connsiteY1020" fmla="*/ 413646 h 1608850"/>
                <a:gd name="connsiteX1021" fmla="*/ 6710810 w 12192000"/>
                <a:gd name="connsiteY1021" fmla="*/ 409322 h 1608850"/>
                <a:gd name="connsiteX1022" fmla="*/ 6714863 w 12192000"/>
                <a:gd name="connsiteY1022" fmla="*/ 412565 h 1608850"/>
                <a:gd name="connsiteX1023" fmla="*/ 6714863 w 12192000"/>
                <a:gd name="connsiteY1023" fmla="*/ 404999 h 1608850"/>
                <a:gd name="connsiteX1024" fmla="*/ 6717143 w 12192000"/>
                <a:gd name="connsiteY1024" fmla="*/ 404999 h 1608850"/>
                <a:gd name="connsiteX1025" fmla="*/ 6733104 w 12192000"/>
                <a:gd name="connsiteY1025" fmla="*/ 404999 h 1608850"/>
                <a:gd name="connsiteX1026" fmla="*/ 6733104 w 12192000"/>
                <a:gd name="connsiteY1026" fmla="*/ 406080 h 1608850"/>
                <a:gd name="connsiteX1027" fmla="*/ 6733104 w 12192000"/>
                <a:gd name="connsiteY1027" fmla="*/ 413646 h 1608850"/>
                <a:gd name="connsiteX1028" fmla="*/ 6763504 w 12192000"/>
                <a:gd name="connsiteY1028" fmla="*/ 413646 h 1608850"/>
                <a:gd name="connsiteX1029" fmla="*/ 6763504 w 12192000"/>
                <a:gd name="connsiteY1029" fmla="*/ 415267 h 1608850"/>
                <a:gd name="connsiteX1030" fmla="*/ 6763504 w 12192000"/>
                <a:gd name="connsiteY1030" fmla="*/ 426617 h 1608850"/>
                <a:gd name="connsiteX1031" fmla="*/ 6789851 w 12192000"/>
                <a:gd name="connsiteY1031" fmla="*/ 426617 h 1608850"/>
                <a:gd name="connsiteX1032" fmla="*/ 6789851 w 12192000"/>
                <a:gd name="connsiteY1032" fmla="*/ 456881 h 1608850"/>
                <a:gd name="connsiteX1033" fmla="*/ 6790611 w 12192000"/>
                <a:gd name="connsiteY1033" fmla="*/ 456881 h 1608850"/>
                <a:gd name="connsiteX1034" fmla="*/ 6795931 w 12192000"/>
                <a:gd name="connsiteY1034" fmla="*/ 456881 h 1608850"/>
                <a:gd name="connsiteX1035" fmla="*/ 6795931 w 12192000"/>
                <a:gd name="connsiteY1035" fmla="*/ 457962 h 1608850"/>
                <a:gd name="connsiteX1036" fmla="*/ 6795931 w 12192000"/>
                <a:gd name="connsiteY1036" fmla="*/ 465529 h 1608850"/>
                <a:gd name="connsiteX1037" fmla="*/ 6799985 w 12192000"/>
                <a:gd name="connsiteY1037" fmla="*/ 495793 h 1608850"/>
                <a:gd name="connsiteX1038" fmla="*/ 6800745 w 12192000"/>
                <a:gd name="connsiteY1038" fmla="*/ 495793 h 1608850"/>
                <a:gd name="connsiteX1039" fmla="*/ 6806065 w 12192000"/>
                <a:gd name="connsiteY1039" fmla="*/ 495793 h 1608850"/>
                <a:gd name="connsiteX1040" fmla="*/ 6806065 w 12192000"/>
                <a:gd name="connsiteY1040" fmla="*/ 496604 h 1608850"/>
                <a:gd name="connsiteX1041" fmla="*/ 6806065 w 12192000"/>
                <a:gd name="connsiteY1041" fmla="*/ 502279 h 1608850"/>
                <a:gd name="connsiteX1042" fmla="*/ 6807078 w 12192000"/>
                <a:gd name="connsiteY1042" fmla="*/ 502279 h 1608850"/>
                <a:gd name="connsiteX1043" fmla="*/ 6814171 w 12192000"/>
                <a:gd name="connsiteY1043" fmla="*/ 502279 h 1608850"/>
                <a:gd name="connsiteX1044" fmla="*/ 6814171 w 12192000"/>
                <a:gd name="connsiteY1044" fmla="*/ 532544 h 1608850"/>
                <a:gd name="connsiteX1045" fmla="*/ 6816198 w 12192000"/>
                <a:gd name="connsiteY1045" fmla="*/ 532544 h 1608850"/>
                <a:gd name="connsiteX1046" fmla="*/ 6830385 w 12192000"/>
                <a:gd name="connsiteY1046" fmla="*/ 532544 h 1608850"/>
                <a:gd name="connsiteX1047" fmla="*/ 6830385 w 12192000"/>
                <a:gd name="connsiteY1047" fmla="*/ 556323 h 1608850"/>
                <a:gd name="connsiteX1048" fmla="*/ 6832412 w 12192000"/>
                <a:gd name="connsiteY1048" fmla="*/ 557944 h 1608850"/>
                <a:gd name="connsiteX1049" fmla="*/ 6832412 w 12192000"/>
                <a:gd name="connsiteY1049" fmla="*/ 569294 h 1608850"/>
                <a:gd name="connsiteX1050" fmla="*/ 6833172 w 12192000"/>
                <a:gd name="connsiteY1050" fmla="*/ 569294 h 1608850"/>
                <a:gd name="connsiteX1051" fmla="*/ 6838492 w 12192000"/>
                <a:gd name="connsiteY1051" fmla="*/ 569294 h 1608850"/>
                <a:gd name="connsiteX1052" fmla="*/ 6838492 w 12192000"/>
                <a:gd name="connsiteY1052" fmla="*/ 593073 h 1608850"/>
                <a:gd name="connsiteX1053" fmla="*/ 6839758 w 12192000"/>
                <a:gd name="connsiteY1053" fmla="*/ 593073 h 1608850"/>
                <a:gd name="connsiteX1054" fmla="*/ 6848625 w 12192000"/>
                <a:gd name="connsiteY1054" fmla="*/ 593073 h 1608850"/>
                <a:gd name="connsiteX1055" fmla="*/ 6850652 w 12192000"/>
                <a:gd name="connsiteY1055" fmla="*/ 597127 h 1608850"/>
                <a:gd name="connsiteX1056" fmla="*/ 6850652 w 12192000"/>
                <a:gd name="connsiteY1056" fmla="*/ 610368 h 1608850"/>
                <a:gd name="connsiteX1057" fmla="*/ 6852172 w 12192000"/>
                <a:gd name="connsiteY1057" fmla="*/ 608476 h 1608850"/>
                <a:gd name="connsiteX1058" fmla="*/ 6862812 w 12192000"/>
                <a:gd name="connsiteY1058" fmla="*/ 595235 h 1608850"/>
                <a:gd name="connsiteX1059" fmla="*/ 6891186 w 12192000"/>
                <a:gd name="connsiteY1059" fmla="*/ 595235 h 1608850"/>
                <a:gd name="connsiteX1060" fmla="*/ 6891186 w 12192000"/>
                <a:gd name="connsiteY1060" fmla="*/ 681706 h 1608850"/>
                <a:gd name="connsiteX1061" fmla="*/ 6891946 w 12192000"/>
                <a:gd name="connsiteY1061" fmla="*/ 681706 h 1608850"/>
                <a:gd name="connsiteX1062" fmla="*/ 6897266 w 12192000"/>
                <a:gd name="connsiteY1062" fmla="*/ 681706 h 1608850"/>
                <a:gd name="connsiteX1063" fmla="*/ 6898026 w 12192000"/>
                <a:gd name="connsiteY1063" fmla="*/ 680355 h 1608850"/>
                <a:gd name="connsiteX1064" fmla="*/ 6903346 w 12192000"/>
                <a:gd name="connsiteY1064" fmla="*/ 670897 h 1608850"/>
                <a:gd name="connsiteX1065" fmla="*/ 6903346 w 12192000"/>
                <a:gd name="connsiteY1065" fmla="*/ 672789 h 1608850"/>
                <a:gd name="connsiteX1066" fmla="*/ 6903346 w 12192000"/>
                <a:gd name="connsiteY1066" fmla="*/ 686030 h 1608850"/>
                <a:gd name="connsiteX1067" fmla="*/ 6907399 w 12192000"/>
                <a:gd name="connsiteY1067" fmla="*/ 640633 h 1608850"/>
                <a:gd name="connsiteX1068" fmla="*/ 6908159 w 12192000"/>
                <a:gd name="connsiteY1068" fmla="*/ 640633 h 1608850"/>
                <a:gd name="connsiteX1069" fmla="*/ 6913479 w 12192000"/>
                <a:gd name="connsiteY1069" fmla="*/ 640633 h 1608850"/>
                <a:gd name="connsiteX1070" fmla="*/ 6913479 w 12192000"/>
                <a:gd name="connsiteY1070" fmla="*/ 575779 h 1608850"/>
                <a:gd name="connsiteX1071" fmla="*/ 6914493 w 12192000"/>
                <a:gd name="connsiteY1071" fmla="*/ 575779 h 1608850"/>
                <a:gd name="connsiteX1072" fmla="*/ 6921586 w 12192000"/>
                <a:gd name="connsiteY1072" fmla="*/ 575779 h 1608850"/>
                <a:gd name="connsiteX1073" fmla="*/ 6933746 w 12192000"/>
                <a:gd name="connsiteY1073" fmla="*/ 532544 h 1608850"/>
                <a:gd name="connsiteX1074" fmla="*/ 6935013 w 12192000"/>
                <a:gd name="connsiteY1074" fmla="*/ 532544 h 1608850"/>
                <a:gd name="connsiteX1075" fmla="*/ 6943880 w 12192000"/>
                <a:gd name="connsiteY1075" fmla="*/ 532544 h 1608850"/>
                <a:gd name="connsiteX1076" fmla="*/ 6954013 w 12192000"/>
                <a:gd name="connsiteY1076" fmla="*/ 575779 h 1608850"/>
                <a:gd name="connsiteX1077" fmla="*/ 6955026 w 12192000"/>
                <a:gd name="connsiteY1077" fmla="*/ 575779 h 1608850"/>
                <a:gd name="connsiteX1078" fmla="*/ 6962120 w 12192000"/>
                <a:gd name="connsiteY1078" fmla="*/ 575779 h 1608850"/>
                <a:gd name="connsiteX1079" fmla="*/ 6962120 w 12192000"/>
                <a:gd name="connsiteY1079" fmla="*/ 614691 h 1608850"/>
                <a:gd name="connsiteX1080" fmla="*/ 6963893 w 12192000"/>
                <a:gd name="connsiteY1080" fmla="*/ 614691 h 1608850"/>
                <a:gd name="connsiteX1081" fmla="*/ 6976307 w 12192000"/>
                <a:gd name="connsiteY1081" fmla="*/ 614691 h 1608850"/>
                <a:gd name="connsiteX1082" fmla="*/ 6976307 w 12192000"/>
                <a:gd name="connsiteY1082" fmla="*/ 616853 h 1608850"/>
                <a:gd name="connsiteX1083" fmla="*/ 6976307 w 12192000"/>
                <a:gd name="connsiteY1083" fmla="*/ 631985 h 1608850"/>
                <a:gd name="connsiteX1084" fmla="*/ 6980360 w 12192000"/>
                <a:gd name="connsiteY1084" fmla="*/ 629824 h 1608850"/>
                <a:gd name="connsiteX1085" fmla="*/ 6980360 w 12192000"/>
                <a:gd name="connsiteY1085" fmla="*/ 614691 h 1608850"/>
                <a:gd name="connsiteX1086" fmla="*/ 6981880 w 12192000"/>
                <a:gd name="connsiteY1086" fmla="*/ 614691 h 1608850"/>
                <a:gd name="connsiteX1087" fmla="*/ 6992520 w 12192000"/>
                <a:gd name="connsiteY1087" fmla="*/ 614691 h 1608850"/>
                <a:gd name="connsiteX1088" fmla="*/ 6992520 w 12192000"/>
                <a:gd name="connsiteY1088" fmla="*/ 616312 h 1608850"/>
                <a:gd name="connsiteX1089" fmla="*/ 6992520 w 12192000"/>
                <a:gd name="connsiteY1089" fmla="*/ 627662 h 1608850"/>
                <a:gd name="connsiteX1090" fmla="*/ 7022921 w 12192000"/>
                <a:gd name="connsiteY1090" fmla="*/ 627662 h 1608850"/>
                <a:gd name="connsiteX1091" fmla="*/ 7022921 w 12192000"/>
                <a:gd name="connsiteY1091" fmla="*/ 590912 h 1608850"/>
                <a:gd name="connsiteX1092" fmla="*/ 7024187 w 12192000"/>
                <a:gd name="connsiteY1092" fmla="*/ 590912 h 1608850"/>
                <a:gd name="connsiteX1093" fmla="*/ 7033054 w 12192000"/>
                <a:gd name="connsiteY1093" fmla="*/ 590912 h 1608850"/>
                <a:gd name="connsiteX1094" fmla="*/ 7033054 w 12192000"/>
                <a:gd name="connsiteY1094" fmla="*/ 612529 h 1608850"/>
                <a:gd name="connsiteX1095" fmla="*/ 7035081 w 12192000"/>
                <a:gd name="connsiteY1095" fmla="*/ 580103 h 1608850"/>
                <a:gd name="connsiteX1096" fmla="*/ 7057374 w 12192000"/>
                <a:gd name="connsiteY1096" fmla="*/ 580103 h 1608850"/>
                <a:gd name="connsiteX1097" fmla="*/ 7057374 w 12192000"/>
                <a:gd name="connsiteY1097" fmla="*/ 578481 h 1608850"/>
                <a:gd name="connsiteX1098" fmla="*/ 7057374 w 12192000"/>
                <a:gd name="connsiteY1098" fmla="*/ 567132 h 1608850"/>
                <a:gd name="connsiteX1099" fmla="*/ 7058134 w 12192000"/>
                <a:gd name="connsiteY1099" fmla="*/ 567132 h 1608850"/>
                <a:gd name="connsiteX1100" fmla="*/ 7063454 w 12192000"/>
                <a:gd name="connsiteY1100" fmla="*/ 567132 h 1608850"/>
                <a:gd name="connsiteX1101" fmla="*/ 7063454 w 12192000"/>
                <a:gd name="connsiteY1101" fmla="*/ 565241 h 1608850"/>
                <a:gd name="connsiteX1102" fmla="*/ 7063454 w 12192000"/>
                <a:gd name="connsiteY1102" fmla="*/ 552000 h 1608850"/>
                <a:gd name="connsiteX1103" fmla="*/ 7067508 w 12192000"/>
                <a:gd name="connsiteY1103" fmla="*/ 558485 h 1608850"/>
                <a:gd name="connsiteX1104" fmla="*/ 7069788 w 12192000"/>
                <a:gd name="connsiteY1104" fmla="*/ 558485 h 1608850"/>
                <a:gd name="connsiteX1105" fmla="*/ 7085748 w 12192000"/>
                <a:gd name="connsiteY1105" fmla="*/ 558485 h 1608850"/>
                <a:gd name="connsiteX1106" fmla="*/ 7085748 w 12192000"/>
                <a:gd name="connsiteY1106" fmla="*/ 557674 h 1608850"/>
                <a:gd name="connsiteX1107" fmla="*/ 7085748 w 12192000"/>
                <a:gd name="connsiteY1107" fmla="*/ 552000 h 1608850"/>
                <a:gd name="connsiteX1108" fmla="*/ 7086508 w 12192000"/>
                <a:gd name="connsiteY1108" fmla="*/ 552000 h 1608850"/>
                <a:gd name="connsiteX1109" fmla="*/ 7091828 w 12192000"/>
                <a:gd name="connsiteY1109" fmla="*/ 552000 h 1608850"/>
                <a:gd name="connsiteX1110" fmla="*/ 7091828 w 12192000"/>
                <a:gd name="connsiteY1110" fmla="*/ 553351 h 1608850"/>
                <a:gd name="connsiteX1111" fmla="*/ 7091828 w 12192000"/>
                <a:gd name="connsiteY1111" fmla="*/ 562809 h 1608850"/>
                <a:gd name="connsiteX1112" fmla="*/ 7130335 w 12192000"/>
                <a:gd name="connsiteY1112" fmla="*/ 562809 h 1608850"/>
                <a:gd name="connsiteX1113" fmla="*/ 7130335 w 12192000"/>
                <a:gd name="connsiteY1113" fmla="*/ 701162 h 1608850"/>
                <a:gd name="connsiteX1114" fmla="*/ 7131855 w 12192000"/>
                <a:gd name="connsiteY1114" fmla="*/ 701162 h 1608850"/>
                <a:gd name="connsiteX1115" fmla="*/ 7142495 w 12192000"/>
                <a:gd name="connsiteY1115" fmla="*/ 701162 h 1608850"/>
                <a:gd name="connsiteX1116" fmla="*/ 7142495 w 12192000"/>
                <a:gd name="connsiteY1116" fmla="*/ 688192 h 1608850"/>
                <a:gd name="connsiteX1117" fmla="*/ 7146549 w 12192000"/>
                <a:gd name="connsiteY1117" fmla="*/ 688192 h 1608850"/>
                <a:gd name="connsiteX1118" fmla="*/ 7146549 w 12192000"/>
                <a:gd name="connsiteY1118" fmla="*/ 701162 h 1608850"/>
                <a:gd name="connsiteX1119" fmla="*/ 7176949 w 12192000"/>
                <a:gd name="connsiteY1119" fmla="*/ 701162 h 1608850"/>
                <a:gd name="connsiteX1120" fmla="*/ 7176949 w 12192000"/>
                <a:gd name="connsiteY1120" fmla="*/ 670897 h 1608850"/>
                <a:gd name="connsiteX1121" fmla="*/ 7189109 w 12192000"/>
                <a:gd name="connsiteY1121" fmla="*/ 670897 h 1608850"/>
                <a:gd name="connsiteX1122" fmla="*/ 7201269 w 12192000"/>
                <a:gd name="connsiteY1122" fmla="*/ 668736 h 1608850"/>
                <a:gd name="connsiteX1123" fmla="*/ 7205323 w 12192000"/>
                <a:gd name="connsiteY1123" fmla="*/ 670897 h 1608850"/>
                <a:gd name="connsiteX1124" fmla="*/ 7215456 w 12192000"/>
                <a:gd name="connsiteY1124" fmla="*/ 670897 h 1608850"/>
                <a:gd name="connsiteX1125" fmla="*/ 7215456 w 12192000"/>
                <a:gd name="connsiteY1125" fmla="*/ 701162 h 1608850"/>
                <a:gd name="connsiteX1126" fmla="*/ 7223563 w 12192000"/>
                <a:gd name="connsiteY1126" fmla="*/ 701162 h 1608850"/>
                <a:gd name="connsiteX1127" fmla="*/ 7223563 w 12192000"/>
                <a:gd name="connsiteY1127" fmla="*/ 718457 h 1608850"/>
                <a:gd name="connsiteX1128" fmla="*/ 7232899 w 12192000"/>
                <a:gd name="connsiteY1128" fmla="*/ 719362 h 1608850"/>
                <a:gd name="connsiteX1129" fmla="*/ 7245857 w 12192000"/>
                <a:gd name="connsiteY1129" fmla="*/ 719362 h 1608850"/>
                <a:gd name="connsiteX1130" fmla="*/ 7245857 w 12192000"/>
                <a:gd name="connsiteY1130" fmla="*/ 703324 h 1608850"/>
                <a:gd name="connsiteX1131" fmla="*/ 7313813 w 12192000"/>
                <a:gd name="connsiteY1131" fmla="*/ 703324 h 1608850"/>
                <a:gd name="connsiteX1132" fmla="*/ 7313813 w 12192000"/>
                <a:gd name="connsiteY1132" fmla="*/ 618071 h 1608850"/>
                <a:gd name="connsiteX1133" fmla="*/ 7385821 w 12192000"/>
                <a:gd name="connsiteY1133" fmla="*/ 618071 h 1608850"/>
                <a:gd name="connsiteX1134" fmla="*/ 7385821 w 12192000"/>
                <a:gd name="connsiteY1134" fmla="*/ 696839 h 1608850"/>
                <a:gd name="connsiteX1135" fmla="*/ 7387725 w 12192000"/>
                <a:gd name="connsiteY1135" fmla="*/ 696839 h 1608850"/>
                <a:gd name="connsiteX1136" fmla="*/ 7388967 w 12192000"/>
                <a:gd name="connsiteY1136" fmla="*/ 719362 h 1608850"/>
                <a:gd name="connsiteX1137" fmla="*/ 7398643 w 12192000"/>
                <a:gd name="connsiteY1137" fmla="*/ 719362 h 1608850"/>
                <a:gd name="connsiteX1138" fmla="*/ 7399885 w 12192000"/>
                <a:gd name="connsiteY1138" fmla="*/ 696839 h 1608850"/>
                <a:gd name="connsiteX1139" fmla="*/ 7405965 w 12192000"/>
                <a:gd name="connsiteY1139" fmla="*/ 696839 h 1608850"/>
                <a:gd name="connsiteX1140" fmla="*/ 7407207 w 12192000"/>
                <a:gd name="connsiteY1140" fmla="*/ 719362 h 1608850"/>
                <a:gd name="connsiteX1141" fmla="*/ 7457829 w 12192000"/>
                <a:gd name="connsiteY1141" fmla="*/ 719362 h 1608850"/>
                <a:gd name="connsiteX1142" fmla="*/ 7457829 w 12192000"/>
                <a:gd name="connsiteY1142" fmla="*/ 556334 h 1608850"/>
                <a:gd name="connsiteX1143" fmla="*/ 7655156 w 12192000"/>
                <a:gd name="connsiteY1143" fmla="*/ 556334 h 1608850"/>
                <a:gd name="connsiteX1144" fmla="*/ 7655156 w 12192000"/>
                <a:gd name="connsiteY1144" fmla="*/ 719362 h 1608850"/>
                <a:gd name="connsiteX1145" fmla="*/ 7673853 w 12192000"/>
                <a:gd name="connsiteY1145" fmla="*/ 719362 h 1608850"/>
                <a:gd name="connsiteX1146" fmla="*/ 7673853 w 12192000"/>
                <a:gd name="connsiteY1146" fmla="*/ 636669 h 1608850"/>
                <a:gd name="connsiteX1147" fmla="*/ 7768973 w 12192000"/>
                <a:gd name="connsiteY1147" fmla="*/ 636669 h 1608850"/>
                <a:gd name="connsiteX1148" fmla="*/ 7773382 w 12192000"/>
                <a:gd name="connsiteY1148" fmla="*/ 519115 h 1608850"/>
                <a:gd name="connsiteX1149" fmla="*/ 7819759 w 12192000"/>
                <a:gd name="connsiteY1149" fmla="*/ 519115 h 1608850"/>
                <a:gd name="connsiteX1150" fmla="*/ 7821437 w 12192000"/>
                <a:gd name="connsiteY1150" fmla="*/ 571456 h 1608850"/>
                <a:gd name="connsiteX1151" fmla="*/ 7886292 w 12192000"/>
                <a:gd name="connsiteY1151" fmla="*/ 571456 h 1608850"/>
                <a:gd name="connsiteX1152" fmla="*/ 7886292 w 12192000"/>
                <a:gd name="connsiteY1152" fmla="*/ 647118 h 1608850"/>
                <a:gd name="connsiteX1153" fmla="*/ 7894398 w 12192000"/>
                <a:gd name="connsiteY1153" fmla="*/ 647118 h 1608850"/>
                <a:gd name="connsiteX1154" fmla="*/ 7896425 w 12192000"/>
                <a:gd name="connsiteY1154" fmla="*/ 640633 h 1608850"/>
                <a:gd name="connsiteX1155" fmla="*/ 7902505 w 12192000"/>
                <a:gd name="connsiteY1155" fmla="*/ 640633 h 1608850"/>
                <a:gd name="connsiteX1156" fmla="*/ 7904533 w 12192000"/>
                <a:gd name="connsiteY1156" fmla="*/ 649280 h 1608850"/>
                <a:gd name="connsiteX1157" fmla="*/ 7916693 w 12192000"/>
                <a:gd name="connsiteY1157" fmla="*/ 649280 h 1608850"/>
                <a:gd name="connsiteX1158" fmla="*/ 7916693 w 12192000"/>
                <a:gd name="connsiteY1158" fmla="*/ 642794 h 1608850"/>
                <a:gd name="connsiteX1159" fmla="*/ 7938985 w 12192000"/>
                <a:gd name="connsiteY1159" fmla="*/ 642794 h 1608850"/>
                <a:gd name="connsiteX1160" fmla="*/ 7938985 w 12192000"/>
                <a:gd name="connsiteY1160" fmla="*/ 649280 h 1608850"/>
                <a:gd name="connsiteX1161" fmla="*/ 7959253 w 12192000"/>
                <a:gd name="connsiteY1161" fmla="*/ 649280 h 1608850"/>
                <a:gd name="connsiteX1162" fmla="*/ 7959253 w 12192000"/>
                <a:gd name="connsiteY1162" fmla="*/ 694677 h 1608850"/>
                <a:gd name="connsiteX1163" fmla="*/ 7973440 w 12192000"/>
                <a:gd name="connsiteY1163" fmla="*/ 694677 h 1608850"/>
                <a:gd name="connsiteX1164" fmla="*/ 7973440 w 12192000"/>
                <a:gd name="connsiteY1164" fmla="*/ 681706 h 1608850"/>
                <a:gd name="connsiteX1165" fmla="*/ 7989653 w 12192000"/>
                <a:gd name="connsiteY1165" fmla="*/ 681706 h 1608850"/>
                <a:gd name="connsiteX1166" fmla="*/ 7989653 w 12192000"/>
                <a:gd name="connsiteY1166" fmla="*/ 502279 h 1608850"/>
                <a:gd name="connsiteX1167" fmla="*/ 7995733 w 12192000"/>
                <a:gd name="connsiteY1167" fmla="*/ 495793 h 1608850"/>
                <a:gd name="connsiteX1168" fmla="*/ 8068694 w 12192000"/>
                <a:gd name="connsiteY1168" fmla="*/ 495793 h 1608850"/>
                <a:gd name="connsiteX1169" fmla="*/ 8068694 w 12192000"/>
                <a:gd name="connsiteY1169" fmla="*/ 504441 h 1608850"/>
                <a:gd name="connsiteX1170" fmla="*/ 8078828 w 12192000"/>
                <a:gd name="connsiteY1170" fmla="*/ 504441 h 1608850"/>
                <a:gd name="connsiteX1171" fmla="*/ 8078828 w 12192000"/>
                <a:gd name="connsiteY1171" fmla="*/ 619015 h 1608850"/>
                <a:gd name="connsiteX1172" fmla="*/ 8101121 w 12192000"/>
                <a:gd name="connsiteY1172" fmla="*/ 619015 h 1608850"/>
                <a:gd name="connsiteX1173" fmla="*/ 8101121 w 12192000"/>
                <a:gd name="connsiteY1173" fmla="*/ 552000 h 1608850"/>
                <a:gd name="connsiteX1174" fmla="*/ 8127469 w 12192000"/>
                <a:gd name="connsiteY1174" fmla="*/ 552000 h 1608850"/>
                <a:gd name="connsiteX1175" fmla="*/ 8131521 w 12192000"/>
                <a:gd name="connsiteY1175" fmla="*/ 547676 h 1608850"/>
                <a:gd name="connsiteX1176" fmla="*/ 8139629 w 12192000"/>
                <a:gd name="connsiteY1176" fmla="*/ 547676 h 1608850"/>
                <a:gd name="connsiteX1177" fmla="*/ 8143681 w 12192000"/>
                <a:gd name="connsiteY1177" fmla="*/ 552000 h 1608850"/>
                <a:gd name="connsiteX1178" fmla="*/ 8165976 w 12192000"/>
                <a:gd name="connsiteY1178" fmla="*/ 552000 h 1608850"/>
                <a:gd name="connsiteX1179" fmla="*/ 8165976 w 12192000"/>
                <a:gd name="connsiteY1179" fmla="*/ 435264 h 1608850"/>
                <a:gd name="connsiteX1180" fmla="*/ 8222722 w 12192000"/>
                <a:gd name="connsiteY1180" fmla="*/ 424455 h 1608850"/>
                <a:gd name="connsiteX1181" fmla="*/ 8222722 w 12192000"/>
                <a:gd name="connsiteY1181" fmla="*/ 425536 h 1608850"/>
                <a:gd name="connsiteX1182" fmla="*/ 8222722 w 12192000"/>
                <a:gd name="connsiteY1182" fmla="*/ 433102 h 1608850"/>
                <a:gd name="connsiteX1183" fmla="*/ 8249069 w 12192000"/>
                <a:gd name="connsiteY1183" fmla="*/ 433102 h 1608850"/>
                <a:gd name="connsiteX1184" fmla="*/ 8249069 w 12192000"/>
                <a:gd name="connsiteY1184" fmla="*/ 688192 h 1608850"/>
                <a:gd name="connsiteX1185" fmla="*/ 8271364 w 12192000"/>
                <a:gd name="connsiteY1185" fmla="*/ 688192 h 1608850"/>
                <a:gd name="connsiteX1186" fmla="*/ 8271364 w 12192000"/>
                <a:gd name="connsiteY1186" fmla="*/ 683868 h 1608850"/>
                <a:gd name="connsiteX1187" fmla="*/ 8283524 w 12192000"/>
                <a:gd name="connsiteY1187" fmla="*/ 683868 h 1608850"/>
                <a:gd name="connsiteX1188" fmla="*/ 8283524 w 12192000"/>
                <a:gd name="connsiteY1188" fmla="*/ 688192 h 1608850"/>
                <a:gd name="connsiteX1189" fmla="*/ 8307844 w 12192000"/>
                <a:gd name="connsiteY1189" fmla="*/ 688192 h 1608850"/>
                <a:gd name="connsiteX1190" fmla="*/ 8307844 w 12192000"/>
                <a:gd name="connsiteY1190" fmla="*/ 675221 h 1608850"/>
                <a:gd name="connsiteX1191" fmla="*/ 8336217 w 12192000"/>
                <a:gd name="connsiteY1191" fmla="*/ 675221 h 1608850"/>
                <a:gd name="connsiteX1192" fmla="*/ 8348377 w 12192000"/>
                <a:gd name="connsiteY1192" fmla="*/ 670897 h 1608850"/>
                <a:gd name="connsiteX1193" fmla="*/ 8368645 w 12192000"/>
                <a:gd name="connsiteY1193" fmla="*/ 675221 h 1608850"/>
                <a:gd name="connsiteX1194" fmla="*/ 8368645 w 12192000"/>
                <a:gd name="connsiteY1194" fmla="*/ 657927 h 1608850"/>
                <a:gd name="connsiteX1195" fmla="*/ 8376752 w 12192000"/>
                <a:gd name="connsiteY1195" fmla="*/ 657927 h 1608850"/>
                <a:gd name="connsiteX1196" fmla="*/ 8376752 w 12192000"/>
                <a:gd name="connsiteY1196" fmla="*/ 644956 h 1608850"/>
                <a:gd name="connsiteX1197" fmla="*/ 8433498 w 12192000"/>
                <a:gd name="connsiteY1197" fmla="*/ 644956 h 1608850"/>
                <a:gd name="connsiteX1198" fmla="*/ 8433498 w 12192000"/>
                <a:gd name="connsiteY1198" fmla="*/ 614691 h 1608850"/>
                <a:gd name="connsiteX1199" fmla="*/ 8451738 w 12192000"/>
                <a:gd name="connsiteY1199" fmla="*/ 614691 h 1608850"/>
                <a:gd name="connsiteX1200" fmla="*/ 8451738 w 12192000"/>
                <a:gd name="connsiteY1200" fmla="*/ 608206 h 1608850"/>
                <a:gd name="connsiteX1201" fmla="*/ 8463898 w 12192000"/>
                <a:gd name="connsiteY1201" fmla="*/ 608206 h 1608850"/>
                <a:gd name="connsiteX1202" fmla="*/ 8463898 w 12192000"/>
                <a:gd name="connsiteY1202" fmla="*/ 614691 h 1608850"/>
                <a:gd name="connsiteX1203" fmla="*/ 8480112 w 12192000"/>
                <a:gd name="connsiteY1203" fmla="*/ 614691 h 1608850"/>
                <a:gd name="connsiteX1204" fmla="*/ 8480112 w 12192000"/>
                <a:gd name="connsiteY1204" fmla="*/ 664412 h 1608850"/>
                <a:gd name="connsiteX1205" fmla="*/ 8512540 w 12192000"/>
                <a:gd name="connsiteY1205" fmla="*/ 664412 h 1608850"/>
                <a:gd name="connsiteX1206" fmla="*/ 8512540 w 12192000"/>
                <a:gd name="connsiteY1206" fmla="*/ 638471 h 1608850"/>
                <a:gd name="connsiteX1207" fmla="*/ 8551046 w 12192000"/>
                <a:gd name="connsiteY1207" fmla="*/ 638471 h 1608850"/>
                <a:gd name="connsiteX1208" fmla="*/ 8551046 w 12192000"/>
                <a:gd name="connsiteY1208" fmla="*/ 608206 h 1608850"/>
                <a:gd name="connsiteX1209" fmla="*/ 8599688 w 12192000"/>
                <a:gd name="connsiteY1209" fmla="*/ 608206 h 1608850"/>
                <a:gd name="connsiteX1210" fmla="*/ 8599688 w 12192000"/>
                <a:gd name="connsiteY1210" fmla="*/ 719362 h 1608850"/>
                <a:gd name="connsiteX1211" fmla="*/ 8599688 w 12192000"/>
                <a:gd name="connsiteY1211" fmla="*/ 733141 h 1608850"/>
                <a:gd name="connsiteX1212" fmla="*/ 8665562 w 12192000"/>
                <a:gd name="connsiteY1212" fmla="*/ 733141 h 1608850"/>
                <a:gd name="connsiteX1213" fmla="*/ 8665562 w 12192000"/>
                <a:gd name="connsiteY1213" fmla="*/ 838913 h 1608850"/>
                <a:gd name="connsiteX1214" fmla="*/ 8665562 w 12192000"/>
                <a:gd name="connsiteY1214" fmla="*/ 862160 h 1608850"/>
                <a:gd name="connsiteX1215" fmla="*/ 8680522 w 12192000"/>
                <a:gd name="connsiteY1215" fmla="*/ 862160 h 1608850"/>
                <a:gd name="connsiteX1216" fmla="*/ 8680522 w 12192000"/>
                <a:gd name="connsiteY1216" fmla="*/ 860998 h 1608850"/>
                <a:gd name="connsiteX1217" fmla="*/ 8680522 w 12192000"/>
                <a:gd name="connsiteY1217" fmla="*/ 852862 h 1608850"/>
                <a:gd name="connsiteX1218" fmla="*/ 8725102 w 12192000"/>
                <a:gd name="connsiteY1218" fmla="*/ 852862 h 1608850"/>
                <a:gd name="connsiteX1219" fmla="*/ 8725102 w 12192000"/>
                <a:gd name="connsiteY1219" fmla="*/ 855477 h 1608850"/>
                <a:gd name="connsiteX1220" fmla="*/ 8725102 w 12192000"/>
                <a:gd name="connsiteY1220" fmla="*/ 861131 h 1608850"/>
                <a:gd name="connsiteX1221" fmla="*/ 8733569 w 12192000"/>
                <a:gd name="connsiteY1221" fmla="*/ 852574 h 1608850"/>
                <a:gd name="connsiteX1222" fmla="*/ 8729111 w 12192000"/>
                <a:gd name="connsiteY1222" fmla="*/ 850249 h 1608850"/>
                <a:gd name="connsiteX1223" fmla="*/ 8729111 w 12192000"/>
                <a:gd name="connsiteY1223" fmla="*/ 843275 h 1608850"/>
                <a:gd name="connsiteX1224" fmla="*/ 8735797 w 12192000"/>
                <a:gd name="connsiteY1224" fmla="*/ 840950 h 1608850"/>
                <a:gd name="connsiteX1225" fmla="*/ 8735797 w 12192000"/>
                <a:gd name="connsiteY1225" fmla="*/ 831652 h 1608850"/>
                <a:gd name="connsiteX1226" fmla="*/ 8740256 w 12192000"/>
                <a:gd name="connsiteY1226" fmla="*/ 831652 h 1608850"/>
                <a:gd name="connsiteX1227" fmla="*/ 8740256 w 12192000"/>
                <a:gd name="connsiteY1227" fmla="*/ 810730 h 1608850"/>
                <a:gd name="connsiteX1228" fmla="*/ 8735797 w 12192000"/>
                <a:gd name="connsiteY1228" fmla="*/ 810730 h 1608850"/>
                <a:gd name="connsiteX1229" fmla="*/ 8735797 w 12192000"/>
                <a:gd name="connsiteY1229" fmla="*/ 806081 h 1608850"/>
                <a:gd name="connsiteX1230" fmla="*/ 8740256 w 12192000"/>
                <a:gd name="connsiteY1230" fmla="*/ 803756 h 1608850"/>
                <a:gd name="connsiteX1231" fmla="*/ 8751401 w 12192000"/>
                <a:gd name="connsiteY1231" fmla="*/ 787483 h 1608850"/>
                <a:gd name="connsiteX1232" fmla="*/ 8753629 w 12192000"/>
                <a:gd name="connsiteY1232" fmla="*/ 778185 h 1608850"/>
                <a:gd name="connsiteX1233" fmla="*/ 8753629 w 12192000"/>
                <a:gd name="connsiteY1233" fmla="*/ 752614 h 1608850"/>
                <a:gd name="connsiteX1234" fmla="*/ 8753909 w 12192000"/>
                <a:gd name="connsiteY1234" fmla="*/ 751742 h 1608850"/>
                <a:gd name="connsiteX1235" fmla="*/ 8755767 w 12192000"/>
                <a:gd name="connsiteY1235" fmla="*/ 745928 h 1608850"/>
                <a:gd name="connsiteX1236" fmla="*/ 8754080 w 12192000"/>
                <a:gd name="connsiteY1236" fmla="*/ 745928 h 1608850"/>
                <a:gd name="connsiteX1237" fmla="*/ 8754080 w 12192000"/>
                <a:gd name="connsiteY1237" fmla="*/ 744766 h 1608850"/>
                <a:gd name="connsiteX1238" fmla="*/ 8754080 w 12192000"/>
                <a:gd name="connsiteY1238" fmla="*/ 736629 h 1608850"/>
                <a:gd name="connsiteX1239" fmla="*/ 8755194 w 12192000"/>
                <a:gd name="connsiteY1239" fmla="*/ 736629 h 1608850"/>
                <a:gd name="connsiteX1240" fmla="*/ 8762996 w 12192000"/>
                <a:gd name="connsiteY1240" fmla="*/ 736629 h 1608850"/>
                <a:gd name="connsiteX1241" fmla="*/ 8762996 w 12192000"/>
                <a:gd name="connsiteY1241" fmla="*/ 735467 h 1608850"/>
                <a:gd name="connsiteX1242" fmla="*/ 8762996 w 12192000"/>
                <a:gd name="connsiteY1242" fmla="*/ 727331 h 1608850"/>
                <a:gd name="connsiteX1243" fmla="*/ 8761881 w 12192000"/>
                <a:gd name="connsiteY1243" fmla="*/ 727331 h 1608850"/>
                <a:gd name="connsiteX1244" fmla="*/ 8754080 w 12192000"/>
                <a:gd name="connsiteY1244" fmla="*/ 727331 h 1608850"/>
                <a:gd name="connsiteX1245" fmla="*/ 8754080 w 12192000"/>
                <a:gd name="connsiteY1245" fmla="*/ 726168 h 1608850"/>
                <a:gd name="connsiteX1246" fmla="*/ 8754080 w 12192000"/>
                <a:gd name="connsiteY1246" fmla="*/ 718032 h 1608850"/>
                <a:gd name="connsiteX1247" fmla="*/ 8755194 w 12192000"/>
                <a:gd name="connsiteY1247" fmla="*/ 718032 h 1608850"/>
                <a:gd name="connsiteX1248" fmla="*/ 8762996 w 12192000"/>
                <a:gd name="connsiteY1248" fmla="*/ 718032 h 1608850"/>
                <a:gd name="connsiteX1249" fmla="*/ 8762996 w 12192000"/>
                <a:gd name="connsiteY1249" fmla="*/ 717160 h 1608850"/>
                <a:gd name="connsiteX1250" fmla="*/ 8762996 w 12192000"/>
                <a:gd name="connsiteY1250" fmla="*/ 711058 h 1608850"/>
                <a:gd name="connsiteX1251" fmla="*/ 8761881 w 12192000"/>
                <a:gd name="connsiteY1251" fmla="*/ 711058 h 1608850"/>
                <a:gd name="connsiteX1252" fmla="*/ 8754080 w 12192000"/>
                <a:gd name="connsiteY1252" fmla="*/ 711058 h 1608850"/>
                <a:gd name="connsiteX1253" fmla="*/ 8754080 w 12192000"/>
                <a:gd name="connsiteY1253" fmla="*/ 709896 h 1608850"/>
                <a:gd name="connsiteX1254" fmla="*/ 8754080 w 12192000"/>
                <a:gd name="connsiteY1254" fmla="*/ 701759 h 1608850"/>
                <a:gd name="connsiteX1255" fmla="*/ 8755194 w 12192000"/>
                <a:gd name="connsiteY1255" fmla="*/ 701759 h 1608850"/>
                <a:gd name="connsiteX1256" fmla="*/ 8762996 w 12192000"/>
                <a:gd name="connsiteY1256" fmla="*/ 701759 h 1608850"/>
                <a:gd name="connsiteX1257" fmla="*/ 8761881 w 12192000"/>
                <a:gd name="connsiteY1257" fmla="*/ 700016 h 1608850"/>
                <a:gd name="connsiteX1258" fmla="*/ 8754080 w 12192000"/>
                <a:gd name="connsiteY1258" fmla="*/ 687812 h 1608850"/>
                <a:gd name="connsiteX1259" fmla="*/ 8754080 w 12192000"/>
                <a:gd name="connsiteY1259" fmla="*/ 650617 h 1608850"/>
                <a:gd name="connsiteX1260" fmla="*/ 8903424 w 12192000"/>
                <a:gd name="connsiteY1260" fmla="*/ 650617 h 1608850"/>
                <a:gd name="connsiteX1261" fmla="*/ 8905096 w 12192000"/>
                <a:gd name="connsiteY1261" fmla="*/ 653232 h 1608850"/>
                <a:gd name="connsiteX1262" fmla="*/ 8908543 w 12192000"/>
                <a:gd name="connsiteY1262" fmla="*/ 658626 h 1608850"/>
                <a:gd name="connsiteX1263" fmla="*/ 8908543 w 12192000"/>
                <a:gd name="connsiteY1263" fmla="*/ 647687 h 1608850"/>
                <a:gd name="connsiteX1264" fmla="*/ 8908543 w 12192000"/>
                <a:gd name="connsiteY1264" fmla="*/ 607460 h 1608850"/>
                <a:gd name="connsiteX1265" fmla="*/ 8910570 w 12192000"/>
                <a:gd name="connsiteY1265" fmla="*/ 607460 h 1608850"/>
                <a:gd name="connsiteX1266" fmla="*/ 8924757 w 12192000"/>
                <a:gd name="connsiteY1266" fmla="*/ 607460 h 1608850"/>
                <a:gd name="connsiteX1267" fmla="*/ 8924757 w 12192000"/>
                <a:gd name="connsiteY1267" fmla="*/ 515723 h 1608850"/>
                <a:gd name="connsiteX1268" fmla="*/ 8924757 w 12192000"/>
                <a:gd name="connsiteY1268" fmla="*/ 490724 h 1608850"/>
                <a:gd name="connsiteX1269" fmla="*/ 9078786 w 12192000"/>
                <a:gd name="connsiteY1269" fmla="*/ 490724 h 1608850"/>
                <a:gd name="connsiteX1270" fmla="*/ 9078786 w 12192000"/>
                <a:gd name="connsiteY1270" fmla="*/ 506306 h 1608850"/>
                <a:gd name="connsiteX1271" fmla="*/ 9078786 w 12192000"/>
                <a:gd name="connsiteY1271" fmla="*/ 611783 h 1608850"/>
                <a:gd name="connsiteX1272" fmla="*/ 9080306 w 12192000"/>
                <a:gd name="connsiteY1272" fmla="*/ 611513 h 1608850"/>
                <a:gd name="connsiteX1273" fmla="*/ 9090946 w 12192000"/>
                <a:gd name="connsiteY1273" fmla="*/ 609622 h 1608850"/>
                <a:gd name="connsiteX1274" fmla="*/ 9088919 w 12192000"/>
                <a:gd name="connsiteY1274" fmla="*/ 698254 h 1608850"/>
                <a:gd name="connsiteX1275" fmla="*/ 9090439 w 12192000"/>
                <a:gd name="connsiteY1275" fmla="*/ 698525 h 1608850"/>
                <a:gd name="connsiteX1276" fmla="*/ 9101079 w 12192000"/>
                <a:gd name="connsiteY1276" fmla="*/ 700416 h 1608850"/>
                <a:gd name="connsiteX1277" fmla="*/ 9101332 w 12192000"/>
                <a:gd name="connsiteY1277" fmla="*/ 701227 h 1608850"/>
                <a:gd name="connsiteX1278" fmla="*/ 9103106 w 12192000"/>
                <a:gd name="connsiteY1278" fmla="*/ 706902 h 1608850"/>
                <a:gd name="connsiteX1279" fmla="*/ 9103866 w 12192000"/>
                <a:gd name="connsiteY1279" fmla="*/ 704470 h 1608850"/>
                <a:gd name="connsiteX1280" fmla="*/ 9109186 w 12192000"/>
                <a:gd name="connsiteY1280" fmla="*/ 687446 h 1608850"/>
                <a:gd name="connsiteX1281" fmla="*/ 9110959 w 12192000"/>
                <a:gd name="connsiteY1281" fmla="*/ 687446 h 1608850"/>
                <a:gd name="connsiteX1282" fmla="*/ 9123373 w 12192000"/>
                <a:gd name="connsiteY1282" fmla="*/ 687446 h 1608850"/>
                <a:gd name="connsiteX1283" fmla="*/ 9123373 w 12192000"/>
                <a:gd name="connsiteY1283" fmla="*/ 719872 h 1608850"/>
                <a:gd name="connsiteX1284" fmla="*/ 9124386 w 12192000"/>
                <a:gd name="connsiteY1284" fmla="*/ 720413 h 1608850"/>
                <a:gd name="connsiteX1285" fmla="*/ 9131480 w 12192000"/>
                <a:gd name="connsiteY1285" fmla="*/ 724196 h 1608850"/>
                <a:gd name="connsiteX1286" fmla="*/ 9131480 w 12192000"/>
                <a:gd name="connsiteY1286" fmla="*/ 725547 h 1608850"/>
                <a:gd name="connsiteX1287" fmla="*/ 9131480 w 12192000"/>
                <a:gd name="connsiteY1287" fmla="*/ 735005 h 1608850"/>
                <a:gd name="connsiteX1288" fmla="*/ 9176067 w 12192000"/>
                <a:gd name="connsiteY1288" fmla="*/ 735005 h 1608850"/>
                <a:gd name="connsiteX1289" fmla="*/ 9176067 w 12192000"/>
                <a:gd name="connsiteY1289" fmla="*/ 736086 h 1608850"/>
                <a:gd name="connsiteX1290" fmla="*/ 9176067 w 12192000"/>
                <a:gd name="connsiteY1290" fmla="*/ 743652 h 1608850"/>
                <a:gd name="connsiteX1291" fmla="*/ 9178093 w 12192000"/>
                <a:gd name="connsiteY1291" fmla="*/ 743652 h 1608850"/>
                <a:gd name="connsiteX1292" fmla="*/ 9192280 w 12192000"/>
                <a:gd name="connsiteY1292" fmla="*/ 743652 h 1608850"/>
                <a:gd name="connsiteX1293" fmla="*/ 9192280 w 12192000"/>
                <a:gd name="connsiteY1293" fmla="*/ 713387 h 1608850"/>
                <a:gd name="connsiteX1294" fmla="*/ 9236867 w 12192000"/>
                <a:gd name="connsiteY1294" fmla="*/ 713387 h 1608850"/>
                <a:gd name="connsiteX1295" fmla="*/ 9236867 w 12192000"/>
                <a:gd name="connsiteY1295" fmla="*/ 712036 h 1608850"/>
                <a:gd name="connsiteX1296" fmla="*/ 9236867 w 12192000"/>
                <a:gd name="connsiteY1296" fmla="*/ 702578 h 1608850"/>
                <a:gd name="connsiteX1297" fmla="*/ 9237881 w 12192000"/>
                <a:gd name="connsiteY1297" fmla="*/ 702578 h 1608850"/>
                <a:gd name="connsiteX1298" fmla="*/ 9244974 w 12192000"/>
                <a:gd name="connsiteY1298" fmla="*/ 702578 h 1608850"/>
                <a:gd name="connsiteX1299" fmla="*/ 9244974 w 12192000"/>
                <a:gd name="connsiteY1299" fmla="*/ 700687 h 1608850"/>
                <a:gd name="connsiteX1300" fmla="*/ 9244974 w 12192000"/>
                <a:gd name="connsiteY1300" fmla="*/ 687446 h 1608850"/>
                <a:gd name="connsiteX1301" fmla="*/ 9245734 w 12192000"/>
                <a:gd name="connsiteY1301" fmla="*/ 687446 h 1608850"/>
                <a:gd name="connsiteX1302" fmla="*/ 9251054 w 12192000"/>
                <a:gd name="connsiteY1302" fmla="*/ 687446 h 1608850"/>
                <a:gd name="connsiteX1303" fmla="*/ 9251054 w 12192000"/>
                <a:gd name="connsiteY1303" fmla="*/ 686365 h 1608850"/>
                <a:gd name="connsiteX1304" fmla="*/ 9251054 w 12192000"/>
                <a:gd name="connsiteY1304" fmla="*/ 678798 h 1608850"/>
                <a:gd name="connsiteX1305" fmla="*/ 9253081 w 12192000"/>
                <a:gd name="connsiteY1305" fmla="*/ 678798 h 1608850"/>
                <a:gd name="connsiteX1306" fmla="*/ 9267268 w 12192000"/>
                <a:gd name="connsiteY1306" fmla="*/ 678798 h 1608850"/>
                <a:gd name="connsiteX1307" fmla="*/ 9267268 w 12192000"/>
                <a:gd name="connsiteY1307" fmla="*/ 679879 h 1608850"/>
                <a:gd name="connsiteX1308" fmla="*/ 9267268 w 12192000"/>
                <a:gd name="connsiteY1308" fmla="*/ 687446 h 1608850"/>
                <a:gd name="connsiteX1309" fmla="*/ 9289561 w 12192000"/>
                <a:gd name="connsiteY1309" fmla="*/ 687446 h 1608850"/>
                <a:gd name="connsiteX1310" fmla="*/ 9289561 w 12192000"/>
                <a:gd name="connsiteY1310" fmla="*/ 685554 h 1608850"/>
                <a:gd name="connsiteX1311" fmla="*/ 9289561 w 12192000"/>
                <a:gd name="connsiteY1311" fmla="*/ 672313 h 1608850"/>
                <a:gd name="connsiteX1312" fmla="*/ 9291335 w 12192000"/>
                <a:gd name="connsiteY1312" fmla="*/ 672313 h 1608850"/>
                <a:gd name="connsiteX1313" fmla="*/ 9303748 w 12192000"/>
                <a:gd name="connsiteY1313" fmla="*/ 672313 h 1608850"/>
                <a:gd name="connsiteX1314" fmla="*/ 9303748 w 12192000"/>
                <a:gd name="connsiteY1314" fmla="*/ 696093 h 1608850"/>
                <a:gd name="connsiteX1315" fmla="*/ 9304762 w 12192000"/>
                <a:gd name="connsiteY1315" fmla="*/ 696093 h 1608850"/>
                <a:gd name="connsiteX1316" fmla="*/ 9311855 w 12192000"/>
                <a:gd name="connsiteY1316" fmla="*/ 696093 h 1608850"/>
                <a:gd name="connsiteX1317" fmla="*/ 9311855 w 12192000"/>
                <a:gd name="connsiteY1317" fmla="*/ 695012 h 1608850"/>
                <a:gd name="connsiteX1318" fmla="*/ 9311855 w 12192000"/>
                <a:gd name="connsiteY1318" fmla="*/ 687446 h 1608850"/>
                <a:gd name="connsiteX1319" fmla="*/ 9313628 w 12192000"/>
                <a:gd name="connsiteY1319" fmla="*/ 687446 h 1608850"/>
                <a:gd name="connsiteX1320" fmla="*/ 9326042 w 12192000"/>
                <a:gd name="connsiteY1320" fmla="*/ 687446 h 1608850"/>
                <a:gd name="connsiteX1321" fmla="*/ 9326042 w 12192000"/>
                <a:gd name="connsiteY1321" fmla="*/ 713387 h 1608850"/>
                <a:gd name="connsiteX1322" fmla="*/ 9328069 w 12192000"/>
                <a:gd name="connsiteY1322" fmla="*/ 713387 h 1608850"/>
                <a:gd name="connsiteX1323" fmla="*/ 9342255 w 12192000"/>
                <a:gd name="connsiteY1323" fmla="*/ 713387 h 1608850"/>
                <a:gd name="connsiteX1324" fmla="*/ 9342255 w 12192000"/>
                <a:gd name="connsiteY1324" fmla="*/ 715008 h 1608850"/>
                <a:gd name="connsiteX1325" fmla="*/ 9342255 w 12192000"/>
                <a:gd name="connsiteY1325" fmla="*/ 726358 h 1608850"/>
                <a:gd name="connsiteX1326" fmla="*/ 9343015 w 12192000"/>
                <a:gd name="connsiteY1326" fmla="*/ 726358 h 1608850"/>
                <a:gd name="connsiteX1327" fmla="*/ 9348336 w 12192000"/>
                <a:gd name="connsiteY1327" fmla="*/ 726358 h 1608850"/>
                <a:gd name="connsiteX1328" fmla="*/ 9348336 w 12192000"/>
                <a:gd name="connsiteY1328" fmla="*/ 725547 h 1608850"/>
                <a:gd name="connsiteX1329" fmla="*/ 9348336 w 12192000"/>
                <a:gd name="connsiteY1329" fmla="*/ 719872 h 1608850"/>
                <a:gd name="connsiteX1330" fmla="*/ 9378736 w 12192000"/>
                <a:gd name="connsiteY1330" fmla="*/ 719872 h 1608850"/>
                <a:gd name="connsiteX1331" fmla="*/ 9378736 w 12192000"/>
                <a:gd name="connsiteY1331" fmla="*/ 743652 h 1608850"/>
                <a:gd name="connsiteX1332" fmla="*/ 9379749 w 12192000"/>
                <a:gd name="connsiteY1332" fmla="*/ 743652 h 1608850"/>
                <a:gd name="connsiteX1333" fmla="*/ 9386843 w 12192000"/>
                <a:gd name="connsiteY1333" fmla="*/ 743652 h 1608850"/>
                <a:gd name="connsiteX1334" fmla="*/ 9386843 w 12192000"/>
                <a:gd name="connsiteY1334" fmla="*/ 744733 h 1608850"/>
                <a:gd name="connsiteX1335" fmla="*/ 9386843 w 12192000"/>
                <a:gd name="connsiteY1335" fmla="*/ 752299 h 1608850"/>
                <a:gd name="connsiteX1336" fmla="*/ 9387603 w 12192000"/>
                <a:gd name="connsiteY1336" fmla="*/ 752299 h 1608850"/>
                <a:gd name="connsiteX1337" fmla="*/ 9392923 w 12192000"/>
                <a:gd name="connsiteY1337" fmla="*/ 752299 h 1608850"/>
                <a:gd name="connsiteX1338" fmla="*/ 9392923 w 12192000"/>
                <a:gd name="connsiteY1338" fmla="*/ 750137 h 1608850"/>
                <a:gd name="connsiteX1339" fmla="*/ 9392923 w 12192000"/>
                <a:gd name="connsiteY1339" fmla="*/ 735005 h 1608850"/>
                <a:gd name="connsiteX1340" fmla="*/ 9393936 w 12192000"/>
                <a:gd name="connsiteY1340" fmla="*/ 735005 h 1608850"/>
                <a:gd name="connsiteX1341" fmla="*/ 9401030 w 12192000"/>
                <a:gd name="connsiteY1341" fmla="*/ 735005 h 1608850"/>
                <a:gd name="connsiteX1342" fmla="*/ 9401030 w 12192000"/>
                <a:gd name="connsiteY1342" fmla="*/ 736086 h 1608850"/>
                <a:gd name="connsiteX1343" fmla="*/ 9401030 w 12192000"/>
                <a:gd name="connsiteY1343" fmla="*/ 743652 h 1608850"/>
                <a:gd name="connsiteX1344" fmla="*/ 9406350 w 12192000"/>
                <a:gd name="connsiteY1344" fmla="*/ 741659 h 1608850"/>
                <a:gd name="connsiteX1345" fmla="*/ 9407110 w 12192000"/>
                <a:gd name="connsiteY1345" fmla="*/ 740679 h 1608850"/>
                <a:gd name="connsiteX1346" fmla="*/ 9407110 w 12192000"/>
                <a:gd name="connsiteY1346" fmla="*/ 735005 h 1608850"/>
                <a:gd name="connsiteX1347" fmla="*/ 9445617 w 12192000"/>
                <a:gd name="connsiteY1347" fmla="*/ 735005 h 1608850"/>
                <a:gd name="connsiteX1348" fmla="*/ 9445617 w 12192000"/>
                <a:gd name="connsiteY1348" fmla="*/ 758784 h 1608850"/>
                <a:gd name="connsiteX1349" fmla="*/ 9447643 w 12192000"/>
                <a:gd name="connsiteY1349" fmla="*/ 758784 h 1608850"/>
                <a:gd name="connsiteX1350" fmla="*/ 9461830 w 12192000"/>
                <a:gd name="connsiteY1350" fmla="*/ 758784 h 1608850"/>
                <a:gd name="connsiteX1351" fmla="*/ 9461830 w 12192000"/>
                <a:gd name="connsiteY1351" fmla="*/ 759865 h 1608850"/>
                <a:gd name="connsiteX1352" fmla="*/ 9461830 w 12192000"/>
                <a:gd name="connsiteY1352" fmla="*/ 767431 h 1608850"/>
                <a:gd name="connsiteX1353" fmla="*/ 9463604 w 12192000"/>
                <a:gd name="connsiteY1353" fmla="*/ 767431 h 1608850"/>
                <a:gd name="connsiteX1354" fmla="*/ 9476017 w 12192000"/>
                <a:gd name="connsiteY1354" fmla="*/ 767431 h 1608850"/>
                <a:gd name="connsiteX1355" fmla="*/ 9476017 w 12192000"/>
                <a:gd name="connsiteY1355" fmla="*/ 743652 h 1608850"/>
                <a:gd name="connsiteX1356" fmla="*/ 9477030 w 12192000"/>
                <a:gd name="connsiteY1356" fmla="*/ 743652 h 1608850"/>
                <a:gd name="connsiteX1357" fmla="*/ 9484124 w 12192000"/>
                <a:gd name="connsiteY1357" fmla="*/ 743652 h 1608850"/>
                <a:gd name="connsiteX1358" fmla="*/ 9484124 w 12192000"/>
                <a:gd name="connsiteY1358" fmla="*/ 711225 h 1608850"/>
                <a:gd name="connsiteX1359" fmla="*/ 9485137 w 12192000"/>
                <a:gd name="connsiteY1359" fmla="*/ 711225 h 1608850"/>
                <a:gd name="connsiteX1360" fmla="*/ 9492231 w 12192000"/>
                <a:gd name="connsiteY1360" fmla="*/ 711225 h 1608850"/>
                <a:gd name="connsiteX1361" fmla="*/ 9492231 w 12192000"/>
                <a:gd name="connsiteY1361" fmla="*/ 709334 h 1608850"/>
                <a:gd name="connsiteX1362" fmla="*/ 9492231 w 12192000"/>
                <a:gd name="connsiteY1362" fmla="*/ 696093 h 1608850"/>
                <a:gd name="connsiteX1363" fmla="*/ 9490964 w 12192000"/>
                <a:gd name="connsiteY1363" fmla="*/ 694471 h 1608850"/>
                <a:gd name="connsiteX1364" fmla="*/ 9496284 w 12192000"/>
                <a:gd name="connsiteY1364" fmla="*/ 683122 h 1608850"/>
                <a:gd name="connsiteX1365" fmla="*/ 9504391 w 12192000"/>
                <a:gd name="connsiteY1365" fmla="*/ 711225 h 1608850"/>
                <a:gd name="connsiteX1366" fmla="*/ 9505151 w 12192000"/>
                <a:gd name="connsiteY1366" fmla="*/ 711225 h 1608850"/>
                <a:gd name="connsiteX1367" fmla="*/ 9510471 w 12192000"/>
                <a:gd name="connsiteY1367" fmla="*/ 711225 h 1608850"/>
                <a:gd name="connsiteX1368" fmla="*/ 9510471 w 12192000"/>
                <a:gd name="connsiteY1368" fmla="*/ 605298 h 1608850"/>
                <a:gd name="connsiteX1369" fmla="*/ 9511991 w 12192000"/>
                <a:gd name="connsiteY1369" fmla="*/ 605298 h 1608850"/>
                <a:gd name="connsiteX1370" fmla="*/ 9522631 w 12192000"/>
                <a:gd name="connsiteY1370" fmla="*/ 605298 h 1608850"/>
                <a:gd name="connsiteX1371" fmla="*/ 9522631 w 12192000"/>
                <a:gd name="connsiteY1371" fmla="*/ 557739 h 1608850"/>
                <a:gd name="connsiteX1372" fmla="*/ 9548978 w 12192000"/>
                <a:gd name="connsiteY1372" fmla="*/ 557739 h 1608850"/>
                <a:gd name="connsiteX1373" fmla="*/ 9548978 w 12192000"/>
                <a:gd name="connsiteY1373" fmla="*/ 536121 h 1608850"/>
                <a:gd name="connsiteX1374" fmla="*/ 9583432 w 12192000"/>
                <a:gd name="connsiteY1374" fmla="*/ 536121 h 1608850"/>
                <a:gd name="connsiteX1375" fmla="*/ 9583432 w 12192000"/>
                <a:gd name="connsiteY1375" fmla="*/ 538553 h 1608850"/>
                <a:gd name="connsiteX1376" fmla="*/ 9583432 w 12192000"/>
                <a:gd name="connsiteY1376" fmla="*/ 555577 h 1608850"/>
                <a:gd name="connsiteX1377" fmla="*/ 9585712 w 12192000"/>
                <a:gd name="connsiteY1377" fmla="*/ 555577 h 1608850"/>
                <a:gd name="connsiteX1378" fmla="*/ 9601672 w 12192000"/>
                <a:gd name="connsiteY1378" fmla="*/ 555577 h 1608850"/>
                <a:gd name="connsiteX1379" fmla="*/ 9601672 w 12192000"/>
                <a:gd name="connsiteY1379" fmla="*/ 603136 h 1608850"/>
                <a:gd name="connsiteX1380" fmla="*/ 9602685 w 12192000"/>
                <a:gd name="connsiteY1380" fmla="*/ 603136 h 1608850"/>
                <a:gd name="connsiteX1381" fmla="*/ 9609779 w 12192000"/>
                <a:gd name="connsiteY1381" fmla="*/ 603136 h 1608850"/>
                <a:gd name="connsiteX1382" fmla="*/ 9623966 w 12192000"/>
                <a:gd name="connsiteY1382" fmla="*/ 607460 h 1608850"/>
                <a:gd name="connsiteX1383" fmla="*/ 9623966 w 12192000"/>
                <a:gd name="connsiteY1383" fmla="*/ 646372 h 1608850"/>
                <a:gd name="connsiteX1384" fmla="*/ 9624979 w 12192000"/>
                <a:gd name="connsiteY1384" fmla="*/ 646372 h 1608850"/>
                <a:gd name="connsiteX1385" fmla="*/ 9632072 w 12192000"/>
                <a:gd name="connsiteY1385" fmla="*/ 646372 h 1608850"/>
                <a:gd name="connsiteX1386" fmla="*/ 9632072 w 12192000"/>
                <a:gd name="connsiteY1386" fmla="*/ 647993 h 1608850"/>
                <a:gd name="connsiteX1387" fmla="*/ 9632072 w 12192000"/>
                <a:gd name="connsiteY1387" fmla="*/ 659342 h 1608850"/>
                <a:gd name="connsiteX1388" fmla="*/ 9634099 w 12192000"/>
                <a:gd name="connsiteY1388" fmla="*/ 659342 h 1608850"/>
                <a:gd name="connsiteX1389" fmla="*/ 9648286 w 12192000"/>
                <a:gd name="connsiteY1389" fmla="*/ 659342 h 1608850"/>
                <a:gd name="connsiteX1390" fmla="*/ 9654366 w 12192000"/>
                <a:gd name="connsiteY1390" fmla="*/ 665828 h 1608850"/>
                <a:gd name="connsiteX1391" fmla="*/ 9654366 w 12192000"/>
                <a:gd name="connsiteY1391" fmla="*/ 687446 h 1608850"/>
                <a:gd name="connsiteX1392" fmla="*/ 9656646 w 12192000"/>
                <a:gd name="connsiteY1392" fmla="*/ 687446 h 1608850"/>
                <a:gd name="connsiteX1393" fmla="*/ 9672606 w 12192000"/>
                <a:gd name="connsiteY1393" fmla="*/ 687446 h 1608850"/>
                <a:gd name="connsiteX1394" fmla="*/ 9672606 w 12192000"/>
                <a:gd name="connsiteY1394" fmla="*/ 688526 h 1608850"/>
                <a:gd name="connsiteX1395" fmla="*/ 9672606 w 12192000"/>
                <a:gd name="connsiteY1395" fmla="*/ 696093 h 1608850"/>
                <a:gd name="connsiteX1396" fmla="*/ 9673873 w 12192000"/>
                <a:gd name="connsiteY1396" fmla="*/ 696093 h 1608850"/>
                <a:gd name="connsiteX1397" fmla="*/ 9682740 w 12192000"/>
                <a:gd name="connsiteY1397" fmla="*/ 696093 h 1608850"/>
                <a:gd name="connsiteX1398" fmla="*/ 9682740 w 12192000"/>
                <a:gd name="connsiteY1398" fmla="*/ 698254 h 1608850"/>
                <a:gd name="connsiteX1399" fmla="*/ 9682740 w 12192000"/>
                <a:gd name="connsiteY1399" fmla="*/ 713387 h 1608850"/>
                <a:gd name="connsiteX1400" fmla="*/ 9686793 w 12192000"/>
                <a:gd name="connsiteY1400" fmla="*/ 711495 h 1608850"/>
                <a:gd name="connsiteX1401" fmla="*/ 9686793 w 12192000"/>
                <a:gd name="connsiteY1401" fmla="*/ 698254 h 1608850"/>
                <a:gd name="connsiteX1402" fmla="*/ 9687806 w 12192000"/>
                <a:gd name="connsiteY1402" fmla="*/ 698254 h 1608850"/>
                <a:gd name="connsiteX1403" fmla="*/ 9694900 w 12192000"/>
                <a:gd name="connsiteY1403" fmla="*/ 698254 h 1608850"/>
                <a:gd name="connsiteX1404" fmla="*/ 9694900 w 12192000"/>
                <a:gd name="connsiteY1404" fmla="*/ 699876 h 1608850"/>
                <a:gd name="connsiteX1405" fmla="*/ 9694900 w 12192000"/>
                <a:gd name="connsiteY1405" fmla="*/ 711225 h 1608850"/>
                <a:gd name="connsiteX1406" fmla="*/ 9695660 w 12192000"/>
                <a:gd name="connsiteY1406" fmla="*/ 711225 h 1608850"/>
                <a:gd name="connsiteX1407" fmla="*/ 9700980 w 12192000"/>
                <a:gd name="connsiteY1407" fmla="*/ 711225 h 1608850"/>
                <a:gd name="connsiteX1408" fmla="*/ 9749620 w 12192000"/>
                <a:gd name="connsiteY1408" fmla="*/ 706902 h 1608850"/>
                <a:gd name="connsiteX1409" fmla="*/ 9749620 w 12192000"/>
                <a:gd name="connsiteY1409" fmla="*/ 708253 h 1608850"/>
                <a:gd name="connsiteX1410" fmla="*/ 9749620 w 12192000"/>
                <a:gd name="connsiteY1410" fmla="*/ 717710 h 1608850"/>
                <a:gd name="connsiteX1411" fmla="*/ 9750380 w 12192000"/>
                <a:gd name="connsiteY1411" fmla="*/ 717710 h 1608850"/>
                <a:gd name="connsiteX1412" fmla="*/ 9755702 w 12192000"/>
                <a:gd name="connsiteY1412" fmla="*/ 717710 h 1608850"/>
                <a:gd name="connsiteX1413" fmla="*/ 9755702 w 12192000"/>
                <a:gd name="connsiteY1413" fmla="*/ 719872 h 1608850"/>
                <a:gd name="connsiteX1414" fmla="*/ 9755702 w 12192000"/>
                <a:gd name="connsiteY1414" fmla="*/ 735005 h 1608850"/>
                <a:gd name="connsiteX1415" fmla="*/ 9757728 w 12192000"/>
                <a:gd name="connsiteY1415" fmla="*/ 733654 h 1608850"/>
                <a:gd name="connsiteX1416" fmla="*/ 9771914 w 12192000"/>
                <a:gd name="connsiteY1416" fmla="*/ 724196 h 1608850"/>
                <a:gd name="connsiteX1417" fmla="*/ 9777994 w 12192000"/>
                <a:gd name="connsiteY1417" fmla="*/ 683122 h 1608850"/>
                <a:gd name="connsiteX1418" fmla="*/ 9778754 w 12192000"/>
                <a:gd name="connsiteY1418" fmla="*/ 682852 h 1608850"/>
                <a:gd name="connsiteX1419" fmla="*/ 9784074 w 12192000"/>
                <a:gd name="connsiteY1419" fmla="*/ 680960 h 1608850"/>
                <a:gd name="connsiteX1420" fmla="*/ 9786102 w 12192000"/>
                <a:gd name="connsiteY1420" fmla="*/ 611783 h 1608850"/>
                <a:gd name="connsiteX1421" fmla="*/ 9788128 w 12192000"/>
                <a:gd name="connsiteY1421" fmla="*/ 680960 h 1608850"/>
                <a:gd name="connsiteX1422" fmla="*/ 9788888 w 12192000"/>
                <a:gd name="connsiteY1422" fmla="*/ 681230 h 1608850"/>
                <a:gd name="connsiteX1423" fmla="*/ 9794208 w 12192000"/>
                <a:gd name="connsiteY1423" fmla="*/ 683122 h 1608850"/>
                <a:gd name="connsiteX1424" fmla="*/ 9794208 w 12192000"/>
                <a:gd name="connsiteY1424" fmla="*/ 596651 h 1608850"/>
                <a:gd name="connsiteX1425" fmla="*/ 9798262 w 12192000"/>
                <a:gd name="connsiteY1425" fmla="*/ 564224 h 1608850"/>
                <a:gd name="connsiteX1426" fmla="*/ 9836768 w 12192000"/>
                <a:gd name="connsiteY1426" fmla="*/ 564224 h 1608850"/>
                <a:gd name="connsiteX1427" fmla="*/ 9836768 w 12192000"/>
                <a:gd name="connsiteY1427" fmla="*/ 596651 h 1608850"/>
                <a:gd name="connsiteX1428" fmla="*/ 9837528 w 12192000"/>
                <a:gd name="connsiteY1428" fmla="*/ 596651 h 1608850"/>
                <a:gd name="connsiteX1429" fmla="*/ 9842848 w 12192000"/>
                <a:gd name="connsiteY1429" fmla="*/ 596651 h 1608850"/>
                <a:gd name="connsiteX1430" fmla="*/ 9842848 w 12192000"/>
                <a:gd name="connsiteY1430" fmla="*/ 514503 h 1608850"/>
                <a:gd name="connsiteX1431" fmla="*/ 9844622 w 12192000"/>
                <a:gd name="connsiteY1431" fmla="*/ 514503 h 1608850"/>
                <a:gd name="connsiteX1432" fmla="*/ 9857036 w 12192000"/>
                <a:gd name="connsiteY1432" fmla="*/ 514503 h 1608850"/>
                <a:gd name="connsiteX1433" fmla="*/ 9857036 w 12192000"/>
                <a:gd name="connsiteY1433" fmla="*/ 512612 h 1608850"/>
                <a:gd name="connsiteX1434" fmla="*/ 9857036 w 12192000"/>
                <a:gd name="connsiteY1434" fmla="*/ 499371 h 1608850"/>
                <a:gd name="connsiteX1435" fmla="*/ 9879330 w 12192000"/>
                <a:gd name="connsiteY1435" fmla="*/ 499371 h 1608850"/>
                <a:gd name="connsiteX1436" fmla="*/ 9879330 w 12192000"/>
                <a:gd name="connsiteY1436" fmla="*/ 498290 h 1608850"/>
                <a:gd name="connsiteX1437" fmla="*/ 9879330 w 12192000"/>
                <a:gd name="connsiteY1437" fmla="*/ 490724 h 1608850"/>
                <a:gd name="connsiteX1438" fmla="*/ 9881102 w 12192000"/>
                <a:gd name="connsiteY1438" fmla="*/ 490724 h 1608850"/>
                <a:gd name="connsiteX1439" fmla="*/ 9893516 w 12192000"/>
                <a:gd name="connsiteY1439" fmla="*/ 490724 h 1608850"/>
                <a:gd name="connsiteX1440" fmla="*/ 9893516 w 12192000"/>
                <a:gd name="connsiteY1440" fmla="*/ 491805 h 1608850"/>
                <a:gd name="connsiteX1441" fmla="*/ 9893516 w 12192000"/>
                <a:gd name="connsiteY1441" fmla="*/ 499371 h 1608850"/>
                <a:gd name="connsiteX1442" fmla="*/ 9894276 w 12192000"/>
                <a:gd name="connsiteY1442" fmla="*/ 499371 h 1608850"/>
                <a:gd name="connsiteX1443" fmla="*/ 9899596 w 12192000"/>
                <a:gd name="connsiteY1443" fmla="*/ 499371 h 1608850"/>
                <a:gd name="connsiteX1444" fmla="*/ 9909730 w 12192000"/>
                <a:gd name="connsiteY1444" fmla="*/ 495047 h 1608850"/>
                <a:gd name="connsiteX1445" fmla="*/ 9913782 w 12192000"/>
                <a:gd name="connsiteY1445" fmla="*/ 498290 h 1608850"/>
                <a:gd name="connsiteX1446" fmla="*/ 9913782 w 12192000"/>
                <a:gd name="connsiteY1446" fmla="*/ 490724 h 1608850"/>
                <a:gd name="connsiteX1447" fmla="*/ 9916062 w 12192000"/>
                <a:gd name="connsiteY1447" fmla="*/ 490724 h 1608850"/>
                <a:gd name="connsiteX1448" fmla="*/ 9932024 w 12192000"/>
                <a:gd name="connsiteY1448" fmla="*/ 490724 h 1608850"/>
                <a:gd name="connsiteX1449" fmla="*/ 9932024 w 12192000"/>
                <a:gd name="connsiteY1449" fmla="*/ 491805 h 1608850"/>
                <a:gd name="connsiteX1450" fmla="*/ 9932024 w 12192000"/>
                <a:gd name="connsiteY1450" fmla="*/ 499371 h 1608850"/>
                <a:gd name="connsiteX1451" fmla="*/ 9962424 w 12192000"/>
                <a:gd name="connsiteY1451" fmla="*/ 499371 h 1608850"/>
                <a:gd name="connsiteX1452" fmla="*/ 9962424 w 12192000"/>
                <a:gd name="connsiteY1452" fmla="*/ 500992 h 1608850"/>
                <a:gd name="connsiteX1453" fmla="*/ 9962424 w 12192000"/>
                <a:gd name="connsiteY1453" fmla="*/ 512342 h 1608850"/>
                <a:gd name="connsiteX1454" fmla="*/ 9988770 w 12192000"/>
                <a:gd name="connsiteY1454" fmla="*/ 512342 h 1608850"/>
                <a:gd name="connsiteX1455" fmla="*/ 9988770 w 12192000"/>
                <a:gd name="connsiteY1455" fmla="*/ 542606 h 1608850"/>
                <a:gd name="connsiteX1456" fmla="*/ 9989530 w 12192000"/>
                <a:gd name="connsiteY1456" fmla="*/ 542606 h 1608850"/>
                <a:gd name="connsiteX1457" fmla="*/ 9994850 w 12192000"/>
                <a:gd name="connsiteY1457" fmla="*/ 542606 h 1608850"/>
                <a:gd name="connsiteX1458" fmla="*/ 9994850 w 12192000"/>
                <a:gd name="connsiteY1458" fmla="*/ 543687 h 1608850"/>
                <a:gd name="connsiteX1459" fmla="*/ 9994850 w 12192000"/>
                <a:gd name="connsiteY1459" fmla="*/ 551254 h 1608850"/>
                <a:gd name="connsiteX1460" fmla="*/ 9998904 w 12192000"/>
                <a:gd name="connsiteY1460" fmla="*/ 581518 h 1608850"/>
                <a:gd name="connsiteX1461" fmla="*/ 9999664 w 12192000"/>
                <a:gd name="connsiteY1461" fmla="*/ 581518 h 1608850"/>
                <a:gd name="connsiteX1462" fmla="*/ 10004984 w 12192000"/>
                <a:gd name="connsiteY1462" fmla="*/ 581518 h 1608850"/>
                <a:gd name="connsiteX1463" fmla="*/ 10004984 w 12192000"/>
                <a:gd name="connsiteY1463" fmla="*/ 582329 h 1608850"/>
                <a:gd name="connsiteX1464" fmla="*/ 10004984 w 12192000"/>
                <a:gd name="connsiteY1464" fmla="*/ 588004 h 1608850"/>
                <a:gd name="connsiteX1465" fmla="*/ 10005998 w 12192000"/>
                <a:gd name="connsiteY1465" fmla="*/ 588004 h 1608850"/>
                <a:gd name="connsiteX1466" fmla="*/ 10013090 w 12192000"/>
                <a:gd name="connsiteY1466" fmla="*/ 588004 h 1608850"/>
                <a:gd name="connsiteX1467" fmla="*/ 10013090 w 12192000"/>
                <a:gd name="connsiteY1467" fmla="*/ 618269 h 1608850"/>
                <a:gd name="connsiteX1468" fmla="*/ 10015118 w 12192000"/>
                <a:gd name="connsiteY1468" fmla="*/ 618269 h 1608850"/>
                <a:gd name="connsiteX1469" fmla="*/ 10029304 w 12192000"/>
                <a:gd name="connsiteY1469" fmla="*/ 618269 h 1608850"/>
                <a:gd name="connsiteX1470" fmla="*/ 10029304 w 12192000"/>
                <a:gd name="connsiteY1470" fmla="*/ 642048 h 1608850"/>
                <a:gd name="connsiteX1471" fmla="*/ 10031332 w 12192000"/>
                <a:gd name="connsiteY1471" fmla="*/ 643669 h 1608850"/>
                <a:gd name="connsiteX1472" fmla="*/ 10031332 w 12192000"/>
                <a:gd name="connsiteY1472" fmla="*/ 655019 h 1608850"/>
                <a:gd name="connsiteX1473" fmla="*/ 10032092 w 12192000"/>
                <a:gd name="connsiteY1473" fmla="*/ 655019 h 1608850"/>
                <a:gd name="connsiteX1474" fmla="*/ 10037412 w 12192000"/>
                <a:gd name="connsiteY1474" fmla="*/ 655019 h 1608850"/>
                <a:gd name="connsiteX1475" fmla="*/ 10037412 w 12192000"/>
                <a:gd name="connsiteY1475" fmla="*/ 678798 h 1608850"/>
                <a:gd name="connsiteX1476" fmla="*/ 10038678 w 12192000"/>
                <a:gd name="connsiteY1476" fmla="*/ 678798 h 1608850"/>
                <a:gd name="connsiteX1477" fmla="*/ 10047544 w 12192000"/>
                <a:gd name="connsiteY1477" fmla="*/ 678798 h 1608850"/>
                <a:gd name="connsiteX1478" fmla="*/ 10049572 w 12192000"/>
                <a:gd name="connsiteY1478" fmla="*/ 682852 h 1608850"/>
                <a:gd name="connsiteX1479" fmla="*/ 10049572 w 12192000"/>
                <a:gd name="connsiteY1479" fmla="*/ 696093 h 1608850"/>
                <a:gd name="connsiteX1480" fmla="*/ 10051092 w 12192000"/>
                <a:gd name="connsiteY1480" fmla="*/ 694201 h 1608850"/>
                <a:gd name="connsiteX1481" fmla="*/ 10061732 w 12192000"/>
                <a:gd name="connsiteY1481" fmla="*/ 680960 h 1608850"/>
                <a:gd name="connsiteX1482" fmla="*/ 10090106 w 12192000"/>
                <a:gd name="connsiteY1482" fmla="*/ 680960 h 1608850"/>
                <a:gd name="connsiteX1483" fmla="*/ 10090106 w 12192000"/>
                <a:gd name="connsiteY1483" fmla="*/ 767431 h 1608850"/>
                <a:gd name="connsiteX1484" fmla="*/ 10090866 w 12192000"/>
                <a:gd name="connsiteY1484" fmla="*/ 767431 h 1608850"/>
                <a:gd name="connsiteX1485" fmla="*/ 10096186 w 12192000"/>
                <a:gd name="connsiteY1485" fmla="*/ 767431 h 1608850"/>
                <a:gd name="connsiteX1486" fmla="*/ 10096946 w 12192000"/>
                <a:gd name="connsiteY1486" fmla="*/ 766080 h 1608850"/>
                <a:gd name="connsiteX1487" fmla="*/ 10102266 w 12192000"/>
                <a:gd name="connsiteY1487" fmla="*/ 756622 h 1608850"/>
                <a:gd name="connsiteX1488" fmla="*/ 10102266 w 12192000"/>
                <a:gd name="connsiteY1488" fmla="*/ 758514 h 1608850"/>
                <a:gd name="connsiteX1489" fmla="*/ 10102266 w 12192000"/>
                <a:gd name="connsiteY1489" fmla="*/ 771755 h 1608850"/>
                <a:gd name="connsiteX1490" fmla="*/ 10106318 w 12192000"/>
                <a:gd name="connsiteY1490" fmla="*/ 726358 h 1608850"/>
                <a:gd name="connsiteX1491" fmla="*/ 10107078 w 12192000"/>
                <a:gd name="connsiteY1491" fmla="*/ 726358 h 1608850"/>
                <a:gd name="connsiteX1492" fmla="*/ 10112398 w 12192000"/>
                <a:gd name="connsiteY1492" fmla="*/ 726358 h 1608850"/>
                <a:gd name="connsiteX1493" fmla="*/ 10112398 w 12192000"/>
                <a:gd name="connsiteY1493" fmla="*/ 661504 h 1608850"/>
                <a:gd name="connsiteX1494" fmla="*/ 10113412 w 12192000"/>
                <a:gd name="connsiteY1494" fmla="*/ 661504 h 1608850"/>
                <a:gd name="connsiteX1495" fmla="*/ 10120506 w 12192000"/>
                <a:gd name="connsiteY1495" fmla="*/ 661504 h 1608850"/>
                <a:gd name="connsiteX1496" fmla="*/ 10132666 w 12192000"/>
                <a:gd name="connsiteY1496" fmla="*/ 618269 h 1608850"/>
                <a:gd name="connsiteX1497" fmla="*/ 10133932 w 12192000"/>
                <a:gd name="connsiteY1497" fmla="*/ 618269 h 1608850"/>
                <a:gd name="connsiteX1498" fmla="*/ 10142800 w 12192000"/>
                <a:gd name="connsiteY1498" fmla="*/ 618269 h 1608850"/>
                <a:gd name="connsiteX1499" fmla="*/ 10152932 w 12192000"/>
                <a:gd name="connsiteY1499" fmla="*/ 661504 h 1608850"/>
                <a:gd name="connsiteX1500" fmla="*/ 10153946 w 12192000"/>
                <a:gd name="connsiteY1500" fmla="*/ 661504 h 1608850"/>
                <a:gd name="connsiteX1501" fmla="*/ 10161040 w 12192000"/>
                <a:gd name="connsiteY1501" fmla="*/ 661504 h 1608850"/>
                <a:gd name="connsiteX1502" fmla="*/ 10161040 w 12192000"/>
                <a:gd name="connsiteY1502" fmla="*/ 700416 h 1608850"/>
                <a:gd name="connsiteX1503" fmla="*/ 10162812 w 12192000"/>
                <a:gd name="connsiteY1503" fmla="*/ 700416 h 1608850"/>
                <a:gd name="connsiteX1504" fmla="*/ 10175226 w 12192000"/>
                <a:gd name="connsiteY1504" fmla="*/ 700416 h 1608850"/>
                <a:gd name="connsiteX1505" fmla="*/ 10175226 w 12192000"/>
                <a:gd name="connsiteY1505" fmla="*/ 702578 h 1608850"/>
                <a:gd name="connsiteX1506" fmla="*/ 10175226 w 12192000"/>
                <a:gd name="connsiteY1506" fmla="*/ 717710 h 1608850"/>
                <a:gd name="connsiteX1507" fmla="*/ 10179280 w 12192000"/>
                <a:gd name="connsiteY1507" fmla="*/ 715549 h 1608850"/>
                <a:gd name="connsiteX1508" fmla="*/ 10179280 w 12192000"/>
                <a:gd name="connsiteY1508" fmla="*/ 700416 h 1608850"/>
                <a:gd name="connsiteX1509" fmla="*/ 10180800 w 12192000"/>
                <a:gd name="connsiteY1509" fmla="*/ 700416 h 1608850"/>
                <a:gd name="connsiteX1510" fmla="*/ 10191440 w 12192000"/>
                <a:gd name="connsiteY1510" fmla="*/ 700416 h 1608850"/>
                <a:gd name="connsiteX1511" fmla="*/ 10191440 w 12192000"/>
                <a:gd name="connsiteY1511" fmla="*/ 702037 h 1608850"/>
                <a:gd name="connsiteX1512" fmla="*/ 10191440 w 12192000"/>
                <a:gd name="connsiteY1512" fmla="*/ 713387 h 1608850"/>
                <a:gd name="connsiteX1513" fmla="*/ 10221840 w 12192000"/>
                <a:gd name="connsiteY1513" fmla="*/ 713387 h 1608850"/>
                <a:gd name="connsiteX1514" fmla="*/ 10221840 w 12192000"/>
                <a:gd name="connsiteY1514" fmla="*/ 676637 h 1608850"/>
                <a:gd name="connsiteX1515" fmla="*/ 10223106 w 12192000"/>
                <a:gd name="connsiteY1515" fmla="*/ 676637 h 1608850"/>
                <a:gd name="connsiteX1516" fmla="*/ 10231974 w 12192000"/>
                <a:gd name="connsiteY1516" fmla="*/ 676637 h 1608850"/>
                <a:gd name="connsiteX1517" fmla="*/ 10231974 w 12192000"/>
                <a:gd name="connsiteY1517" fmla="*/ 698254 h 1608850"/>
                <a:gd name="connsiteX1518" fmla="*/ 10234000 w 12192000"/>
                <a:gd name="connsiteY1518" fmla="*/ 665828 h 1608850"/>
                <a:gd name="connsiteX1519" fmla="*/ 10256294 w 12192000"/>
                <a:gd name="connsiteY1519" fmla="*/ 665828 h 1608850"/>
                <a:gd name="connsiteX1520" fmla="*/ 10256294 w 12192000"/>
                <a:gd name="connsiteY1520" fmla="*/ 664206 h 1608850"/>
                <a:gd name="connsiteX1521" fmla="*/ 10256294 w 12192000"/>
                <a:gd name="connsiteY1521" fmla="*/ 652857 h 1608850"/>
                <a:gd name="connsiteX1522" fmla="*/ 10257054 w 12192000"/>
                <a:gd name="connsiteY1522" fmla="*/ 652857 h 1608850"/>
                <a:gd name="connsiteX1523" fmla="*/ 10262374 w 12192000"/>
                <a:gd name="connsiteY1523" fmla="*/ 652857 h 1608850"/>
                <a:gd name="connsiteX1524" fmla="*/ 10262374 w 12192000"/>
                <a:gd name="connsiteY1524" fmla="*/ 650966 h 1608850"/>
                <a:gd name="connsiteX1525" fmla="*/ 10262374 w 12192000"/>
                <a:gd name="connsiteY1525" fmla="*/ 637725 h 1608850"/>
                <a:gd name="connsiteX1526" fmla="*/ 10266428 w 12192000"/>
                <a:gd name="connsiteY1526" fmla="*/ 644210 h 1608850"/>
                <a:gd name="connsiteX1527" fmla="*/ 10268708 w 12192000"/>
                <a:gd name="connsiteY1527" fmla="*/ 644210 h 1608850"/>
                <a:gd name="connsiteX1528" fmla="*/ 10284668 w 12192000"/>
                <a:gd name="connsiteY1528" fmla="*/ 644210 h 1608850"/>
                <a:gd name="connsiteX1529" fmla="*/ 10284668 w 12192000"/>
                <a:gd name="connsiteY1529" fmla="*/ 643399 h 1608850"/>
                <a:gd name="connsiteX1530" fmla="*/ 10284668 w 12192000"/>
                <a:gd name="connsiteY1530" fmla="*/ 637725 h 1608850"/>
                <a:gd name="connsiteX1531" fmla="*/ 10285428 w 12192000"/>
                <a:gd name="connsiteY1531" fmla="*/ 637725 h 1608850"/>
                <a:gd name="connsiteX1532" fmla="*/ 10290748 w 12192000"/>
                <a:gd name="connsiteY1532" fmla="*/ 637725 h 1608850"/>
                <a:gd name="connsiteX1533" fmla="*/ 10290748 w 12192000"/>
                <a:gd name="connsiteY1533" fmla="*/ 639076 h 1608850"/>
                <a:gd name="connsiteX1534" fmla="*/ 10290748 w 12192000"/>
                <a:gd name="connsiteY1534" fmla="*/ 648534 h 1608850"/>
                <a:gd name="connsiteX1535" fmla="*/ 10329254 w 12192000"/>
                <a:gd name="connsiteY1535" fmla="*/ 648534 h 1608850"/>
                <a:gd name="connsiteX1536" fmla="*/ 10329254 w 12192000"/>
                <a:gd name="connsiteY1536" fmla="*/ 786887 h 1608850"/>
                <a:gd name="connsiteX1537" fmla="*/ 10330774 w 12192000"/>
                <a:gd name="connsiteY1537" fmla="*/ 786887 h 1608850"/>
                <a:gd name="connsiteX1538" fmla="*/ 10341414 w 12192000"/>
                <a:gd name="connsiteY1538" fmla="*/ 786887 h 1608850"/>
                <a:gd name="connsiteX1539" fmla="*/ 10341414 w 12192000"/>
                <a:gd name="connsiteY1539" fmla="*/ 773917 h 1608850"/>
                <a:gd name="connsiteX1540" fmla="*/ 10345468 w 12192000"/>
                <a:gd name="connsiteY1540" fmla="*/ 773917 h 1608850"/>
                <a:gd name="connsiteX1541" fmla="*/ 10345468 w 12192000"/>
                <a:gd name="connsiteY1541" fmla="*/ 786887 h 1608850"/>
                <a:gd name="connsiteX1542" fmla="*/ 10375868 w 12192000"/>
                <a:gd name="connsiteY1542" fmla="*/ 786887 h 1608850"/>
                <a:gd name="connsiteX1543" fmla="*/ 10375868 w 12192000"/>
                <a:gd name="connsiteY1543" fmla="*/ 756622 h 1608850"/>
                <a:gd name="connsiteX1544" fmla="*/ 10388028 w 12192000"/>
                <a:gd name="connsiteY1544" fmla="*/ 756622 h 1608850"/>
                <a:gd name="connsiteX1545" fmla="*/ 10400188 w 12192000"/>
                <a:gd name="connsiteY1545" fmla="*/ 754461 h 1608850"/>
                <a:gd name="connsiteX1546" fmla="*/ 10404242 w 12192000"/>
                <a:gd name="connsiteY1546" fmla="*/ 756622 h 1608850"/>
                <a:gd name="connsiteX1547" fmla="*/ 10414376 w 12192000"/>
                <a:gd name="connsiteY1547" fmla="*/ 756622 h 1608850"/>
                <a:gd name="connsiteX1548" fmla="*/ 10414376 w 12192000"/>
                <a:gd name="connsiteY1548" fmla="*/ 786887 h 1608850"/>
                <a:gd name="connsiteX1549" fmla="*/ 10422482 w 12192000"/>
                <a:gd name="connsiteY1549" fmla="*/ 786887 h 1608850"/>
                <a:gd name="connsiteX1550" fmla="*/ 10422482 w 12192000"/>
                <a:gd name="connsiteY1550" fmla="*/ 804182 h 1608850"/>
                <a:gd name="connsiteX1551" fmla="*/ 10431818 w 12192000"/>
                <a:gd name="connsiteY1551" fmla="*/ 805087 h 1608850"/>
                <a:gd name="connsiteX1552" fmla="*/ 10444776 w 12192000"/>
                <a:gd name="connsiteY1552" fmla="*/ 805087 h 1608850"/>
                <a:gd name="connsiteX1553" fmla="*/ 10444776 w 12192000"/>
                <a:gd name="connsiteY1553" fmla="*/ 789049 h 1608850"/>
                <a:gd name="connsiteX1554" fmla="*/ 10512732 w 12192000"/>
                <a:gd name="connsiteY1554" fmla="*/ 789049 h 1608850"/>
                <a:gd name="connsiteX1555" fmla="*/ 10512732 w 12192000"/>
                <a:gd name="connsiteY1555" fmla="*/ 703796 h 1608850"/>
                <a:gd name="connsiteX1556" fmla="*/ 10584740 w 12192000"/>
                <a:gd name="connsiteY1556" fmla="*/ 703796 h 1608850"/>
                <a:gd name="connsiteX1557" fmla="*/ 10584740 w 12192000"/>
                <a:gd name="connsiteY1557" fmla="*/ 782564 h 1608850"/>
                <a:gd name="connsiteX1558" fmla="*/ 10586644 w 12192000"/>
                <a:gd name="connsiteY1558" fmla="*/ 782564 h 1608850"/>
                <a:gd name="connsiteX1559" fmla="*/ 10587886 w 12192000"/>
                <a:gd name="connsiteY1559" fmla="*/ 805087 h 1608850"/>
                <a:gd name="connsiteX1560" fmla="*/ 10597562 w 12192000"/>
                <a:gd name="connsiteY1560" fmla="*/ 805087 h 1608850"/>
                <a:gd name="connsiteX1561" fmla="*/ 10598804 w 12192000"/>
                <a:gd name="connsiteY1561" fmla="*/ 782564 h 1608850"/>
                <a:gd name="connsiteX1562" fmla="*/ 10604884 w 12192000"/>
                <a:gd name="connsiteY1562" fmla="*/ 782564 h 1608850"/>
                <a:gd name="connsiteX1563" fmla="*/ 10606126 w 12192000"/>
                <a:gd name="connsiteY1563" fmla="*/ 805087 h 1608850"/>
                <a:gd name="connsiteX1564" fmla="*/ 10656748 w 12192000"/>
                <a:gd name="connsiteY1564" fmla="*/ 805087 h 1608850"/>
                <a:gd name="connsiteX1565" fmla="*/ 10656748 w 12192000"/>
                <a:gd name="connsiteY1565" fmla="*/ 642059 h 1608850"/>
                <a:gd name="connsiteX1566" fmla="*/ 10854076 w 12192000"/>
                <a:gd name="connsiteY1566" fmla="*/ 642059 h 1608850"/>
                <a:gd name="connsiteX1567" fmla="*/ 10854076 w 12192000"/>
                <a:gd name="connsiteY1567" fmla="*/ 805087 h 1608850"/>
                <a:gd name="connsiteX1568" fmla="*/ 10872772 w 12192000"/>
                <a:gd name="connsiteY1568" fmla="*/ 805087 h 1608850"/>
                <a:gd name="connsiteX1569" fmla="*/ 10872772 w 12192000"/>
                <a:gd name="connsiteY1569" fmla="*/ 722394 h 1608850"/>
                <a:gd name="connsiteX1570" fmla="*/ 10967892 w 12192000"/>
                <a:gd name="connsiteY1570" fmla="*/ 722394 h 1608850"/>
                <a:gd name="connsiteX1571" fmla="*/ 10979823 w 12192000"/>
                <a:gd name="connsiteY1571" fmla="*/ 404253 h 1608850"/>
                <a:gd name="connsiteX1572" fmla="*/ 10967663 w 12192000"/>
                <a:gd name="connsiteY1572" fmla="*/ 382635 h 1608850"/>
                <a:gd name="connsiteX1573" fmla="*/ 10961583 w 12192000"/>
                <a:gd name="connsiteY1573" fmla="*/ 378311 h 1608850"/>
                <a:gd name="connsiteX1574" fmla="*/ 10969690 w 12192000"/>
                <a:gd name="connsiteY1574" fmla="*/ 354532 h 1608850"/>
                <a:gd name="connsiteX1575" fmla="*/ 10969690 w 12192000"/>
                <a:gd name="connsiteY1575" fmla="*/ 337238 h 1608850"/>
                <a:gd name="connsiteX1576" fmla="*/ 10983876 w 12192000"/>
                <a:gd name="connsiteY1576" fmla="*/ 337238 h 1608850"/>
                <a:gd name="connsiteX1577" fmla="*/ 10983876 w 12192000"/>
                <a:gd name="connsiteY1577" fmla="*/ 315620 h 1608850"/>
                <a:gd name="connsiteX1578" fmla="*/ 10985903 w 12192000"/>
                <a:gd name="connsiteY1578" fmla="*/ 311296 h 1608850"/>
                <a:gd name="connsiteX1579" fmla="*/ 10985903 w 12192000"/>
                <a:gd name="connsiteY1579" fmla="*/ 233472 h 1608850"/>
                <a:gd name="connsiteX1580" fmla="*/ 10983876 w 12192000"/>
                <a:gd name="connsiteY1580" fmla="*/ 226987 h 1608850"/>
                <a:gd name="connsiteX1581" fmla="*/ 10989956 w 12192000"/>
                <a:gd name="connsiteY1581" fmla="*/ 220501 h 1608850"/>
                <a:gd name="connsiteX1582" fmla="*/ 10989956 w 12192000"/>
                <a:gd name="connsiteY1582" fmla="*/ 162133 h 1608850"/>
                <a:gd name="connsiteX1583" fmla="*/ 10991983 w 12192000"/>
                <a:gd name="connsiteY1583" fmla="*/ 157810 h 1608850"/>
                <a:gd name="connsiteX1584" fmla="*/ 10991983 w 12192000"/>
                <a:gd name="connsiteY1584" fmla="*/ 101604 h 1608850"/>
                <a:gd name="connsiteX1585" fmla="*/ 10994010 w 12192000"/>
                <a:gd name="connsiteY1585" fmla="*/ 82148 h 1608850"/>
                <a:gd name="connsiteX1586" fmla="*/ 10998063 w 12192000"/>
                <a:gd name="connsiteY1586" fmla="*/ 99442 h 1608850"/>
                <a:gd name="connsiteX1587" fmla="*/ 11000090 w 12192000"/>
                <a:gd name="connsiteY1587" fmla="*/ 157810 h 1608850"/>
                <a:gd name="connsiteX1588" fmla="*/ 11002116 w 12192000"/>
                <a:gd name="connsiteY1588" fmla="*/ 220501 h 1608850"/>
                <a:gd name="connsiteX1589" fmla="*/ 11008196 w 12192000"/>
                <a:gd name="connsiteY1589" fmla="*/ 226987 h 1608850"/>
                <a:gd name="connsiteX1590" fmla="*/ 11006170 w 12192000"/>
                <a:gd name="connsiteY1590" fmla="*/ 233472 h 1608850"/>
                <a:gd name="connsiteX1591" fmla="*/ 11006170 w 12192000"/>
                <a:gd name="connsiteY1591" fmla="*/ 311296 h 1608850"/>
                <a:gd name="connsiteX1592" fmla="*/ 11008196 w 12192000"/>
                <a:gd name="connsiteY1592" fmla="*/ 315620 h 1608850"/>
                <a:gd name="connsiteX1593" fmla="*/ 11008196 w 12192000"/>
                <a:gd name="connsiteY1593" fmla="*/ 337238 h 1608850"/>
                <a:gd name="connsiteX1594" fmla="*/ 11022383 w 12192000"/>
                <a:gd name="connsiteY1594" fmla="*/ 337238 h 1608850"/>
                <a:gd name="connsiteX1595" fmla="*/ 11022383 w 12192000"/>
                <a:gd name="connsiteY1595" fmla="*/ 354532 h 1608850"/>
                <a:gd name="connsiteX1596" fmla="*/ 11030491 w 12192000"/>
                <a:gd name="connsiteY1596" fmla="*/ 378311 h 1608850"/>
                <a:gd name="connsiteX1597" fmla="*/ 11024411 w 12192000"/>
                <a:gd name="connsiteY1597" fmla="*/ 382635 h 1608850"/>
                <a:gd name="connsiteX1598" fmla="*/ 11012250 w 12192000"/>
                <a:gd name="connsiteY1598" fmla="*/ 404253 h 1608850"/>
                <a:gd name="connsiteX1599" fmla="*/ 11020356 w 12192000"/>
                <a:gd name="connsiteY1599" fmla="*/ 657181 h 1608850"/>
                <a:gd name="connsiteX1600" fmla="*/ 11085211 w 12192000"/>
                <a:gd name="connsiteY1600" fmla="*/ 657181 h 1608850"/>
                <a:gd name="connsiteX1601" fmla="*/ 11085211 w 12192000"/>
                <a:gd name="connsiteY1601" fmla="*/ 732843 h 1608850"/>
                <a:gd name="connsiteX1602" fmla="*/ 11093318 w 12192000"/>
                <a:gd name="connsiteY1602" fmla="*/ 732843 h 1608850"/>
                <a:gd name="connsiteX1603" fmla="*/ 11095344 w 12192000"/>
                <a:gd name="connsiteY1603" fmla="*/ 726358 h 1608850"/>
                <a:gd name="connsiteX1604" fmla="*/ 11101424 w 12192000"/>
                <a:gd name="connsiteY1604" fmla="*/ 726358 h 1608850"/>
                <a:gd name="connsiteX1605" fmla="*/ 11103452 w 12192000"/>
                <a:gd name="connsiteY1605" fmla="*/ 735005 h 1608850"/>
                <a:gd name="connsiteX1606" fmla="*/ 11115612 w 12192000"/>
                <a:gd name="connsiteY1606" fmla="*/ 735005 h 1608850"/>
                <a:gd name="connsiteX1607" fmla="*/ 11115612 w 12192000"/>
                <a:gd name="connsiteY1607" fmla="*/ 728519 h 1608850"/>
                <a:gd name="connsiteX1608" fmla="*/ 11137904 w 12192000"/>
                <a:gd name="connsiteY1608" fmla="*/ 728519 h 1608850"/>
                <a:gd name="connsiteX1609" fmla="*/ 11137904 w 12192000"/>
                <a:gd name="connsiteY1609" fmla="*/ 735005 h 1608850"/>
                <a:gd name="connsiteX1610" fmla="*/ 11158172 w 12192000"/>
                <a:gd name="connsiteY1610" fmla="*/ 735005 h 1608850"/>
                <a:gd name="connsiteX1611" fmla="*/ 11158172 w 12192000"/>
                <a:gd name="connsiteY1611" fmla="*/ 780402 h 1608850"/>
                <a:gd name="connsiteX1612" fmla="*/ 11172359 w 12192000"/>
                <a:gd name="connsiteY1612" fmla="*/ 780402 h 1608850"/>
                <a:gd name="connsiteX1613" fmla="*/ 11172359 w 12192000"/>
                <a:gd name="connsiteY1613" fmla="*/ 767431 h 1608850"/>
                <a:gd name="connsiteX1614" fmla="*/ 11188572 w 12192000"/>
                <a:gd name="connsiteY1614" fmla="*/ 767431 h 1608850"/>
                <a:gd name="connsiteX1615" fmla="*/ 11188572 w 12192000"/>
                <a:gd name="connsiteY1615" fmla="*/ 588004 h 1608850"/>
                <a:gd name="connsiteX1616" fmla="*/ 11194652 w 12192000"/>
                <a:gd name="connsiteY1616" fmla="*/ 581518 h 1608850"/>
                <a:gd name="connsiteX1617" fmla="*/ 11267614 w 12192000"/>
                <a:gd name="connsiteY1617" fmla="*/ 581518 h 1608850"/>
                <a:gd name="connsiteX1618" fmla="*/ 11267614 w 12192000"/>
                <a:gd name="connsiteY1618" fmla="*/ 590166 h 1608850"/>
                <a:gd name="connsiteX1619" fmla="*/ 11277747 w 12192000"/>
                <a:gd name="connsiteY1619" fmla="*/ 590166 h 1608850"/>
                <a:gd name="connsiteX1620" fmla="*/ 11277747 w 12192000"/>
                <a:gd name="connsiteY1620" fmla="*/ 704740 h 1608850"/>
                <a:gd name="connsiteX1621" fmla="*/ 11300040 w 12192000"/>
                <a:gd name="connsiteY1621" fmla="*/ 704740 h 1608850"/>
                <a:gd name="connsiteX1622" fmla="*/ 11300040 w 12192000"/>
                <a:gd name="connsiteY1622" fmla="*/ 637725 h 1608850"/>
                <a:gd name="connsiteX1623" fmla="*/ 11326388 w 12192000"/>
                <a:gd name="connsiteY1623" fmla="*/ 637725 h 1608850"/>
                <a:gd name="connsiteX1624" fmla="*/ 11330440 w 12192000"/>
                <a:gd name="connsiteY1624" fmla="*/ 633401 h 1608850"/>
                <a:gd name="connsiteX1625" fmla="*/ 11338548 w 12192000"/>
                <a:gd name="connsiteY1625" fmla="*/ 633401 h 1608850"/>
                <a:gd name="connsiteX1626" fmla="*/ 11342600 w 12192000"/>
                <a:gd name="connsiteY1626" fmla="*/ 637725 h 1608850"/>
                <a:gd name="connsiteX1627" fmla="*/ 11364895 w 12192000"/>
                <a:gd name="connsiteY1627" fmla="*/ 637725 h 1608850"/>
                <a:gd name="connsiteX1628" fmla="*/ 11364895 w 12192000"/>
                <a:gd name="connsiteY1628" fmla="*/ 520989 h 1608850"/>
                <a:gd name="connsiteX1629" fmla="*/ 11421642 w 12192000"/>
                <a:gd name="connsiteY1629" fmla="*/ 510180 h 1608850"/>
                <a:gd name="connsiteX1630" fmla="*/ 11421642 w 12192000"/>
                <a:gd name="connsiteY1630" fmla="*/ 511261 h 1608850"/>
                <a:gd name="connsiteX1631" fmla="*/ 11421642 w 12192000"/>
                <a:gd name="connsiteY1631" fmla="*/ 518827 h 1608850"/>
                <a:gd name="connsiteX1632" fmla="*/ 11447988 w 12192000"/>
                <a:gd name="connsiteY1632" fmla="*/ 518827 h 1608850"/>
                <a:gd name="connsiteX1633" fmla="*/ 11447988 w 12192000"/>
                <a:gd name="connsiteY1633" fmla="*/ 773917 h 1608850"/>
                <a:gd name="connsiteX1634" fmla="*/ 11470283 w 12192000"/>
                <a:gd name="connsiteY1634" fmla="*/ 773917 h 1608850"/>
                <a:gd name="connsiteX1635" fmla="*/ 11470283 w 12192000"/>
                <a:gd name="connsiteY1635" fmla="*/ 769593 h 1608850"/>
                <a:gd name="connsiteX1636" fmla="*/ 11482443 w 12192000"/>
                <a:gd name="connsiteY1636" fmla="*/ 769593 h 1608850"/>
                <a:gd name="connsiteX1637" fmla="*/ 11482443 w 12192000"/>
                <a:gd name="connsiteY1637" fmla="*/ 773917 h 1608850"/>
                <a:gd name="connsiteX1638" fmla="*/ 11506763 w 12192000"/>
                <a:gd name="connsiteY1638" fmla="*/ 773917 h 1608850"/>
                <a:gd name="connsiteX1639" fmla="*/ 11506763 w 12192000"/>
                <a:gd name="connsiteY1639" fmla="*/ 760946 h 1608850"/>
                <a:gd name="connsiteX1640" fmla="*/ 11535136 w 12192000"/>
                <a:gd name="connsiteY1640" fmla="*/ 760946 h 1608850"/>
                <a:gd name="connsiteX1641" fmla="*/ 11547296 w 12192000"/>
                <a:gd name="connsiteY1641" fmla="*/ 756622 h 1608850"/>
                <a:gd name="connsiteX1642" fmla="*/ 11567564 w 12192000"/>
                <a:gd name="connsiteY1642" fmla="*/ 760946 h 1608850"/>
                <a:gd name="connsiteX1643" fmla="*/ 11567564 w 12192000"/>
                <a:gd name="connsiteY1643" fmla="*/ 743652 h 1608850"/>
                <a:gd name="connsiteX1644" fmla="*/ 11575671 w 12192000"/>
                <a:gd name="connsiteY1644" fmla="*/ 743652 h 1608850"/>
                <a:gd name="connsiteX1645" fmla="*/ 11575671 w 12192000"/>
                <a:gd name="connsiteY1645" fmla="*/ 730681 h 1608850"/>
                <a:gd name="connsiteX1646" fmla="*/ 11632418 w 12192000"/>
                <a:gd name="connsiteY1646" fmla="*/ 730681 h 1608850"/>
                <a:gd name="connsiteX1647" fmla="*/ 11632418 w 12192000"/>
                <a:gd name="connsiteY1647" fmla="*/ 700416 h 1608850"/>
                <a:gd name="connsiteX1648" fmla="*/ 11650658 w 12192000"/>
                <a:gd name="connsiteY1648" fmla="*/ 700416 h 1608850"/>
                <a:gd name="connsiteX1649" fmla="*/ 11650658 w 12192000"/>
                <a:gd name="connsiteY1649" fmla="*/ 693931 h 1608850"/>
                <a:gd name="connsiteX1650" fmla="*/ 11662818 w 12192000"/>
                <a:gd name="connsiteY1650" fmla="*/ 693931 h 1608850"/>
                <a:gd name="connsiteX1651" fmla="*/ 11662818 w 12192000"/>
                <a:gd name="connsiteY1651" fmla="*/ 700416 h 1608850"/>
                <a:gd name="connsiteX1652" fmla="*/ 11679031 w 12192000"/>
                <a:gd name="connsiteY1652" fmla="*/ 700416 h 1608850"/>
                <a:gd name="connsiteX1653" fmla="*/ 11679031 w 12192000"/>
                <a:gd name="connsiteY1653" fmla="*/ 750137 h 1608850"/>
                <a:gd name="connsiteX1654" fmla="*/ 11711459 w 12192000"/>
                <a:gd name="connsiteY1654" fmla="*/ 750137 h 1608850"/>
                <a:gd name="connsiteX1655" fmla="*/ 11711459 w 12192000"/>
                <a:gd name="connsiteY1655" fmla="*/ 724196 h 1608850"/>
                <a:gd name="connsiteX1656" fmla="*/ 11749966 w 12192000"/>
                <a:gd name="connsiteY1656" fmla="*/ 724196 h 1608850"/>
                <a:gd name="connsiteX1657" fmla="*/ 11749966 w 12192000"/>
                <a:gd name="connsiteY1657" fmla="*/ 693931 h 1608850"/>
                <a:gd name="connsiteX1658" fmla="*/ 11798607 w 12192000"/>
                <a:gd name="connsiteY1658" fmla="*/ 693931 h 1608850"/>
                <a:gd name="connsiteX1659" fmla="*/ 11798607 w 12192000"/>
                <a:gd name="connsiteY1659" fmla="*/ 805087 h 1608850"/>
                <a:gd name="connsiteX1660" fmla="*/ 11798607 w 12192000"/>
                <a:gd name="connsiteY1660" fmla="*/ 818866 h 1608850"/>
                <a:gd name="connsiteX1661" fmla="*/ 11864482 w 12192000"/>
                <a:gd name="connsiteY1661" fmla="*/ 818866 h 1608850"/>
                <a:gd name="connsiteX1662" fmla="*/ 11864482 w 12192000"/>
                <a:gd name="connsiteY1662" fmla="*/ 924638 h 1608850"/>
                <a:gd name="connsiteX1663" fmla="*/ 11864482 w 12192000"/>
                <a:gd name="connsiteY1663" fmla="*/ 947885 h 1608850"/>
                <a:gd name="connsiteX1664" fmla="*/ 11879442 w 12192000"/>
                <a:gd name="connsiteY1664" fmla="*/ 947885 h 1608850"/>
                <a:gd name="connsiteX1665" fmla="*/ 11879442 w 12192000"/>
                <a:gd name="connsiteY1665" fmla="*/ 946723 h 1608850"/>
                <a:gd name="connsiteX1666" fmla="*/ 11879442 w 12192000"/>
                <a:gd name="connsiteY1666" fmla="*/ 938587 h 1608850"/>
                <a:gd name="connsiteX1667" fmla="*/ 11924022 w 12192000"/>
                <a:gd name="connsiteY1667" fmla="*/ 938587 h 1608850"/>
                <a:gd name="connsiteX1668" fmla="*/ 11924022 w 12192000"/>
                <a:gd name="connsiteY1668" fmla="*/ 959508 h 1608850"/>
                <a:gd name="connsiteX1669" fmla="*/ 11926250 w 12192000"/>
                <a:gd name="connsiteY1669" fmla="*/ 960671 h 1608850"/>
                <a:gd name="connsiteX1670" fmla="*/ 11941854 w 12192000"/>
                <a:gd name="connsiteY1670" fmla="*/ 968807 h 1608850"/>
                <a:gd name="connsiteX1671" fmla="*/ 11941854 w 12192000"/>
                <a:gd name="connsiteY1671" fmla="*/ 999027 h 1608850"/>
                <a:gd name="connsiteX1672" fmla="*/ 11943247 w 12192000"/>
                <a:gd name="connsiteY1672" fmla="*/ 999609 h 1608850"/>
                <a:gd name="connsiteX1673" fmla="*/ 11952999 w 12192000"/>
                <a:gd name="connsiteY1673" fmla="*/ 1003677 h 1608850"/>
                <a:gd name="connsiteX1674" fmla="*/ 11952999 w 12192000"/>
                <a:gd name="connsiteY1674" fmla="*/ 1002515 h 1608850"/>
                <a:gd name="connsiteX1675" fmla="*/ 11952999 w 12192000"/>
                <a:gd name="connsiteY1675" fmla="*/ 994378 h 1608850"/>
                <a:gd name="connsiteX1676" fmla="*/ 11954114 w 12192000"/>
                <a:gd name="connsiteY1676" fmla="*/ 994378 h 1608850"/>
                <a:gd name="connsiteX1677" fmla="*/ 11961915 w 12192000"/>
                <a:gd name="connsiteY1677" fmla="*/ 994378 h 1608850"/>
                <a:gd name="connsiteX1678" fmla="*/ 11961915 w 12192000"/>
                <a:gd name="connsiteY1678" fmla="*/ 993506 h 1608850"/>
                <a:gd name="connsiteX1679" fmla="*/ 11961915 w 12192000"/>
                <a:gd name="connsiteY1679" fmla="*/ 987404 h 1608850"/>
                <a:gd name="connsiteX1680" fmla="*/ 11960800 w 12192000"/>
                <a:gd name="connsiteY1680" fmla="*/ 987404 h 1608850"/>
                <a:gd name="connsiteX1681" fmla="*/ 11952999 w 12192000"/>
                <a:gd name="connsiteY1681" fmla="*/ 987404 h 1608850"/>
                <a:gd name="connsiteX1682" fmla="*/ 11952999 w 12192000"/>
                <a:gd name="connsiteY1682" fmla="*/ 986242 h 1608850"/>
                <a:gd name="connsiteX1683" fmla="*/ 11952999 w 12192000"/>
                <a:gd name="connsiteY1683" fmla="*/ 978106 h 1608850"/>
                <a:gd name="connsiteX1684" fmla="*/ 11954114 w 12192000"/>
                <a:gd name="connsiteY1684" fmla="*/ 978106 h 1608850"/>
                <a:gd name="connsiteX1685" fmla="*/ 11961915 w 12192000"/>
                <a:gd name="connsiteY1685" fmla="*/ 978106 h 1608850"/>
                <a:gd name="connsiteX1686" fmla="*/ 11961915 w 12192000"/>
                <a:gd name="connsiteY1686" fmla="*/ 976943 h 1608850"/>
                <a:gd name="connsiteX1687" fmla="*/ 11961915 w 12192000"/>
                <a:gd name="connsiteY1687" fmla="*/ 968807 h 1608850"/>
                <a:gd name="connsiteX1688" fmla="*/ 11960800 w 12192000"/>
                <a:gd name="connsiteY1688" fmla="*/ 968807 h 1608850"/>
                <a:gd name="connsiteX1689" fmla="*/ 11952999 w 12192000"/>
                <a:gd name="connsiteY1689" fmla="*/ 968807 h 1608850"/>
                <a:gd name="connsiteX1690" fmla="*/ 11952999 w 12192000"/>
                <a:gd name="connsiteY1690" fmla="*/ 967645 h 1608850"/>
                <a:gd name="connsiteX1691" fmla="*/ 11952999 w 12192000"/>
                <a:gd name="connsiteY1691" fmla="*/ 959508 h 1608850"/>
                <a:gd name="connsiteX1692" fmla="*/ 11954114 w 12192000"/>
                <a:gd name="connsiteY1692" fmla="*/ 959508 h 1608850"/>
                <a:gd name="connsiteX1693" fmla="*/ 11961915 w 12192000"/>
                <a:gd name="connsiteY1693" fmla="*/ 959508 h 1608850"/>
                <a:gd name="connsiteX1694" fmla="*/ 11961915 w 12192000"/>
                <a:gd name="connsiteY1694" fmla="*/ 958637 h 1608850"/>
                <a:gd name="connsiteX1695" fmla="*/ 11961915 w 12192000"/>
                <a:gd name="connsiteY1695" fmla="*/ 952535 h 1608850"/>
                <a:gd name="connsiteX1696" fmla="*/ 11960800 w 12192000"/>
                <a:gd name="connsiteY1696" fmla="*/ 952535 h 1608850"/>
                <a:gd name="connsiteX1697" fmla="*/ 11952999 w 12192000"/>
                <a:gd name="connsiteY1697" fmla="*/ 952535 h 1608850"/>
                <a:gd name="connsiteX1698" fmla="*/ 11952999 w 12192000"/>
                <a:gd name="connsiteY1698" fmla="*/ 951372 h 1608850"/>
                <a:gd name="connsiteX1699" fmla="*/ 11952999 w 12192000"/>
                <a:gd name="connsiteY1699" fmla="*/ 943236 h 1608850"/>
                <a:gd name="connsiteX1700" fmla="*/ 11954114 w 12192000"/>
                <a:gd name="connsiteY1700" fmla="*/ 943236 h 1608850"/>
                <a:gd name="connsiteX1701" fmla="*/ 11961915 w 12192000"/>
                <a:gd name="connsiteY1701" fmla="*/ 943236 h 1608850"/>
                <a:gd name="connsiteX1702" fmla="*/ 11961915 w 12192000"/>
                <a:gd name="connsiteY1702" fmla="*/ 942074 h 1608850"/>
                <a:gd name="connsiteX1703" fmla="*/ 11961915 w 12192000"/>
                <a:gd name="connsiteY1703" fmla="*/ 933937 h 1608850"/>
                <a:gd name="connsiteX1704" fmla="*/ 11960800 w 12192000"/>
                <a:gd name="connsiteY1704" fmla="*/ 933937 h 1608850"/>
                <a:gd name="connsiteX1705" fmla="*/ 11952999 w 12192000"/>
                <a:gd name="connsiteY1705" fmla="*/ 933937 h 1608850"/>
                <a:gd name="connsiteX1706" fmla="*/ 11952999 w 12192000"/>
                <a:gd name="connsiteY1706" fmla="*/ 933066 h 1608850"/>
                <a:gd name="connsiteX1707" fmla="*/ 11952999 w 12192000"/>
                <a:gd name="connsiteY1707" fmla="*/ 926963 h 1608850"/>
                <a:gd name="connsiteX1708" fmla="*/ 11954114 w 12192000"/>
                <a:gd name="connsiteY1708" fmla="*/ 926963 h 1608850"/>
                <a:gd name="connsiteX1709" fmla="*/ 11961915 w 12192000"/>
                <a:gd name="connsiteY1709" fmla="*/ 926963 h 1608850"/>
                <a:gd name="connsiteX1710" fmla="*/ 11961915 w 12192000"/>
                <a:gd name="connsiteY1710" fmla="*/ 925801 h 1608850"/>
                <a:gd name="connsiteX1711" fmla="*/ 11961915 w 12192000"/>
                <a:gd name="connsiteY1711" fmla="*/ 917665 h 1608850"/>
                <a:gd name="connsiteX1712" fmla="*/ 11960800 w 12192000"/>
                <a:gd name="connsiteY1712" fmla="*/ 917665 h 1608850"/>
                <a:gd name="connsiteX1713" fmla="*/ 11952999 w 12192000"/>
                <a:gd name="connsiteY1713" fmla="*/ 917665 h 1608850"/>
                <a:gd name="connsiteX1714" fmla="*/ 11952999 w 12192000"/>
                <a:gd name="connsiteY1714" fmla="*/ 916503 h 1608850"/>
                <a:gd name="connsiteX1715" fmla="*/ 11952999 w 12192000"/>
                <a:gd name="connsiteY1715" fmla="*/ 908366 h 1608850"/>
                <a:gd name="connsiteX1716" fmla="*/ 11954114 w 12192000"/>
                <a:gd name="connsiteY1716" fmla="*/ 908366 h 1608850"/>
                <a:gd name="connsiteX1717" fmla="*/ 11961915 w 12192000"/>
                <a:gd name="connsiteY1717" fmla="*/ 908366 h 1608850"/>
                <a:gd name="connsiteX1718" fmla="*/ 11961915 w 12192000"/>
                <a:gd name="connsiteY1718" fmla="*/ 907204 h 1608850"/>
                <a:gd name="connsiteX1719" fmla="*/ 11961915 w 12192000"/>
                <a:gd name="connsiteY1719" fmla="*/ 899068 h 1608850"/>
                <a:gd name="connsiteX1720" fmla="*/ 11960800 w 12192000"/>
                <a:gd name="connsiteY1720" fmla="*/ 899068 h 1608850"/>
                <a:gd name="connsiteX1721" fmla="*/ 11952999 w 12192000"/>
                <a:gd name="connsiteY1721" fmla="*/ 899068 h 1608850"/>
                <a:gd name="connsiteX1722" fmla="*/ 11952999 w 12192000"/>
                <a:gd name="connsiteY1722" fmla="*/ 898196 h 1608850"/>
                <a:gd name="connsiteX1723" fmla="*/ 11952999 w 12192000"/>
                <a:gd name="connsiteY1723" fmla="*/ 892094 h 1608850"/>
                <a:gd name="connsiteX1724" fmla="*/ 11954114 w 12192000"/>
                <a:gd name="connsiteY1724" fmla="*/ 892094 h 1608850"/>
                <a:gd name="connsiteX1725" fmla="*/ 11961915 w 12192000"/>
                <a:gd name="connsiteY1725" fmla="*/ 892094 h 1608850"/>
                <a:gd name="connsiteX1726" fmla="*/ 11961915 w 12192000"/>
                <a:gd name="connsiteY1726" fmla="*/ 890931 h 1608850"/>
                <a:gd name="connsiteX1727" fmla="*/ 11961915 w 12192000"/>
                <a:gd name="connsiteY1727" fmla="*/ 882795 h 1608850"/>
                <a:gd name="connsiteX1728" fmla="*/ 11960800 w 12192000"/>
                <a:gd name="connsiteY1728" fmla="*/ 882795 h 1608850"/>
                <a:gd name="connsiteX1729" fmla="*/ 11952999 w 12192000"/>
                <a:gd name="connsiteY1729" fmla="*/ 882795 h 1608850"/>
                <a:gd name="connsiteX1730" fmla="*/ 11952999 w 12192000"/>
                <a:gd name="connsiteY1730" fmla="*/ 881633 h 1608850"/>
                <a:gd name="connsiteX1731" fmla="*/ 11952999 w 12192000"/>
                <a:gd name="connsiteY1731" fmla="*/ 873496 h 1608850"/>
                <a:gd name="connsiteX1732" fmla="*/ 11954114 w 12192000"/>
                <a:gd name="connsiteY1732" fmla="*/ 873496 h 1608850"/>
                <a:gd name="connsiteX1733" fmla="*/ 11961915 w 12192000"/>
                <a:gd name="connsiteY1733" fmla="*/ 873496 h 1608850"/>
                <a:gd name="connsiteX1734" fmla="*/ 11961915 w 12192000"/>
                <a:gd name="connsiteY1734" fmla="*/ 872625 h 1608850"/>
                <a:gd name="connsiteX1735" fmla="*/ 11961915 w 12192000"/>
                <a:gd name="connsiteY1735" fmla="*/ 866523 h 1608850"/>
                <a:gd name="connsiteX1736" fmla="*/ 11960800 w 12192000"/>
                <a:gd name="connsiteY1736" fmla="*/ 866523 h 1608850"/>
                <a:gd name="connsiteX1737" fmla="*/ 11952999 w 12192000"/>
                <a:gd name="connsiteY1737" fmla="*/ 866523 h 1608850"/>
                <a:gd name="connsiteX1738" fmla="*/ 11952999 w 12192000"/>
                <a:gd name="connsiteY1738" fmla="*/ 865360 h 1608850"/>
                <a:gd name="connsiteX1739" fmla="*/ 11952999 w 12192000"/>
                <a:gd name="connsiteY1739" fmla="*/ 857224 h 1608850"/>
                <a:gd name="connsiteX1740" fmla="*/ 11954114 w 12192000"/>
                <a:gd name="connsiteY1740" fmla="*/ 857224 h 1608850"/>
                <a:gd name="connsiteX1741" fmla="*/ 11961915 w 12192000"/>
                <a:gd name="connsiteY1741" fmla="*/ 857224 h 1608850"/>
                <a:gd name="connsiteX1742" fmla="*/ 11961915 w 12192000"/>
                <a:gd name="connsiteY1742" fmla="*/ 856062 h 1608850"/>
                <a:gd name="connsiteX1743" fmla="*/ 11961915 w 12192000"/>
                <a:gd name="connsiteY1743" fmla="*/ 847925 h 1608850"/>
                <a:gd name="connsiteX1744" fmla="*/ 11960800 w 12192000"/>
                <a:gd name="connsiteY1744" fmla="*/ 847925 h 1608850"/>
                <a:gd name="connsiteX1745" fmla="*/ 11952999 w 12192000"/>
                <a:gd name="connsiteY1745" fmla="*/ 847925 h 1608850"/>
                <a:gd name="connsiteX1746" fmla="*/ 11952999 w 12192000"/>
                <a:gd name="connsiteY1746" fmla="*/ 846763 h 1608850"/>
                <a:gd name="connsiteX1747" fmla="*/ 11952999 w 12192000"/>
                <a:gd name="connsiteY1747" fmla="*/ 838627 h 1608850"/>
                <a:gd name="connsiteX1748" fmla="*/ 11954114 w 12192000"/>
                <a:gd name="connsiteY1748" fmla="*/ 838627 h 1608850"/>
                <a:gd name="connsiteX1749" fmla="*/ 11961915 w 12192000"/>
                <a:gd name="connsiteY1749" fmla="*/ 838627 h 1608850"/>
                <a:gd name="connsiteX1750" fmla="*/ 11961915 w 12192000"/>
                <a:gd name="connsiteY1750" fmla="*/ 837755 h 1608850"/>
                <a:gd name="connsiteX1751" fmla="*/ 11961915 w 12192000"/>
                <a:gd name="connsiteY1751" fmla="*/ 831653 h 1608850"/>
                <a:gd name="connsiteX1752" fmla="*/ 11960800 w 12192000"/>
                <a:gd name="connsiteY1752" fmla="*/ 831653 h 1608850"/>
                <a:gd name="connsiteX1753" fmla="*/ 11952999 w 12192000"/>
                <a:gd name="connsiteY1753" fmla="*/ 831653 h 1608850"/>
                <a:gd name="connsiteX1754" fmla="*/ 11952999 w 12192000"/>
                <a:gd name="connsiteY1754" fmla="*/ 830491 h 1608850"/>
                <a:gd name="connsiteX1755" fmla="*/ 11952999 w 12192000"/>
                <a:gd name="connsiteY1755" fmla="*/ 822354 h 1608850"/>
                <a:gd name="connsiteX1756" fmla="*/ 11954114 w 12192000"/>
                <a:gd name="connsiteY1756" fmla="*/ 822354 h 1608850"/>
                <a:gd name="connsiteX1757" fmla="*/ 11961915 w 12192000"/>
                <a:gd name="connsiteY1757" fmla="*/ 822354 h 1608850"/>
                <a:gd name="connsiteX1758" fmla="*/ 11961915 w 12192000"/>
                <a:gd name="connsiteY1758" fmla="*/ 821192 h 1608850"/>
                <a:gd name="connsiteX1759" fmla="*/ 11961915 w 12192000"/>
                <a:gd name="connsiteY1759" fmla="*/ 813056 h 1608850"/>
                <a:gd name="connsiteX1760" fmla="*/ 11960800 w 12192000"/>
                <a:gd name="connsiteY1760" fmla="*/ 813056 h 1608850"/>
                <a:gd name="connsiteX1761" fmla="*/ 11952999 w 12192000"/>
                <a:gd name="connsiteY1761" fmla="*/ 813056 h 1608850"/>
                <a:gd name="connsiteX1762" fmla="*/ 11952999 w 12192000"/>
                <a:gd name="connsiteY1762" fmla="*/ 811893 h 1608850"/>
                <a:gd name="connsiteX1763" fmla="*/ 11952999 w 12192000"/>
                <a:gd name="connsiteY1763" fmla="*/ 803757 h 1608850"/>
                <a:gd name="connsiteX1764" fmla="*/ 11954114 w 12192000"/>
                <a:gd name="connsiteY1764" fmla="*/ 803757 h 1608850"/>
                <a:gd name="connsiteX1765" fmla="*/ 11961915 w 12192000"/>
                <a:gd name="connsiteY1765" fmla="*/ 803757 h 1608850"/>
                <a:gd name="connsiteX1766" fmla="*/ 11961915 w 12192000"/>
                <a:gd name="connsiteY1766" fmla="*/ 802885 h 1608850"/>
                <a:gd name="connsiteX1767" fmla="*/ 11961915 w 12192000"/>
                <a:gd name="connsiteY1767" fmla="*/ 796783 h 1608850"/>
                <a:gd name="connsiteX1768" fmla="*/ 11960800 w 12192000"/>
                <a:gd name="connsiteY1768" fmla="*/ 796783 h 1608850"/>
                <a:gd name="connsiteX1769" fmla="*/ 11952999 w 12192000"/>
                <a:gd name="connsiteY1769" fmla="*/ 796783 h 1608850"/>
                <a:gd name="connsiteX1770" fmla="*/ 11952999 w 12192000"/>
                <a:gd name="connsiteY1770" fmla="*/ 795621 h 1608850"/>
                <a:gd name="connsiteX1771" fmla="*/ 11952999 w 12192000"/>
                <a:gd name="connsiteY1771" fmla="*/ 787484 h 1608850"/>
                <a:gd name="connsiteX1772" fmla="*/ 11954114 w 12192000"/>
                <a:gd name="connsiteY1772" fmla="*/ 787484 h 1608850"/>
                <a:gd name="connsiteX1773" fmla="*/ 11961915 w 12192000"/>
                <a:gd name="connsiteY1773" fmla="*/ 787484 h 1608850"/>
                <a:gd name="connsiteX1774" fmla="*/ 11960800 w 12192000"/>
                <a:gd name="connsiteY1774" fmla="*/ 785741 h 1608850"/>
                <a:gd name="connsiteX1775" fmla="*/ 11952999 w 12192000"/>
                <a:gd name="connsiteY1775" fmla="*/ 773537 h 1608850"/>
                <a:gd name="connsiteX1776" fmla="*/ 11952999 w 12192000"/>
                <a:gd name="connsiteY1776" fmla="*/ 736342 h 1608850"/>
                <a:gd name="connsiteX1777" fmla="*/ 12102343 w 12192000"/>
                <a:gd name="connsiteY1777" fmla="*/ 736342 h 1608850"/>
                <a:gd name="connsiteX1778" fmla="*/ 12115716 w 12192000"/>
                <a:gd name="connsiteY1778" fmla="*/ 757264 h 1608850"/>
                <a:gd name="connsiteX1779" fmla="*/ 12115716 w 12192000"/>
                <a:gd name="connsiteY1779" fmla="*/ 803757 h 1608850"/>
                <a:gd name="connsiteX1780" fmla="*/ 12114602 w 12192000"/>
                <a:gd name="connsiteY1780" fmla="*/ 803757 h 1608850"/>
                <a:gd name="connsiteX1781" fmla="*/ 12106800 w 12192000"/>
                <a:gd name="connsiteY1781" fmla="*/ 803757 h 1608850"/>
                <a:gd name="connsiteX1782" fmla="*/ 12106800 w 12192000"/>
                <a:gd name="connsiteY1782" fmla="*/ 804919 h 1608850"/>
                <a:gd name="connsiteX1783" fmla="*/ 12106800 w 12192000"/>
                <a:gd name="connsiteY1783" fmla="*/ 813056 h 1608850"/>
                <a:gd name="connsiteX1784" fmla="*/ 12107915 w 12192000"/>
                <a:gd name="connsiteY1784" fmla="*/ 813056 h 1608850"/>
                <a:gd name="connsiteX1785" fmla="*/ 12115716 w 12192000"/>
                <a:gd name="connsiteY1785" fmla="*/ 813056 h 1608850"/>
                <a:gd name="connsiteX1786" fmla="*/ 12115716 w 12192000"/>
                <a:gd name="connsiteY1786" fmla="*/ 814218 h 1608850"/>
                <a:gd name="connsiteX1787" fmla="*/ 12115716 w 12192000"/>
                <a:gd name="connsiteY1787" fmla="*/ 822354 h 1608850"/>
                <a:gd name="connsiteX1788" fmla="*/ 12114602 w 12192000"/>
                <a:gd name="connsiteY1788" fmla="*/ 822354 h 1608850"/>
                <a:gd name="connsiteX1789" fmla="*/ 12106800 w 12192000"/>
                <a:gd name="connsiteY1789" fmla="*/ 822354 h 1608850"/>
                <a:gd name="connsiteX1790" fmla="*/ 12106800 w 12192000"/>
                <a:gd name="connsiteY1790" fmla="*/ 823516 h 1608850"/>
                <a:gd name="connsiteX1791" fmla="*/ 12106800 w 12192000"/>
                <a:gd name="connsiteY1791" fmla="*/ 831653 h 1608850"/>
                <a:gd name="connsiteX1792" fmla="*/ 12107915 w 12192000"/>
                <a:gd name="connsiteY1792" fmla="*/ 831653 h 1608850"/>
                <a:gd name="connsiteX1793" fmla="*/ 12115716 w 12192000"/>
                <a:gd name="connsiteY1793" fmla="*/ 831653 h 1608850"/>
                <a:gd name="connsiteX1794" fmla="*/ 12115716 w 12192000"/>
                <a:gd name="connsiteY1794" fmla="*/ 832525 h 1608850"/>
                <a:gd name="connsiteX1795" fmla="*/ 12115716 w 12192000"/>
                <a:gd name="connsiteY1795" fmla="*/ 838627 h 1608850"/>
                <a:gd name="connsiteX1796" fmla="*/ 12114602 w 12192000"/>
                <a:gd name="connsiteY1796" fmla="*/ 838627 h 1608850"/>
                <a:gd name="connsiteX1797" fmla="*/ 12106800 w 12192000"/>
                <a:gd name="connsiteY1797" fmla="*/ 838627 h 1608850"/>
                <a:gd name="connsiteX1798" fmla="*/ 12106800 w 12192000"/>
                <a:gd name="connsiteY1798" fmla="*/ 839789 h 1608850"/>
                <a:gd name="connsiteX1799" fmla="*/ 12106800 w 12192000"/>
                <a:gd name="connsiteY1799" fmla="*/ 847925 h 1608850"/>
                <a:gd name="connsiteX1800" fmla="*/ 12107915 w 12192000"/>
                <a:gd name="connsiteY1800" fmla="*/ 847925 h 1608850"/>
                <a:gd name="connsiteX1801" fmla="*/ 12115716 w 12192000"/>
                <a:gd name="connsiteY1801" fmla="*/ 847925 h 1608850"/>
                <a:gd name="connsiteX1802" fmla="*/ 12115716 w 12192000"/>
                <a:gd name="connsiteY1802" fmla="*/ 849088 h 1608850"/>
                <a:gd name="connsiteX1803" fmla="*/ 12115716 w 12192000"/>
                <a:gd name="connsiteY1803" fmla="*/ 857224 h 1608850"/>
                <a:gd name="connsiteX1804" fmla="*/ 12114602 w 12192000"/>
                <a:gd name="connsiteY1804" fmla="*/ 857224 h 1608850"/>
                <a:gd name="connsiteX1805" fmla="*/ 12106800 w 12192000"/>
                <a:gd name="connsiteY1805" fmla="*/ 857224 h 1608850"/>
                <a:gd name="connsiteX1806" fmla="*/ 12106800 w 12192000"/>
                <a:gd name="connsiteY1806" fmla="*/ 858386 h 1608850"/>
                <a:gd name="connsiteX1807" fmla="*/ 12106800 w 12192000"/>
                <a:gd name="connsiteY1807" fmla="*/ 866523 h 1608850"/>
                <a:gd name="connsiteX1808" fmla="*/ 12107915 w 12192000"/>
                <a:gd name="connsiteY1808" fmla="*/ 866523 h 1608850"/>
                <a:gd name="connsiteX1809" fmla="*/ 12115716 w 12192000"/>
                <a:gd name="connsiteY1809" fmla="*/ 866523 h 1608850"/>
                <a:gd name="connsiteX1810" fmla="*/ 12115716 w 12192000"/>
                <a:gd name="connsiteY1810" fmla="*/ 867394 h 1608850"/>
                <a:gd name="connsiteX1811" fmla="*/ 12115716 w 12192000"/>
                <a:gd name="connsiteY1811" fmla="*/ 873496 h 1608850"/>
                <a:gd name="connsiteX1812" fmla="*/ 12114602 w 12192000"/>
                <a:gd name="connsiteY1812" fmla="*/ 873496 h 1608850"/>
                <a:gd name="connsiteX1813" fmla="*/ 12106800 w 12192000"/>
                <a:gd name="connsiteY1813" fmla="*/ 873496 h 1608850"/>
                <a:gd name="connsiteX1814" fmla="*/ 12106800 w 12192000"/>
                <a:gd name="connsiteY1814" fmla="*/ 874659 h 1608850"/>
                <a:gd name="connsiteX1815" fmla="*/ 12106800 w 12192000"/>
                <a:gd name="connsiteY1815" fmla="*/ 882795 h 1608850"/>
                <a:gd name="connsiteX1816" fmla="*/ 12107915 w 12192000"/>
                <a:gd name="connsiteY1816" fmla="*/ 882795 h 1608850"/>
                <a:gd name="connsiteX1817" fmla="*/ 12115716 w 12192000"/>
                <a:gd name="connsiteY1817" fmla="*/ 882795 h 1608850"/>
                <a:gd name="connsiteX1818" fmla="*/ 12115716 w 12192000"/>
                <a:gd name="connsiteY1818" fmla="*/ 883957 h 1608850"/>
                <a:gd name="connsiteX1819" fmla="*/ 12115716 w 12192000"/>
                <a:gd name="connsiteY1819" fmla="*/ 892094 h 1608850"/>
                <a:gd name="connsiteX1820" fmla="*/ 12114602 w 12192000"/>
                <a:gd name="connsiteY1820" fmla="*/ 892094 h 1608850"/>
                <a:gd name="connsiteX1821" fmla="*/ 12106800 w 12192000"/>
                <a:gd name="connsiteY1821" fmla="*/ 892094 h 1608850"/>
                <a:gd name="connsiteX1822" fmla="*/ 12106800 w 12192000"/>
                <a:gd name="connsiteY1822" fmla="*/ 892965 h 1608850"/>
                <a:gd name="connsiteX1823" fmla="*/ 12106800 w 12192000"/>
                <a:gd name="connsiteY1823" fmla="*/ 899068 h 1608850"/>
                <a:gd name="connsiteX1824" fmla="*/ 12107915 w 12192000"/>
                <a:gd name="connsiteY1824" fmla="*/ 899068 h 1608850"/>
                <a:gd name="connsiteX1825" fmla="*/ 12115716 w 12192000"/>
                <a:gd name="connsiteY1825" fmla="*/ 899068 h 1608850"/>
                <a:gd name="connsiteX1826" fmla="*/ 12115716 w 12192000"/>
                <a:gd name="connsiteY1826" fmla="*/ 900230 h 1608850"/>
                <a:gd name="connsiteX1827" fmla="*/ 12115716 w 12192000"/>
                <a:gd name="connsiteY1827" fmla="*/ 908366 h 1608850"/>
                <a:gd name="connsiteX1828" fmla="*/ 12114602 w 12192000"/>
                <a:gd name="connsiteY1828" fmla="*/ 908366 h 1608850"/>
                <a:gd name="connsiteX1829" fmla="*/ 12106800 w 12192000"/>
                <a:gd name="connsiteY1829" fmla="*/ 908366 h 1608850"/>
                <a:gd name="connsiteX1830" fmla="*/ 12106800 w 12192000"/>
                <a:gd name="connsiteY1830" fmla="*/ 909528 h 1608850"/>
                <a:gd name="connsiteX1831" fmla="*/ 12106800 w 12192000"/>
                <a:gd name="connsiteY1831" fmla="*/ 917665 h 1608850"/>
                <a:gd name="connsiteX1832" fmla="*/ 12107915 w 12192000"/>
                <a:gd name="connsiteY1832" fmla="*/ 917665 h 1608850"/>
                <a:gd name="connsiteX1833" fmla="*/ 12115716 w 12192000"/>
                <a:gd name="connsiteY1833" fmla="*/ 917665 h 1608850"/>
                <a:gd name="connsiteX1834" fmla="*/ 12115716 w 12192000"/>
                <a:gd name="connsiteY1834" fmla="*/ 918827 h 1608850"/>
                <a:gd name="connsiteX1835" fmla="*/ 12115716 w 12192000"/>
                <a:gd name="connsiteY1835" fmla="*/ 926963 h 1608850"/>
                <a:gd name="connsiteX1836" fmla="*/ 12114602 w 12192000"/>
                <a:gd name="connsiteY1836" fmla="*/ 926963 h 1608850"/>
                <a:gd name="connsiteX1837" fmla="*/ 12106800 w 12192000"/>
                <a:gd name="connsiteY1837" fmla="*/ 926963 h 1608850"/>
                <a:gd name="connsiteX1838" fmla="*/ 12106800 w 12192000"/>
                <a:gd name="connsiteY1838" fmla="*/ 927835 h 1608850"/>
                <a:gd name="connsiteX1839" fmla="*/ 12106800 w 12192000"/>
                <a:gd name="connsiteY1839" fmla="*/ 933937 h 1608850"/>
                <a:gd name="connsiteX1840" fmla="*/ 12107915 w 12192000"/>
                <a:gd name="connsiteY1840" fmla="*/ 933937 h 1608850"/>
                <a:gd name="connsiteX1841" fmla="*/ 12115716 w 12192000"/>
                <a:gd name="connsiteY1841" fmla="*/ 933937 h 1608850"/>
                <a:gd name="connsiteX1842" fmla="*/ 12115716 w 12192000"/>
                <a:gd name="connsiteY1842" fmla="*/ 935100 h 1608850"/>
                <a:gd name="connsiteX1843" fmla="*/ 12115716 w 12192000"/>
                <a:gd name="connsiteY1843" fmla="*/ 943236 h 1608850"/>
                <a:gd name="connsiteX1844" fmla="*/ 12114602 w 12192000"/>
                <a:gd name="connsiteY1844" fmla="*/ 943236 h 1608850"/>
                <a:gd name="connsiteX1845" fmla="*/ 12106800 w 12192000"/>
                <a:gd name="connsiteY1845" fmla="*/ 943236 h 1608850"/>
                <a:gd name="connsiteX1846" fmla="*/ 12106800 w 12192000"/>
                <a:gd name="connsiteY1846" fmla="*/ 944398 h 1608850"/>
                <a:gd name="connsiteX1847" fmla="*/ 12106800 w 12192000"/>
                <a:gd name="connsiteY1847" fmla="*/ 952535 h 1608850"/>
                <a:gd name="connsiteX1848" fmla="*/ 12107915 w 12192000"/>
                <a:gd name="connsiteY1848" fmla="*/ 952535 h 1608850"/>
                <a:gd name="connsiteX1849" fmla="*/ 12115716 w 12192000"/>
                <a:gd name="connsiteY1849" fmla="*/ 952535 h 1608850"/>
                <a:gd name="connsiteX1850" fmla="*/ 12115716 w 12192000"/>
                <a:gd name="connsiteY1850" fmla="*/ 953406 h 1608850"/>
                <a:gd name="connsiteX1851" fmla="*/ 12115716 w 12192000"/>
                <a:gd name="connsiteY1851" fmla="*/ 959508 h 1608850"/>
                <a:gd name="connsiteX1852" fmla="*/ 12114602 w 12192000"/>
                <a:gd name="connsiteY1852" fmla="*/ 959508 h 1608850"/>
                <a:gd name="connsiteX1853" fmla="*/ 12106800 w 12192000"/>
                <a:gd name="connsiteY1853" fmla="*/ 959508 h 1608850"/>
                <a:gd name="connsiteX1854" fmla="*/ 12106800 w 12192000"/>
                <a:gd name="connsiteY1854" fmla="*/ 960671 h 1608850"/>
                <a:gd name="connsiteX1855" fmla="*/ 12106800 w 12192000"/>
                <a:gd name="connsiteY1855" fmla="*/ 968807 h 1608850"/>
                <a:gd name="connsiteX1856" fmla="*/ 12107915 w 12192000"/>
                <a:gd name="connsiteY1856" fmla="*/ 968807 h 1608850"/>
                <a:gd name="connsiteX1857" fmla="*/ 12115716 w 12192000"/>
                <a:gd name="connsiteY1857" fmla="*/ 968807 h 1608850"/>
                <a:gd name="connsiteX1858" fmla="*/ 12115716 w 12192000"/>
                <a:gd name="connsiteY1858" fmla="*/ 969969 h 1608850"/>
                <a:gd name="connsiteX1859" fmla="*/ 12115716 w 12192000"/>
                <a:gd name="connsiteY1859" fmla="*/ 978106 h 1608850"/>
                <a:gd name="connsiteX1860" fmla="*/ 12114602 w 12192000"/>
                <a:gd name="connsiteY1860" fmla="*/ 978106 h 1608850"/>
                <a:gd name="connsiteX1861" fmla="*/ 12106800 w 12192000"/>
                <a:gd name="connsiteY1861" fmla="*/ 978106 h 1608850"/>
                <a:gd name="connsiteX1862" fmla="*/ 12106800 w 12192000"/>
                <a:gd name="connsiteY1862" fmla="*/ 979268 h 1608850"/>
                <a:gd name="connsiteX1863" fmla="*/ 12106800 w 12192000"/>
                <a:gd name="connsiteY1863" fmla="*/ 987404 h 1608850"/>
                <a:gd name="connsiteX1864" fmla="*/ 12107915 w 12192000"/>
                <a:gd name="connsiteY1864" fmla="*/ 987404 h 1608850"/>
                <a:gd name="connsiteX1865" fmla="*/ 12115716 w 12192000"/>
                <a:gd name="connsiteY1865" fmla="*/ 987404 h 1608850"/>
                <a:gd name="connsiteX1866" fmla="*/ 12115716 w 12192000"/>
                <a:gd name="connsiteY1866" fmla="*/ 988276 h 1608850"/>
                <a:gd name="connsiteX1867" fmla="*/ 12115716 w 12192000"/>
                <a:gd name="connsiteY1867" fmla="*/ 994378 h 1608850"/>
                <a:gd name="connsiteX1868" fmla="*/ 12114602 w 12192000"/>
                <a:gd name="connsiteY1868" fmla="*/ 994378 h 1608850"/>
                <a:gd name="connsiteX1869" fmla="*/ 12106800 w 12192000"/>
                <a:gd name="connsiteY1869" fmla="*/ 994378 h 1608850"/>
                <a:gd name="connsiteX1870" fmla="*/ 12106800 w 12192000"/>
                <a:gd name="connsiteY1870" fmla="*/ 995540 h 1608850"/>
                <a:gd name="connsiteX1871" fmla="*/ 12106800 w 12192000"/>
                <a:gd name="connsiteY1871" fmla="*/ 1003677 h 1608850"/>
                <a:gd name="connsiteX1872" fmla="*/ 12131319 w 12192000"/>
                <a:gd name="connsiteY1872" fmla="*/ 1024599 h 1608850"/>
                <a:gd name="connsiteX1873" fmla="*/ 12130206 w 12192000"/>
                <a:gd name="connsiteY1873" fmla="*/ 1029248 h 1608850"/>
                <a:gd name="connsiteX1874" fmla="*/ 12122403 w 12192000"/>
                <a:gd name="connsiteY1874" fmla="*/ 1029248 h 1608850"/>
                <a:gd name="connsiteX1875" fmla="*/ 12122403 w 12192000"/>
                <a:gd name="connsiteY1875" fmla="*/ 1040036 h 1608850"/>
                <a:gd name="connsiteX1876" fmla="*/ 12122403 w 12192000"/>
                <a:gd name="connsiteY1876" fmla="*/ 1046874 h 1608850"/>
                <a:gd name="connsiteX1877" fmla="*/ 12131319 w 12192000"/>
                <a:gd name="connsiteY1877" fmla="*/ 1046874 h 1608850"/>
                <a:gd name="connsiteX1878" fmla="*/ 12131319 w 12192000"/>
                <a:gd name="connsiteY1878" fmla="*/ 1043196 h 1608850"/>
                <a:gd name="connsiteX1879" fmla="*/ 12132434 w 12192000"/>
                <a:gd name="connsiteY1879" fmla="*/ 1042615 h 1608850"/>
                <a:gd name="connsiteX1880" fmla="*/ 12140235 w 12192000"/>
                <a:gd name="connsiteY1880" fmla="*/ 1038547 h 1608850"/>
                <a:gd name="connsiteX1881" fmla="*/ 12142186 w 12192000"/>
                <a:gd name="connsiteY1881" fmla="*/ 1038547 h 1608850"/>
                <a:gd name="connsiteX1882" fmla="*/ 12155839 w 12192000"/>
                <a:gd name="connsiteY1882" fmla="*/ 1038547 h 1608850"/>
                <a:gd name="connsiteX1883" fmla="*/ 12155839 w 12192000"/>
                <a:gd name="connsiteY1883" fmla="*/ 1039709 h 1608850"/>
                <a:gd name="connsiteX1884" fmla="*/ 12155839 w 12192000"/>
                <a:gd name="connsiteY1884" fmla="*/ 1046874 h 1608850"/>
                <a:gd name="connsiteX1885" fmla="*/ 12192000 w 12192000"/>
                <a:gd name="connsiteY1885" fmla="*/ 1046874 h 1608850"/>
                <a:gd name="connsiteX1886" fmla="*/ 12192000 w 12192000"/>
                <a:gd name="connsiteY1886" fmla="*/ 1070905 h 1608850"/>
                <a:gd name="connsiteX1887" fmla="*/ 12192000 w 12192000"/>
                <a:gd name="connsiteY1887" fmla="*/ 1121663 h 1608850"/>
                <a:gd name="connsiteX1888" fmla="*/ 12192000 w 12192000"/>
                <a:gd name="connsiteY1888" fmla="*/ 1608850 h 1608850"/>
                <a:gd name="connsiteX1889" fmla="*/ 0 w 12192000"/>
                <a:gd name="connsiteY1889" fmla="*/ 1608850 h 1608850"/>
                <a:gd name="connsiteX1890" fmla="*/ 0 w 12192000"/>
                <a:gd name="connsiteY1890" fmla="*/ 1046874 h 1608850"/>
                <a:gd name="connsiteX1891" fmla="*/ 65773 w 12192000"/>
                <a:gd name="connsiteY1891" fmla="*/ 1046874 h 1608850"/>
                <a:gd name="connsiteX1892" fmla="*/ 82231 w 12192000"/>
                <a:gd name="connsiteY1892" fmla="*/ 1045519 h 1608850"/>
                <a:gd name="connsiteX1893" fmla="*/ 82231 w 12192000"/>
                <a:gd name="connsiteY1893" fmla="*/ 1012974 h 1608850"/>
                <a:gd name="connsiteX1894" fmla="*/ 126811 w 12192000"/>
                <a:gd name="connsiteY1894" fmla="*/ 1012974 h 1608850"/>
                <a:gd name="connsiteX1895" fmla="*/ 126811 w 12192000"/>
                <a:gd name="connsiteY1895" fmla="*/ 994377 h 1608850"/>
                <a:gd name="connsiteX1896" fmla="*/ 220430 w 12192000"/>
                <a:gd name="connsiteY1896" fmla="*/ 994377 h 1608850"/>
                <a:gd name="connsiteX1897" fmla="*/ 220430 w 12192000"/>
                <a:gd name="connsiteY1897" fmla="*/ 1006000 h 1608850"/>
                <a:gd name="connsiteX1898" fmla="*/ 280612 w 12192000"/>
                <a:gd name="connsiteY1898" fmla="*/ 1006000 h 1608850"/>
                <a:gd name="connsiteX1899" fmla="*/ 280612 w 12192000"/>
                <a:gd name="connsiteY1899" fmla="*/ 1012974 h 1608850"/>
                <a:gd name="connsiteX1900" fmla="*/ 298444 w 12192000"/>
                <a:gd name="connsiteY1900" fmla="*/ 1012974 h 1608850"/>
                <a:gd name="connsiteX1901" fmla="*/ 298444 w 12192000"/>
                <a:gd name="connsiteY1901" fmla="*/ 1019948 h 1608850"/>
                <a:gd name="connsiteX1902" fmla="*/ 314048 w 12192000"/>
                <a:gd name="connsiteY1902" fmla="*/ 1019948 h 1608850"/>
                <a:gd name="connsiteX1903" fmla="*/ 314048 w 12192000"/>
                <a:gd name="connsiteY1903" fmla="*/ 915339 h 1608850"/>
                <a:gd name="connsiteX1904" fmla="*/ 360858 w 12192000"/>
                <a:gd name="connsiteY1904" fmla="*/ 901391 h 1608850"/>
                <a:gd name="connsiteX1905" fmla="*/ 447789 w 12192000"/>
                <a:gd name="connsiteY1905" fmla="*/ 901391 h 1608850"/>
                <a:gd name="connsiteX1906" fmla="*/ 447789 w 12192000"/>
                <a:gd name="connsiteY1906" fmla="*/ 734017 h 1608850"/>
                <a:gd name="connsiteX1907" fmla="*/ 472308 w 12192000"/>
                <a:gd name="connsiteY1907" fmla="*/ 722393 h 1608850"/>
                <a:gd name="connsiteX1908" fmla="*/ 579301 w 12192000"/>
                <a:gd name="connsiteY1908" fmla="*/ 703796 h 1608850"/>
                <a:gd name="connsiteX1909" fmla="*/ 617194 w 12192000"/>
                <a:gd name="connsiteY1909" fmla="*/ 715419 h 1608850"/>
                <a:gd name="connsiteX1910" fmla="*/ 623881 w 12192000"/>
                <a:gd name="connsiteY1910" fmla="*/ 722393 h 1608850"/>
                <a:gd name="connsiteX1911" fmla="*/ 623881 w 12192000"/>
                <a:gd name="connsiteY1911" fmla="*/ 1033896 h 1608850"/>
                <a:gd name="connsiteX1912" fmla="*/ 639484 w 12192000"/>
                <a:gd name="connsiteY1912" fmla="*/ 1033896 h 1608850"/>
                <a:gd name="connsiteX1913" fmla="*/ 639484 w 12192000"/>
                <a:gd name="connsiteY1913" fmla="*/ 908365 h 1608850"/>
                <a:gd name="connsiteX1914" fmla="*/ 652858 w 12192000"/>
                <a:gd name="connsiteY1914" fmla="*/ 908365 h 1608850"/>
                <a:gd name="connsiteX1915" fmla="*/ 652858 w 12192000"/>
                <a:gd name="connsiteY1915" fmla="*/ 896742 h 1608850"/>
                <a:gd name="connsiteX1916" fmla="*/ 666232 w 12192000"/>
                <a:gd name="connsiteY1916" fmla="*/ 889768 h 1608850"/>
                <a:gd name="connsiteX1917" fmla="*/ 677377 w 12192000"/>
                <a:gd name="connsiteY1917" fmla="*/ 889768 h 1608850"/>
                <a:gd name="connsiteX1918" fmla="*/ 677377 w 12192000"/>
                <a:gd name="connsiteY1918" fmla="*/ 878145 h 1608850"/>
                <a:gd name="connsiteX1919" fmla="*/ 686293 w 12192000"/>
                <a:gd name="connsiteY1919" fmla="*/ 871171 h 1608850"/>
                <a:gd name="connsiteX1920" fmla="*/ 708584 w 12192000"/>
                <a:gd name="connsiteY1920" fmla="*/ 871171 h 1608850"/>
                <a:gd name="connsiteX1921" fmla="*/ 708584 w 12192000"/>
                <a:gd name="connsiteY1921" fmla="*/ 908365 h 1608850"/>
                <a:gd name="connsiteX1922" fmla="*/ 755393 w 12192000"/>
                <a:gd name="connsiteY1922" fmla="*/ 908365 h 1608850"/>
                <a:gd name="connsiteX1923" fmla="*/ 755393 w 12192000"/>
                <a:gd name="connsiteY1923" fmla="*/ 1038546 h 1608850"/>
                <a:gd name="connsiteX1924" fmla="*/ 773225 w 12192000"/>
                <a:gd name="connsiteY1924" fmla="*/ 1038546 h 1608850"/>
                <a:gd name="connsiteX1925" fmla="*/ 791057 w 12192000"/>
                <a:gd name="connsiteY1925" fmla="*/ 1031572 h 1608850"/>
                <a:gd name="connsiteX1926" fmla="*/ 791057 w 12192000"/>
                <a:gd name="connsiteY1926" fmla="*/ 1022273 h 1608850"/>
                <a:gd name="connsiteX1927" fmla="*/ 784370 w 12192000"/>
                <a:gd name="connsiteY1927" fmla="*/ 1019948 h 1608850"/>
                <a:gd name="connsiteX1928" fmla="*/ 784370 w 12192000"/>
                <a:gd name="connsiteY1928" fmla="*/ 1012974 h 1608850"/>
                <a:gd name="connsiteX1929" fmla="*/ 791057 w 12192000"/>
                <a:gd name="connsiteY1929" fmla="*/ 1008325 h 1608850"/>
                <a:gd name="connsiteX1930" fmla="*/ 791057 w 12192000"/>
                <a:gd name="connsiteY1930" fmla="*/ 957183 h 1608850"/>
                <a:gd name="connsiteX1931" fmla="*/ 784370 w 12192000"/>
                <a:gd name="connsiteY1931" fmla="*/ 954858 h 1608850"/>
                <a:gd name="connsiteX1932" fmla="*/ 784370 w 12192000"/>
                <a:gd name="connsiteY1932" fmla="*/ 947884 h 1608850"/>
                <a:gd name="connsiteX1933" fmla="*/ 791057 w 12192000"/>
                <a:gd name="connsiteY1933" fmla="*/ 943235 h 1608850"/>
                <a:gd name="connsiteX1934" fmla="*/ 795515 w 12192000"/>
                <a:gd name="connsiteY1934" fmla="*/ 938586 h 1608850"/>
                <a:gd name="connsiteX1935" fmla="*/ 795515 w 12192000"/>
                <a:gd name="connsiteY1935" fmla="*/ 929287 h 1608850"/>
                <a:gd name="connsiteX1936" fmla="*/ 791057 w 12192000"/>
                <a:gd name="connsiteY1936" fmla="*/ 929287 h 1608850"/>
                <a:gd name="connsiteX1937" fmla="*/ 791057 w 12192000"/>
                <a:gd name="connsiteY1937" fmla="*/ 922313 h 1608850"/>
                <a:gd name="connsiteX1938" fmla="*/ 797744 w 12192000"/>
                <a:gd name="connsiteY1938" fmla="*/ 917664 h 1608850"/>
                <a:gd name="connsiteX1939" fmla="*/ 833408 w 12192000"/>
                <a:gd name="connsiteY1939" fmla="*/ 852574 h 1608850"/>
                <a:gd name="connsiteX1940" fmla="*/ 828950 w 12192000"/>
                <a:gd name="connsiteY1940" fmla="*/ 850249 h 1608850"/>
                <a:gd name="connsiteX1941" fmla="*/ 828950 w 12192000"/>
                <a:gd name="connsiteY1941" fmla="*/ 843275 h 1608850"/>
                <a:gd name="connsiteX1942" fmla="*/ 835637 w 12192000"/>
                <a:gd name="connsiteY1942" fmla="*/ 840950 h 1608850"/>
                <a:gd name="connsiteX1943" fmla="*/ 835637 w 12192000"/>
                <a:gd name="connsiteY1943" fmla="*/ 831652 h 1608850"/>
                <a:gd name="connsiteX1944" fmla="*/ 840095 w 12192000"/>
                <a:gd name="connsiteY1944" fmla="*/ 831652 h 1608850"/>
                <a:gd name="connsiteX1945" fmla="*/ 840095 w 12192000"/>
                <a:gd name="connsiteY1945" fmla="*/ 810730 h 1608850"/>
                <a:gd name="connsiteX1946" fmla="*/ 835637 w 12192000"/>
                <a:gd name="connsiteY1946" fmla="*/ 810730 h 1608850"/>
                <a:gd name="connsiteX1947" fmla="*/ 835637 w 12192000"/>
                <a:gd name="connsiteY1947" fmla="*/ 806081 h 1608850"/>
                <a:gd name="connsiteX1948" fmla="*/ 840095 w 12192000"/>
                <a:gd name="connsiteY1948" fmla="*/ 803756 h 1608850"/>
                <a:gd name="connsiteX1949" fmla="*/ 851240 w 12192000"/>
                <a:gd name="connsiteY1949" fmla="*/ 787483 h 1608850"/>
                <a:gd name="connsiteX1950" fmla="*/ 853469 w 12192000"/>
                <a:gd name="connsiteY1950" fmla="*/ 778185 h 1608850"/>
                <a:gd name="connsiteX1951" fmla="*/ 853469 w 12192000"/>
                <a:gd name="connsiteY1951" fmla="*/ 752614 h 1608850"/>
                <a:gd name="connsiteX1952" fmla="*/ 853748 w 12192000"/>
                <a:gd name="connsiteY1952" fmla="*/ 751742 h 1608850"/>
                <a:gd name="connsiteX1953" fmla="*/ 855698 w 12192000"/>
                <a:gd name="connsiteY1953" fmla="*/ 745640 h 1608850"/>
                <a:gd name="connsiteX1954" fmla="*/ 855977 w 12192000"/>
                <a:gd name="connsiteY1954" fmla="*/ 746512 h 1608850"/>
                <a:gd name="connsiteX1955" fmla="*/ 857927 w 12192000"/>
                <a:gd name="connsiteY1955" fmla="*/ 752614 h 1608850"/>
                <a:gd name="connsiteX1956" fmla="*/ 860156 w 12192000"/>
                <a:gd name="connsiteY1956" fmla="*/ 778185 h 1608850"/>
                <a:gd name="connsiteX1957" fmla="*/ 860156 w 12192000"/>
                <a:gd name="connsiteY1957" fmla="*/ 785159 h 1608850"/>
                <a:gd name="connsiteX1958" fmla="*/ 871302 w 12192000"/>
                <a:gd name="connsiteY1958" fmla="*/ 803756 h 1608850"/>
                <a:gd name="connsiteX1959" fmla="*/ 875760 w 12192000"/>
                <a:gd name="connsiteY1959" fmla="*/ 806081 h 1608850"/>
                <a:gd name="connsiteX1960" fmla="*/ 875760 w 12192000"/>
                <a:gd name="connsiteY1960" fmla="*/ 810730 h 1608850"/>
                <a:gd name="connsiteX1961" fmla="*/ 873531 w 12192000"/>
                <a:gd name="connsiteY1961" fmla="*/ 831652 h 1608850"/>
                <a:gd name="connsiteX1962" fmla="*/ 877989 w 12192000"/>
                <a:gd name="connsiteY1962" fmla="*/ 840950 h 1608850"/>
                <a:gd name="connsiteX1963" fmla="*/ 882447 w 12192000"/>
                <a:gd name="connsiteY1963" fmla="*/ 843275 h 1608850"/>
                <a:gd name="connsiteX1964" fmla="*/ 882447 w 12192000"/>
                <a:gd name="connsiteY1964" fmla="*/ 850249 h 1608850"/>
                <a:gd name="connsiteX1965" fmla="*/ 877989 w 12192000"/>
                <a:gd name="connsiteY1965" fmla="*/ 852574 h 1608850"/>
                <a:gd name="connsiteX1966" fmla="*/ 904180 w 12192000"/>
                <a:gd name="connsiteY1966" fmla="*/ 879888 h 1608850"/>
                <a:gd name="connsiteX1967" fmla="*/ 913070 w 12192000"/>
                <a:gd name="connsiteY1967" fmla="*/ 915339 h 1608850"/>
                <a:gd name="connsiteX1968" fmla="*/ 944859 w 12192000"/>
                <a:gd name="connsiteY1968" fmla="*/ 915339 h 1608850"/>
                <a:gd name="connsiteX1969" fmla="*/ 944859 w 12192000"/>
                <a:gd name="connsiteY1969" fmla="*/ 886329 h 1608850"/>
                <a:gd name="connsiteX1970" fmla="*/ 939475 w 12192000"/>
                <a:gd name="connsiteY1970" fmla="*/ 886329 h 1608850"/>
                <a:gd name="connsiteX1971" fmla="*/ 939475 w 12192000"/>
                <a:gd name="connsiteY1971" fmla="*/ 724196 h 1608850"/>
                <a:gd name="connsiteX1972" fmla="*/ 959742 w 12192000"/>
                <a:gd name="connsiteY1972" fmla="*/ 724196 h 1608850"/>
                <a:gd name="connsiteX1973" fmla="*/ 960249 w 12192000"/>
                <a:gd name="connsiteY1973" fmla="*/ 723115 h 1608850"/>
                <a:gd name="connsiteX1974" fmla="*/ 963795 w 12192000"/>
                <a:gd name="connsiteY1974" fmla="*/ 715549 h 1608850"/>
                <a:gd name="connsiteX1975" fmla="*/ 965569 w 12192000"/>
                <a:gd name="connsiteY1975" fmla="*/ 715819 h 1608850"/>
                <a:gd name="connsiteX1976" fmla="*/ 977982 w 12192000"/>
                <a:gd name="connsiteY1976" fmla="*/ 717710 h 1608850"/>
                <a:gd name="connsiteX1977" fmla="*/ 978489 w 12192000"/>
                <a:gd name="connsiteY1977" fmla="*/ 719062 h 1608850"/>
                <a:gd name="connsiteX1978" fmla="*/ 982035 w 12192000"/>
                <a:gd name="connsiteY1978" fmla="*/ 728519 h 1608850"/>
                <a:gd name="connsiteX1979" fmla="*/ 1008382 w 12192000"/>
                <a:gd name="connsiteY1979" fmla="*/ 730681 h 1608850"/>
                <a:gd name="connsiteX1980" fmla="*/ 1008382 w 12192000"/>
                <a:gd name="connsiteY1980" fmla="*/ 607460 h 1608850"/>
                <a:gd name="connsiteX1981" fmla="*/ 1010409 w 12192000"/>
                <a:gd name="connsiteY1981" fmla="*/ 607460 h 1608850"/>
                <a:gd name="connsiteX1982" fmla="*/ 1024597 w 12192000"/>
                <a:gd name="connsiteY1982" fmla="*/ 607460 h 1608850"/>
                <a:gd name="connsiteX1983" fmla="*/ 1024597 w 12192000"/>
                <a:gd name="connsiteY1983" fmla="*/ 471268 h 1608850"/>
                <a:gd name="connsiteX1984" fmla="*/ 1026369 w 12192000"/>
                <a:gd name="connsiteY1984" fmla="*/ 471268 h 1608850"/>
                <a:gd name="connsiteX1985" fmla="*/ 1038783 w 12192000"/>
                <a:gd name="connsiteY1985" fmla="*/ 471268 h 1608850"/>
                <a:gd name="connsiteX1986" fmla="*/ 1038783 w 12192000"/>
                <a:gd name="connsiteY1986" fmla="*/ 356694 h 1608850"/>
                <a:gd name="connsiteX1987" fmla="*/ 1042837 w 12192000"/>
                <a:gd name="connsiteY1987" fmla="*/ 328590 h 1608850"/>
                <a:gd name="connsiteX1988" fmla="*/ 1044863 w 12192000"/>
                <a:gd name="connsiteY1988" fmla="*/ 328590 h 1608850"/>
                <a:gd name="connsiteX1989" fmla="*/ 1059050 w 12192000"/>
                <a:gd name="connsiteY1989" fmla="*/ 328590 h 1608850"/>
                <a:gd name="connsiteX1990" fmla="*/ 1095531 w 12192000"/>
                <a:gd name="connsiteY1990" fmla="*/ 246443 h 1608850"/>
                <a:gd name="connsiteX1991" fmla="*/ 1099585 w 12192000"/>
                <a:gd name="connsiteY1991" fmla="*/ 0 h 160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</a:cxnLst>
              <a:rect l="l" t="t" r="r" b="b"/>
              <a:pathLst>
                <a:path w="12192000" h="1608850">
                  <a:moveTo>
                    <a:pt x="8760317" y="780798"/>
                  </a:moveTo>
                  <a:lnTo>
                    <a:pt x="8760317" y="785159"/>
                  </a:lnTo>
                  <a:lnTo>
                    <a:pt x="8761882" y="787771"/>
                  </a:lnTo>
                  <a:lnTo>
                    <a:pt x="8762996" y="787771"/>
                  </a:lnTo>
                  <a:cubicBezTo>
                    <a:pt x="8762996" y="787771"/>
                    <a:pt x="8762996" y="787771"/>
                    <a:pt x="8762996" y="786900"/>
                  </a:cubicBezTo>
                  <a:lnTo>
                    <a:pt x="8762996" y="780798"/>
                  </a:lnTo>
                  <a:cubicBezTo>
                    <a:pt x="8762996" y="780798"/>
                    <a:pt x="8762996" y="780798"/>
                    <a:pt x="8761881" y="780798"/>
                  </a:cubicBezTo>
                  <a:close/>
                  <a:moveTo>
                    <a:pt x="8758924" y="762200"/>
                  </a:moveTo>
                  <a:lnTo>
                    <a:pt x="8759734" y="771499"/>
                  </a:lnTo>
                  <a:lnTo>
                    <a:pt x="8762996" y="771499"/>
                  </a:lnTo>
                  <a:cubicBezTo>
                    <a:pt x="8762996" y="771499"/>
                    <a:pt x="8762996" y="771499"/>
                    <a:pt x="8762996" y="770337"/>
                  </a:cubicBezTo>
                  <a:lnTo>
                    <a:pt x="8762996" y="762200"/>
                  </a:lnTo>
                  <a:cubicBezTo>
                    <a:pt x="8762996" y="762200"/>
                    <a:pt x="8762996" y="762200"/>
                    <a:pt x="8761881" y="762200"/>
                  </a:cubicBezTo>
                  <a:close/>
                  <a:moveTo>
                    <a:pt x="8755951" y="745928"/>
                  </a:moveTo>
                  <a:lnTo>
                    <a:pt x="8756137" y="746512"/>
                  </a:lnTo>
                  <a:lnTo>
                    <a:pt x="8758088" y="752614"/>
                  </a:lnTo>
                  <a:lnTo>
                    <a:pt x="8758113" y="752902"/>
                  </a:lnTo>
                  <a:lnTo>
                    <a:pt x="8762996" y="752902"/>
                  </a:lnTo>
                  <a:cubicBezTo>
                    <a:pt x="8762996" y="752902"/>
                    <a:pt x="8762996" y="752902"/>
                    <a:pt x="8762996" y="752030"/>
                  </a:cubicBezTo>
                  <a:lnTo>
                    <a:pt x="8762996" y="745928"/>
                  </a:lnTo>
                  <a:cubicBezTo>
                    <a:pt x="8762996" y="745928"/>
                    <a:pt x="8762996" y="745928"/>
                    <a:pt x="8761881" y="745928"/>
                  </a:cubicBezTo>
                  <a:close/>
                  <a:moveTo>
                    <a:pt x="8907881" y="718032"/>
                  </a:moveTo>
                  <a:cubicBezTo>
                    <a:pt x="8907881" y="718032"/>
                    <a:pt x="8907881" y="718032"/>
                    <a:pt x="8907881" y="719194"/>
                  </a:cubicBezTo>
                  <a:lnTo>
                    <a:pt x="8907881" y="727331"/>
                  </a:lnTo>
                  <a:lnTo>
                    <a:pt x="8908543" y="727331"/>
                  </a:lnTo>
                  <a:lnTo>
                    <a:pt x="8908543" y="718032"/>
                  </a:lnTo>
                  <a:close/>
                  <a:moveTo>
                    <a:pt x="1099585" y="0"/>
                  </a:moveTo>
                  <a:cubicBezTo>
                    <a:pt x="1099585" y="18"/>
                    <a:pt x="1099601" y="2040"/>
                    <a:pt x="1101611" y="246443"/>
                  </a:cubicBezTo>
                  <a:cubicBezTo>
                    <a:pt x="1101623" y="246467"/>
                    <a:pt x="1102267" y="247808"/>
                    <a:pt x="1140117" y="326429"/>
                  </a:cubicBezTo>
                  <a:cubicBezTo>
                    <a:pt x="1140125" y="326429"/>
                    <a:pt x="1140236" y="326429"/>
                    <a:pt x="1142145" y="326429"/>
                  </a:cubicBezTo>
                  <a:lnTo>
                    <a:pt x="1156331" y="326429"/>
                  </a:lnTo>
                  <a:cubicBezTo>
                    <a:pt x="1156331" y="326443"/>
                    <a:pt x="1156331" y="327005"/>
                    <a:pt x="1156331" y="350208"/>
                  </a:cubicBezTo>
                  <a:cubicBezTo>
                    <a:pt x="1156333" y="350214"/>
                    <a:pt x="1156371" y="350272"/>
                    <a:pt x="1156839" y="351019"/>
                  </a:cubicBezTo>
                  <a:lnTo>
                    <a:pt x="1160385" y="356694"/>
                  </a:lnTo>
                  <a:cubicBezTo>
                    <a:pt x="1160385" y="356714"/>
                    <a:pt x="1160385" y="358229"/>
                    <a:pt x="1160385" y="471268"/>
                  </a:cubicBezTo>
                  <a:cubicBezTo>
                    <a:pt x="1160393" y="471268"/>
                    <a:pt x="1160533" y="471268"/>
                    <a:pt x="1162664" y="471268"/>
                  </a:cubicBezTo>
                  <a:lnTo>
                    <a:pt x="1178625" y="471268"/>
                  </a:lnTo>
                  <a:cubicBezTo>
                    <a:pt x="1178625" y="471288"/>
                    <a:pt x="1178625" y="472923"/>
                    <a:pt x="1178625" y="611783"/>
                  </a:cubicBezTo>
                  <a:cubicBezTo>
                    <a:pt x="1178635" y="611782"/>
                    <a:pt x="1178747" y="611761"/>
                    <a:pt x="1180145" y="611513"/>
                  </a:cubicBezTo>
                  <a:lnTo>
                    <a:pt x="1190785" y="609622"/>
                  </a:lnTo>
                  <a:cubicBezTo>
                    <a:pt x="1190785" y="609644"/>
                    <a:pt x="1190755" y="610978"/>
                    <a:pt x="1188759" y="698254"/>
                  </a:cubicBezTo>
                  <a:cubicBezTo>
                    <a:pt x="1188769" y="698256"/>
                    <a:pt x="1188879" y="698276"/>
                    <a:pt x="1190279" y="698525"/>
                  </a:cubicBezTo>
                  <a:lnTo>
                    <a:pt x="1200919" y="700416"/>
                  </a:lnTo>
                  <a:cubicBezTo>
                    <a:pt x="1200921" y="700423"/>
                    <a:pt x="1200941" y="700487"/>
                    <a:pt x="1201171" y="701227"/>
                  </a:cubicBezTo>
                  <a:lnTo>
                    <a:pt x="1202945" y="706902"/>
                  </a:lnTo>
                  <a:cubicBezTo>
                    <a:pt x="1202947" y="706893"/>
                    <a:pt x="1202993" y="706750"/>
                    <a:pt x="1203705" y="704470"/>
                  </a:cubicBezTo>
                  <a:lnTo>
                    <a:pt x="1209025" y="687446"/>
                  </a:lnTo>
                  <a:cubicBezTo>
                    <a:pt x="1209032" y="687446"/>
                    <a:pt x="1209133" y="687446"/>
                    <a:pt x="1210799" y="687446"/>
                  </a:cubicBezTo>
                  <a:lnTo>
                    <a:pt x="1223212" y="687446"/>
                  </a:lnTo>
                  <a:cubicBezTo>
                    <a:pt x="1223212" y="687463"/>
                    <a:pt x="1223212" y="688156"/>
                    <a:pt x="1223212" y="719872"/>
                  </a:cubicBezTo>
                  <a:cubicBezTo>
                    <a:pt x="1223219" y="719877"/>
                    <a:pt x="1223295" y="719917"/>
                    <a:pt x="1224225" y="720413"/>
                  </a:cubicBezTo>
                  <a:lnTo>
                    <a:pt x="1231319" y="724196"/>
                  </a:lnTo>
                  <a:cubicBezTo>
                    <a:pt x="1231319" y="724205"/>
                    <a:pt x="1231319" y="724306"/>
                    <a:pt x="1231319" y="725547"/>
                  </a:cubicBezTo>
                  <a:lnTo>
                    <a:pt x="1231319" y="735005"/>
                  </a:lnTo>
                  <a:cubicBezTo>
                    <a:pt x="1231339" y="735005"/>
                    <a:pt x="1232247" y="735005"/>
                    <a:pt x="1275907" y="735005"/>
                  </a:cubicBezTo>
                  <a:cubicBezTo>
                    <a:pt x="1275907" y="735013"/>
                    <a:pt x="1275907" y="735096"/>
                    <a:pt x="1275907" y="736086"/>
                  </a:cubicBezTo>
                  <a:lnTo>
                    <a:pt x="1275907" y="743652"/>
                  </a:lnTo>
                  <a:cubicBezTo>
                    <a:pt x="1275915" y="743652"/>
                    <a:pt x="1276037" y="743652"/>
                    <a:pt x="1277933" y="743652"/>
                  </a:cubicBezTo>
                  <a:lnTo>
                    <a:pt x="1292119" y="743652"/>
                  </a:lnTo>
                  <a:cubicBezTo>
                    <a:pt x="1292119" y="743634"/>
                    <a:pt x="1292119" y="742905"/>
                    <a:pt x="1292119" y="713387"/>
                  </a:cubicBezTo>
                  <a:cubicBezTo>
                    <a:pt x="1292141" y="713387"/>
                    <a:pt x="1293071" y="713387"/>
                    <a:pt x="1336706" y="713387"/>
                  </a:cubicBezTo>
                  <a:cubicBezTo>
                    <a:pt x="1336706" y="713379"/>
                    <a:pt x="1336706" y="713282"/>
                    <a:pt x="1336706" y="712036"/>
                  </a:cubicBezTo>
                  <a:lnTo>
                    <a:pt x="1336706" y="702578"/>
                  </a:lnTo>
                  <a:cubicBezTo>
                    <a:pt x="1336713" y="702578"/>
                    <a:pt x="1336787" y="702578"/>
                    <a:pt x="1337721" y="702578"/>
                  </a:cubicBezTo>
                  <a:lnTo>
                    <a:pt x="1344813" y="702578"/>
                  </a:lnTo>
                  <a:cubicBezTo>
                    <a:pt x="1344813" y="702571"/>
                    <a:pt x="1344813" y="702458"/>
                    <a:pt x="1344813" y="700687"/>
                  </a:cubicBezTo>
                  <a:lnTo>
                    <a:pt x="1344813" y="687446"/>
                  </a:lnTo>
                  <a:cubicBezTo>
                    <a:pt x="1344823" y="687446"/>
                    <a:pt x="1344895" y="687446"/>
                    <a:pt x="1345573" y="687446"/>
                  </a:cubicBezTo>
                  <a:lnTo>
                    <a:pt x="1350893" y="687446"/>
                  </a:lnTo>
                  <a:cubicBezTo>
                    <a:pt x="1350893" y="687439"/>
                    <a:pt x="1350893" y="687354"/>
                    <a:pt x="1350893" y="686365"/>
                  </a:cubicBezTo>
                  <a:lnTo>
                    <a:pt x="1350893" y="678798"/>
                  </a:lnTo>
                  <a:cubicBezTo>
                    <a:pt x="1350901" y="678798"/>
                    <a:pt x="1351025" y="678798"/>
                    <a:pt x="1352921" y="678798"/>
                  </a:cubicBezTo>
                  <a:lnTo>
                    <a:pt x="1367107" y="678798"/>
                  </a:lnTo>
                  <a:cubicBezTo>
                    <a:pt x="1367107" y="678805"/>
                    <a:pt x="1367107" y="678882"/>
                    <a:pt x="1367107" y="679879"/>
                  </a:cubicBezTo>
                  <a:lnTo>
                    <a:pt x="1367107" y="687446"/>
                  </a:lnTo>
                  <a:cubicBezTo>
                    <a:pt x="1367119" y="687446"/>
                    <a:pt x="1367619" y="687446"/>
                    <a:pt x="1389401" y="687446"/>
                  </a:cubicBezTo>
                  <a:cubicBezTo>
                    <a:pt x="1389401" y="687438"/>
                    <a:pt x="1389401" y="687324"/>
                    <a:pt x="1389401" y="685554"/>
                  </a:cubicBezTo>
                  <a:lnTo>
                    <a:pt x="1389401" y="672313"/>
                  </a:lnTo>
                  <a:cubicBezTo>
                    <a:pt x="1389407" y="672313"/>
                    <a:pt x="1389503" y="672313"/>
                    <a:pt x="1391174" y="672313"/>
                  </a:cubicBezTo>
                  <a:lnTo>
                    <a:pt x="1403587" y="672313"/>
                  </a:lnTo>
                  <a:cubicBezTo>
                    <a:pt x="1403587" y="672325"/>
                    <a:pt x="1403587" y="672839"/>
                    <a:pt x="1403587" y="696093"/>
                  </a:cubicBezTo>
                  <a:cubicBezTo>
                    <a:pt x="1403595" y="696093"/>
                    <a:pt x="1403675" y="696093"/>
                    <a:pt x="1404601" y="696093"/>
                  </a:cubicBezTo>
                  <a:lnTo>
                    <a:pt x="1411695" y="696093"/>
                  </a:lnTo>
                  <a:cubicBezTo>
                    <a:pt x="1411695" y="696087"/>
                    <a:pt x="1411695" y="696006"/>
                    <a:pt x="1411695" y="695012"/>
                  </a:cubicBezTo>
                  <a:lnTo>
                    <a:pt x="1411695" y="687446"/>
                  </a:lnTo>
                  <a:cubicBezTo>
                    <a:pt x="1411703" y="687446"/>
                    <a:pt x="1411821" y="687446"/>
                    <a:pt x="1413467" y="687446"/>
                  </a:cubicBezTo>
                  <a:lnTo>
                    <a:pt x="1425881" y="687446"/>
                  </a:lnTo>
                  <a:cubicBezTo>
                    <a:pt x="1425881" y="687459"/>
                    <a:pt x="1425881" y="688018"/>
                    <a:pt x="1425881" y="713387"/>
                  </a:cubicBezTo>
                  <a:cubicBezTo>
                    <a:pt x="1425889" y="713387"/>
                    <a:pt x="1426007" y="713387"/>
                    <a:pt x="1427909" y="713387"/>
                  </a:cubicBezTo>
                  <a:lnTo>
                    <a:pt x="1442095" y="713387"/>
                  </a:lnTo>
                  <a:cubicBezTo>
                    <a:pt x="1442095" y="713398"/>
                    <a:pt x="1442095" y="713513"/>
                    <a:pt x="1442095" y="715008"/>
                  </a:cubicBezTo>
                  <a:lnTo>
                    <a:pt x="1442095" y="726358"/>
                  </a:lnTo>
                  <a:cubicBezTo>
                    <a:pt x="1442103" y="726358"/>
                    <a:pt x="1442173" y="726358"/>
                    <a:pt x="1442855" y="726358"/>
                  </a:cubicBezTo>
                  <a:lnTo>
                    <a:pt x="1448175" y="726358"/>
                  </a:lnTo>
                  <a:cubicBezTo>
                    <a:pt x="1448175" y="726350"/>
                    <a:pt x="1448175" y="726274"/>
                    <a:pt x="1448175" y="725547"/>
                  </a:cubicBezTo>
                  <a:lnTo>
                    <a:pt x="1448175" y="719872"/>
                  </a:lnTo>
                  <a:cubicBezTo>
                    <a:pt x="1448193" y="719872"/>
                    <a:pt x="1448911" y="719872"/>
                    <a:pt x="1478575" y="719872"/>
                  </a:cubicBezTo>
                  <a:cubicBezTo>
                    <a:pt x="1478575" y="719886"/>
                    <a:pt x="1478575" y="720449"/>
                    <a:pt x="1478575" y="743652"/>
                  </a:cubicBezTo>
                  <a:cubicBezTo>
                    <a:pt x="1478583" y="743652"/>
                    <a:pt x="1478661" y="743652"/>
                    <a:pt x="1479589" y="743652"/>
                  </a:cubicBezTo>
                  <a:lnTo>
                    <a:pt x="1486683" y="743652"/>
                  </a:lnTo>
                  <a:cubicBezTo>
                    <a:pt x="1486683" y="743659"/>
                    <a:pt x="1486683" y="743732"/>
                    <a:pt x="1486683" y="744733"/>
                  </a:cubicBezTo>
                  <a:lnTo>
                    <a:pt x="1486683" y="752299"/>
                  </a:lnTo>
                  <a:cubicBezTo>
                    <a:pt x="1486691" y="752299"/>
                    <a:pt x="1486765" y="752299"/>
                    <a:pt x="1487443" y="752299"/>
                  </a:cubicBezTo>
                  <a:lnTo>
                    <a:pt x="1492763" y="752299"/>
                  </a:lnTo>
                  <a:cubicBezTo>
                    <a:pt x="1492763" y="752292"/>
                    <a:pt x="1492763" y="752172"/>
                    <a:pt x="1492763" y="750137"/>
                  </a:cubicBezTo>
                  <a:lnTo>
                    <a:pt x="1492763" y="735005"/>
                  </a:lnTo>
                  <a:cubicBezTo>
                    <a:pt x="1492769" y="735005"/>
                    <a:pt x="1492847" y="735005"/>
                    <a:pt x="1493775" y="735005"/>
                  </a:cubicBezTo>
                  <a:lnTo>
                    <a:pt x="1500869" y="735005"/>
                  </a:lnTo>
                  <a:cubicBezTo>
                    <a:pt x="1500869" y="735013"/>
                    <a:pt x="1500869" y="735096"/>
                    <a:pt x="1500869" y="736086"/>
                  </a:cubicBezTo>
                  <a:lnTo>
                    <a:pt x="1500869" y="743652"/>
                  </a:lnTo>
                  <a:lnTo>
                    <a:pt x="1506189" y="741659"/>
                  </a:lnTo>
                  <a:cubicBezTo>
                    <a:pt x="1506949" y="741287"/>
                    <a:pt x="1506949" y="741085"/>
                    <a:pt x="1506949" y="740679"/>
                  </a:cubicBezTo>
                  <a:lnTo>
                    <a:pt x="1506949" y="735005"/>
                  </a:lnTo>
                  <a:cubicBezTo>
                    <a:pt x="1506966" y="735005"/>
                    <a:pt x="1507767" y="735005"/>
                    <a:pt x="1545457" y="735005"/>
                  </a:cubicBezTo>
                  <a:cubicBezTo>
                    <a:pt x="1545457" y="735019"/>
                    <a:pt x="1545457" y="735566"/>
                    <a:pt x="1545457" y="758784"/>
                  </a:cubicBezTo>
                  <a:cubicBezTo>
                    <a:pt x="1545464" y="758784"/>
                    <a:pt x="1545583" y="758784"/>
                    <a:pt x="1547483" y="758784"/>
                  </a:cubicBezTo>
                  <a:lnTo>
                    <a:pt x="1561669" y="758784"/>
                  </a:lnTo>
                  <a:cubicBezTo>
                    <a:pt x="1561669" y="758792"/>
                    <a:pt x="1561669" y="758874"/>
                    <a:pt x="1561669" y="759865"/>
                  </a:cubicBezTo>
                  <a:lnTo>
                    <a:pt x="1561669" y="767431"/>
                  </a:lnTo>
                  <a:cubicBezTo>
                    <a:pt x="1561679" y="767431"/>
                    <a:pt x="1561801" y="767431"/>
                    <a:pt x="1563443" y="767431"/>
                  </a:cubicBezTo>
                  <a:lnTo>
                    <a:pt x="1575857" y="767431"/>
                  </a:lnTo>
                  <a:cubicBezTo>
                    <a:pt x="1575857" y="767419"/>
                    <a:pt x="1575857" y="766908"/>
                    <a:pt x="1575857" y="743652"/>
                  </a:cubicBezTo>
                  <a:cubicBezTo>
                    <a:pt x="1575863" y="743652"/>
                    <a:pt x="1575941" y="743652"/>
                    <a:pt x="1576869" y="743652"/>
                  </a:cubicBezTo>
                  <a:lnTo>
                    <a:pt x="1583963" y="743652"/>
                  </a:lnTo>
                  <a:cubicBezTo>
                    <a:pt x="1583963" y="743633"/>
                    <a:pt x="1583963" y="742862"/>
                    <a:pt x="1583963" y="711225"/>
                  </a:cubicBezTo>
                  <a:cubicBezTo>
                    <a:pt x="1583971" y="711225"/>
                    <a:pt x="1584047" y="711225"/>
                    <a:pt x="1584977" y="711225"/>
                  </a:cubicBezTo>
                  <a:lnTo>
                    <a:pt x="1592071" y="711225"/>
                  </a:lnTo>
                  <a:cubicBezTo>
                    <a:pt x="1592071" y="711219"/>
                    <a:pt x="1592071" y="711110"/>
                    <a:pt x="1592071" y="709334"/>
                  </a:cubicBezTo>
                  <a:lnTo>
                    <a:pt x="1592071" y="696093"/>
                  </a:lnTo>
                  <a:cubicBezTo>
                    <a:pt x="1590043" y="696093"/>
                    <a:pt x="1590043" y="696093"/>
                    <a:pt x="1590803" y="694471"/>
                  </a:cubicBezTo>
                  <a:lnTo>
                    <a:pt x="1596123" y="683122"/>
                  </a:lnTo>
                  <a:cubicBezTo>
                    <a:pt x="1596129" y="683139"/>
                    <a:pt x="1596323" y="683813"/>
                    <a:pt x="1604231" y="711225"/>
                  </a:cubicBezTo>
                  <a:cubicBezTo>
                    <a:pt x="1604239" y="711225"/>
                    <a:pt x="1604311" y="711225"/>
                    <a:pt x="1604991" y="711225"/>
                  </a:cubicBezTo>
                  <a:lnTo>
                    <a:pt x="1610311" y="711225"/>
                  </a:lnTo>
                  <a:cubicBezTo>
                    <a:pt x="1610311" y="711212"/>
                    <a:pt x="1610311" y="710033"/>
                    <a:pt x="1610311" y="605298"/>
                  </a:cubicBezTo>
                  <a:cubicBezTo>
                    <a:pt x="1610321" y="605298"/>
                    <a:pt x="1610435" y="605298"/>
                    <a:pt x="1611831" y="605298"/>
                  </a:cubicBezTo>
                  <a:lnTo>
                    <a:pt x="1622471" y="605298"/>
                  </a:lnTo>
                  <a:cubicBezTo>
                    <a:pt x="1622471" y="605276"/>
                    <a:pt x="1622471" y="604266"/>
                    <a:pt x="1622471" y="557739"/>
                  </a:cubicBezTo>
                  <a:cubicBezTo>
                    <a:pt x="1622487" y="557739"/>
                    <a:pt x="1623113" y="557739"/>
                    <a:pt x="1648817" y="557739"/>
                  </a:cubicBezTo>
                  <a:cubicBezTo>
                    <a:pt x="1648817" y="557727"/>
                    <a:pt x="1648817" y="557217"/>
                    <a:pt x="1648817" y="536121"/>
                  </a:cubicBezTo>
                  <a:cubicBezTo>
                    <a:pt x="1648837" y="536121"/>
                    <a:pt x="1649625" y="536121"/>
                    <a:pt x="1683271" y="536121"/>
                  </a:cubicBezTo>
                  <a:cubicBezTo>
                    <a:pt x="1683271" y="536129"/>
                    <a:pt x="1683271" y="536259"/>
                    <a:pt x="1683271" y="538553"/>
                  </a:cubicBezTo>
                  <a:lnTo>
                    <a:pt x="1683271" y="555577"/>
                  </a:lnTo>
                  <a:cubicBezTo>
                    <a:pt x="1683281" y="555577"/>
                    <a:pt x="1683411" y="555577"/>
                    <a:pt x="1685551" y="555577"/>
                  </a:cubicBezTo>
                  <a:lnTo>
                    <a:pt x="1701511" y="555577"/>
                  </a:lnTo>
                  <a:cubicBezTo>
                    <a:pt x="1701511" y="555595"/>
                    <a:pt x="1701511" y="556489"/>
                    <a:pt x="1701511" y="603136"/>
                  </a:cubicBezTo>
                  <a:cubicBezTo>
                    <a:pt x="1701517" y="603136"/>
                    <a:pt x="1701593" y="603136"/>
                    <a:pt x="1702525" y="603136"/>
                  </a:cubicBezTo>
                  <a:lnTo>
                    <a:pt x="1709619" y="603136"/>
                  </a:lnTo>
                  <a:lnTo>
                    <a:pt x="1723805" y="607460"/>
                  </a:lnTo>
                  <a:cubicBezTo>
                    <a:pt x="1723805" y="607470"/>
                    <a:pt x="1723805" y="608120"/>
                    <a:pt x="1723805" y="646372"/>
                  </a:cubicBezTo>
                  <a:cubicBezTo>
                    <a:pt x="1723811" y="646372"/>
                    <a:pt x="1723887" y="646372"/>
                    <a:pt x="1724819" y="646372"/>
                  </a:cubicBezTo>
                  <a:lnTo>
                    <a:pt x="1731911" y="646372"/>
                  </a:lnTo>
                  <a:cubicBezTo>
                    <a:pt x="1731911" y="646382"/>
                    <a:pt x="1731911" y="646488"/>
                    <a:pt x="1731911" y="647993"/>
                  </a:cubicBezTo>
                  <a:lnTo>
                    <a:pt x="1731911" y="659342"/>
                  </a:lnTo>
                  <a:cubicBezTo>
                    <a:pt x="1731919" y="659342"/>
                    <a:pt x="1732043" y="659342"/>
                    <a:pt x="1733939" y="659342"/>
                  </a:cubicBezTo>
                  <a:lnTo>
                    <a:pt x="1748125" y="659342"/>
                  </a:lnTo>
                  <a:lnTo>
                    <a:pt x="1754205" y="665828"/>
                  </a:lnTo>
                  <a:cubicBezTo>
                    <a:pt x="1754205" y="665840"/>
                    <a:pt x="1754205" y="666326"/>
                    <a:pt x="1754205" y="687446"/>
                  </a:cubicBezTo>
                  <a:cubicBezTo>
                    <a:pt x="1754214" y="687446"/>
                    <a:pt x="1754345" y="687446"/>
                    <a:pt x="1756485" y="687446"/>
                  </a:cubicBezTo>
                  <a:lnTo>
                    <a:pt x="1772445" y="687446"/>
                  </a:lnTo>
                  <a:cubicBezTo>
                    <a:pt x="1772445" y="687453"/>
                    <a:pt x="1772445" y="687533"/>
                    <a:pt x="1772445" y="688526"/>
                  </a:cubicBezTo>
                  <a:lnTo>
                    <a:pt x="1772445" y="696093"/>
                  </a:lnTo>
                  <a:cubicBezTo>
                    <a:pt x="1772455" y="696093"/>
                    <a:pt x="1772553" y="696093"/>
                    <a:pt x="1773713" y="696093"/>
                  </a:cubicBezTo>
                  <a:lnTo>
                    <a:pt x="1782579" y="696093"/>
                  </a:lnTo>
                  <a:cubicBezTo>
                    <a:pt x="1782579" y="696102"/>
                    <a:pt x="1782579" y="696231"/>
                    <a:pt x="1782579" y="698254"/>
                  </a:cubicBezTo>
                  <a:lnTo>
                    <a:pt x="1782579" y="713387"/>
                  </a:lnTo>
                  <a:cubicBezTo>
                    <a:pt x="1786633" y="713387"/>
                    <a:pt x="1786633" y="713387"/>
                    <a:pt x="1786633" y="711495"/>
                  </a:cubicBezTo>
                  <a:lnTo>
                    <a:pt x="1786633" y="698254"/>
                  </a:lnTo>
                  <a:cubicBezTo>
                    <a:pt x="1786639" y="698254"/>
                    <a:pt x="1786716" y="698254"/>
                    <a:pt x="1787645" y="698254"/>
                  </a:cubicBezTo>
                  <a:lnTo>
                    <a:pt x="1794739" y="698254"/>
                  </a:lnTo>
                  <a:cubicBezTo>
                    <a:pt x="1794739" y="698265"/>
                    <a:pt x="1794739" y="698384"/>
                    <a:pt x="1794739" y="699876"/>
                  </a:cubicBezTo>
                  <a:lnTo>
                    <a:pt x="1794739" y="711225"/>
                  </a:lnTo>
                  <a:cubicBezTo>
                    <a:pt x="1794749" y="711225"/>
                    <a:pt x="1794821" y="711225"/>
                    <a:pt x="1795499" y="711225"/>
                  </a:cubicBezTo>
                  <a:lnTo>
                    <a:pt x="1800819" y="711225"/>
                  </a:lnTo>
                  <a:cubicBezTo>
                    <a:pt x="1800819" y="706902"/>
                    <a:pt x="1800819" y="706902"/>
                    <a:pt x="1849459" y="706902"/>
                  </a:cubicBezTo>
                  <a:cubicBezTo>
                    <a:pt x="1849459" y="706911"/>
                    <a:pt x="1849459" y="707012"/>
                    <a:pt x="1849459" y="708253"/>
                  </a:cubicBezTo>
                  <a:lnTo>
                    <a:pt x="1849459" y="717710"/>
                  </a:lnTo>
                  <a:cubicBezTo>
                    <a:pt x="1849467" y="717710"/>
                    <a:pt x="1849543" y="717710"/>
                    <a:pt x="1850219" y="717710"/>
                  </a:cubicBezTo>
                  <a:lnTo>
                    <a:pt x="1855541" y="717710"/>
                  </a:lnTo>
                  <a:cubicBezTo>
                    <a:pt x="1855541" y="717719"/>
                    <a:pt x="1855541" y="717841"/>
                    <a:pt x="1855541" y="719872"/>
                  </a:cubicBezTo>
                  <a:lnTo>
                    <a:pt x="1855541" y="735005"/>
                  </a:lnTo>
                  <a:cubicBezTo>
                    <a:pt x="1855549" y="735001"/>
                    <a:pt x="1855665" y="734923"/>
                    <a:pt x="1857567" y="733654"/>
                  </a:cubicBezTo>
                  <a:lnTo>
                    <a:pt x="1871753" y="724196"/>
                  </a:lnTo>
                  <a:cubicBezTo>
                    <a:pt x="1871755" y="724177"/>
                    <a:pt x="1871887" y="723302"/>
                    <a:pt x="1877833" y="683122"/>
                  </a:cubicBezTo>
                  <a:cubicBezTo>
                    <a:pt x="1877843" y="683120"/>
                    <a:pt x="1877911" y="683094"/>
                    <a:pt x="1878593" y="682852"/>
                  </a:cubicBezTo>
                  <a:lnTo>
                    <a:pt x="1883913" y="680960"/>
                  </a:lnTo>
                  <a:cubicBezTo>
                    <a:pt x="1883913" y="680944"/>
                    <a:pt x="1883947" y="679883"/>
                    <a:pt x="1885941" y="611783"/>
                  </a:cubicBezTo>
                  <a:cubicBezTo>
                    <a:pt x="1885941" y="611801"/>
                    <a:pt x="1885973" y="612892"/>
                    <a:pt x="1887967" y="680960"/>
                  </a:cubicBezTo>
                  <a:cubicBezTo>
                    <a:pt x="1887977" y="680963"/>
                    <a:pt x="1888047" y="680988"/>
                    <a:pt x="1888727" y="681230"/>
                  </a:cubicBezTo>
                  <a:lnTo>
                    <a:pt x="1894047" y="683122"/>
                  </a:lnTo>
                  <a:cubicBezTo>
                    <a:pt x="1894047" y="683102"/>
                    <a:pt x="1894047" y="681769"/>
                    <a:pt x="1894047" y="596651"/>
                  </a:cubicBezTo>
                  <a:cubicBezTo>
                    <a:pt x="1898101" y="596651"/>
                    <a:pt x="1898101" y="596651"/>
                    <a:pt x="1898101" y="564224"/>
                  </a:cubicBezTo>
                  <a:cubicBezTo>
                    <a:pt x="1898113" y="564224"/>
                    <a:pt x="1898799" y="564224"/>
                    <a:pt x="1936607" y="564224"/>
                  </a:cubicBezTo>
                  <a:cubicBezTo>
                    <a:pt x="1936607" y="564241"/>
                    <a:pt x="1936607" y="564959"/>
                    <a:pt x="1936607" y="596651"/>
                  </a:cubicBezTo>
                  <a:cubicBezTo>
                    <a:pt x="1936617" y="596651"/>
                    <a:pt x="1936689" y="596651"/>
                    <a:pt x="1937367" y="596651"/>
                  </a:cubicBezTo>
                  <a:lnTo>
                    <a:pt x="1942687" y="596651"/>
                  </a:lnTo>
                  <a:cubicBezTo>
                    <a:pt x="1942687" y="596630"/>
                    <a:pt x="1942687" y="595324"/>
                    <a:pt x="1942687" y="514503"/>
                  </a:cubicBezTo>
                  <a:cubicBezTo>
                    <a:pt x="1942693" y="514503"/>
                    <a:pt x="1942793" y="514503"/>
                    <a:pt x="1944461" y="514503"/>
                  </a:cubicBezTo>
                  <a:lnTo>
                    <a:pt x="1956875" y="514503"/>
                  </a:lnTo>
                  <a:cubicBezTo>
                    <a:pt x="1956875" y="514496"/>
                    <a:pt x="1956875" y="514385"/>
                    <a:pt x="1956875" y="512612"/>
                  </a:cubicBezTo>
                  <a:lnTo>
                    <a:pt x="1956875" y="499371"/>
                  </a:lnTo>
                  <a:cubicBezTo>
                    <a:pt x="1956885" y="499371"/>
                    <a:pt x="1957383" y="499371"/>
                    <a:pt x="1979169" y="499371"/>
                  </a:cubicBezTo>
                  <a:cubicBezTo>
                    <a:pt x="1979169" y="499364"/>
                    <a:pt x="1979169" y="499283"/>
                    <a:pt x="1979169" y="498290"/>
                  </a:cubicBezTo>
                  <a:lnTo>
                    <a:pt x="1979169" y="490724"/>
                  </a:lnTo>
                  <a:cubicBezTo>
                    <a:pt x="1979175" y="490724"/>
                    <a:pt x="1979285" y="490724"/>
                    <a:pt x="1980941" y="490724"/>
                  </a:cubicBezTo>
                  <a:lnTo>
                    <a:pt x="1993355" y="490724"/>
                  </a:lnTo>
                  <a:cubicBezTo>
                    <a:pt x="1993355" y="490732"/>
                    <a:pt x="1993355" y="490811"/>
                    <a:pt x="1993355" y="491805"/>
                  </a:cubicBezTo>
                  <a:lnTo>
                    <a:pt x="1993355" y="499371"/>
                  </a:lnTo>
                  <a:cubicBezTo>
                    <a:pt x="1993365" y="499371"/>
                    <a:pt x="1993437" y="499371"/>
                    <a:pt x="1994115" y="499371"/>
                  </a:cubicBezTo>
                  <a:lnTo>
                    <a:pt x="1999435" y="499371"/>
                  </a:lnTo>
                  <a:lnTo>
                    <a:pt x="2009569" y="495047"/>
                  </a:lnTo>
                  <a:lnTo>
                    <a:pt x="2013621" y="498290"/>
                  </a:lnTo>
                  <a:lnTo>
                    <a:pt x="2013621" y="490724"/>
                  </a:lnTo>
                  <a:cubicBezTo>
                    <a:pt x="2013631" y="490724"/>
                    <a:pt x="2013767" y="490724"/>
                    <a:pt x="2015901" y="490724"/>
                  </a:cubicBezTo>
                  <a:lnTo>
                    <a:pt x="2031863" y="490724"/>
                  </a:lnTo>
                  <a:cubicBezTo>
                    <a:pt x="2031863" y="490732"/>
                    <a:pt x="2031863" y="490811"/>
                    <a:pt x="2031863" y="491805"/>
                  </a:cubicBezTo>
                  <a:lnTo>
                    <a:pt x="2031863" y="499371"/>
                  </a:lnTo>
                  <a:cubicBezTo>
                    <a:pt x="2031881" y="499371"/>
                    <a:pt x="2032617" y="499371"/>
                    <a:pt x="2062263" y="499371"/>
                  </a:cubicBezTo>
                  <a:cubicBezTo>
                    <a:pt x="2062263" y="499381"/>
                    <a:pt x="2062263" y="499490"/>
                    <a:pt x="2062263" y="500992"/>
                  </a:cubicBezTo>
                  <a:lnTo>
                    <a:pt x="2062263" y="512342"/>
                  </a:lnTo>
                  <a:cubicBezTo>
                    <a:pt x="2062279" y="512342"/>
                    <a:pt x="2062919" y="512342"/>
                    <a:pt x="2088609" y="512342"/>
                  </a:cubicBezTo>
                  <a:cubicBezTo>
                    <a:pt x="2088609" y="512358"/>
                    <a:pt x="2088609" y="513038"/>
                    <a:pt x="2088609" y="542606"/>
                  </a:cubicBezTo>
                  <a:cubicBezTo>
                    <a:pt x="2088619" y="542606"/>
                    <a:pt x="2088691" y="542606"/>
                    <a:pt x="2089369" y="542606"/>
                  </a:cubicBezTo>
                  <a:lnTo>
                    <a:pt x="2094689" y="542606"/>
                  </a:lnTo>
                  <a:cubicBezTo>
                    <a:pt x="2094689" y="542613"/>
                    <a:pt x="2094689" y="542699"/>
                    <a:pt x="2094689" y="543687"/>
                  </a:cubicBezTo>
                  <a:lnTo>
                    <a:pt x="2094689" y="551254"/>
                  </a:lnTo>
                  <a:cubicBezTo>
                    <a:pt x="2098743" y="551254"/>
                    <a:pt x="2098743" y="551254"/>
                    <a:pt x="2098743" y="581518"/>
                  </a:cubicBezTo>
                  <a:cubicBezTo>
                    <a:pt x="2098753" y="581518"/>
                    <a:pt x="2098827" y="581518"/>
                    <a:pt x="2099503" y="581518"/>
                  </a:cubicBezTo>
                  <a:lnTo>
                    <a:pt x="2104823" y="581518"/>
                  </a:lnTo>
                  <a:cubicBezTo>
                    <a:pt x="2104823" y="581527"/>
                    <a:pt x="2104823" y="581594"/>
                    <a:pt x="2104823" y="582329"/>
                  </a:cubicBezTo>
                  <a:lnTo>
                    <a:pt x="2104823" y="588004"/>
                  </a:lnTo>
                  <a:cubicBezTo>
                    <a:pt x="2104829" y="588004"/>
                    <a:pt x="2104907" y="588004"/>
                    <a:pt x="2105837" y="588004"/>
                  </a:cubicBezTo>
                  <a:lnTo>
                    <a:pt x="2112929" y="588004"/>
                  </a:lnTo>
                  <a:cubicBezTo>
                    <a:pt x="2112929" y="588021"/>
                    <a:pt x="2112929" y="588734"/>
                    <a:pt x="2112929" y="618269"/>
                  </a:cubicBezTo>
                  <a:cubicBezTo>
                    <a:pt x="2112937" y="618269"/>
                    <a:pt x="2113057" y="618269"/>
                    <a:pt x="2114957" y="618269"/>
                  </a:cubicBezTo>
                  <a:lnTo>
                    <a:pt x="2129143" y="618269"/>
                  </a:lnTo>
                  <a:cubicBezTo>
                    <a:pt x="2129143" y="618285"/>
                    <a:pt x="2129143" y="618865"/>
                    <a:pt x="2129143" y="642048"/>
                  </a:cubicBezTo>
                  <a:cubicBezTo>
                    <a:pt x="2131171" y="642048"/>
                    <a:pt x="2131171" y="642048"/>
                    <a:pt x="2131171" y="643669"/>
                  </a:cubicBezTo>
                  <a:lnTo>
                    <a:pt x="2131171" y="655019"/>
                  </a:lnTo>
                  <a:cubicBezTo>
                    <a:pt x="2131179" y="655019"/>
                    <a:pt x="2131249" y="655019"/>
                    <a:pt x="2131931" y="655019"/>
                  </a:cubicBezTo>
                  <a:lnTo>
                    <a:pt x="2137251" y="655019"/>
                  </a:lnTo>
                  <a:cubicBezTo>
                    <a:pt x="2137251" y="655033"/>
                    <a:pt x="2137251" y="655596"/>
                    <a:pt x="2137251" y="678798"/>
                  </a:cubicBezTo>
                  <a:cubicBezTo>
                    <a:pt x="2137259" y="678798"/>
                    <a:pt x="2137357" y="678798"/>
                    <a:pt x="2138517" y="678798"/>
                  </a:cubicBezTo>
                  <a:lnTo>
                    <a:pt x="2147383" y="678798"/>
                  </a:lnTo>
                  <a:cubicBezTo>
                    <a:pt x="2149411" y="680960"/>
                    <a:pt x="2149411" y="680960"/>
                    <a:pt x="2149411" y="682852"/>
                  </a:cubicBezTo>
                  <a:lnTo>
                    <a:pt x="2149411" y="696093"/>
                  </a:lnTo>
                  <a:cubicBezTo>
                    <a:pt x="2149415" y="696086"/>
                    <a:pt x="2149503" y="695979"/>
                    <a:pt x="2150931" y="694201"/>
                  </a:cubicBezTo>
                  <a:lnTo>
                    <a:pt x="2161571" y="680960"/>
                  </a:lnTo>
                  <a:cubicBezTo>
                    <a:pt x="2161585" y="680960"/>
                    <a:pt x="2162225" y="680960"/>
                    <a:pt x="2189945" y="680960"/>
                  </a:cubicBezTo>
                  <a:cubicBezTo>
                    <a:pt x="2189945" y="680985"/>
                    <a:pt x="2189945" y="682386"/>
                    <a:pt x="2189945" y="767431"/>
                  </a:cubicBezTo>
                  <a:cubicBezTo>
                    <a:pt x="2189953" y="767431"/>
                    <a:pt x="2190029" y="767431"/>
                    <a:pt x="2190705" y="767431"/>
                  </a:cubicBezTo>
                  <a:lnTo>
                    <a:pt x="2196025" y="767431"/>
                  </a:lnTo>
                  <a:cubicBezTo>
                    <a:pt x="2196029" y="767423"/>
                    <a:pt x="2196087" y="767323"/>
                    <a:pt x="2196785" y="766080"/>
                  </a:cubicBezTo>
                  <a:lnTo>
                    <a:pt x="2202105" y="756622"/>
                  </a:lnTo>
                  <a:cubicBezTo>
                    <a:pt x="2202105" y="756629"/>
                    <a:pt x="2202105" y="756728"/>
                    <a:pt x="2202105" y="758514"/>
                  </a:cubicBezTo>
                  <a:lnTo>
                    <a:pt x="2202105" y="771755"/>
                  </a:lnTo>
                  <a:cubicBezTo>
                    <a:pt x="2206157" y="771755"/>
                    <a:pt x="2206157" y="771755"/>
                    <a:pt x="2206157" y="726358"/>
                  </a:cubicBezTo>
                  <a:cubicBezTo>
                    <a:pt x="2206167" y="726358"/>
                    <a:pt x="2206237" y="726358"/>
                    <a:pt x="2206917" y="726358"/>
                  </a:cubicBezTo>
                  <a:lnTo>
                    <a:pt x="2212237" y="726358"/>
                  </a:lnTo>
                  <a:cubicBezTo>
                    <a:pt x="2212237" y="726343"/>
                    <a:pt x="2212237" y="725343"/>
                    <a:pt x="2212237" y="661504"/>
                  </a:cubicBezTo>
                  <a:cubicBezTo>
                    <a:pt x="2212245" y="661504"/>
                    <a:pt x="2212325" y="661504"/>
                    <a:pt x="2213251" y="661504"/>
                  </a:cubicBezTo>
                  <a:lnTo>
                    <a:pt x="2220345" y="661504"/>
                  </a:lnTo>
                  <a:cubicBezTo>
                    <a:pt x="2220351" y="661483"/>
                    <a:pt x="2220615" y="660543"/>
                    <a:pt x="2232505" y="618269"/>
                  </a:cubicBezTo>
                  <a:cubicBezTo>
                    <a:pt x="2232514" y="618269"/>
                    <a:pt x="2232611" y="618269"/>
                    <a:pt x="2233771" y="618269"/>
                  </a:cubicBezTo>
                  <a:lnTo>
                    <a:pt x="2242639" y="618269"/>
                  </a:lnTo>
                  <a:cubicBezTo>
                    <a:pt x="2242644" y="618292"/>
                    <a:pt x="2242869" y="619258"/>
                    <a:pt x="2252771" y="661504"/>
                  </a:cubicBezTo>
                  <a:cubicBezTo>
                    <a:pt x="2252777" y="661504"/>
                    <a:pt x="2252851" y="661504"/>
                    <a:pt x="2253785" y="661504"/>
                  </a:cubicBezTo>
                  <a:lnTo>
                    <a:pt x="2260879" y="661504"/>
                  </a:lnTo>
                  <a:cubicBezTo>
                    <a:pt x="2260879" y="661515"/>
                    <a:pt x="2260879" y="662182"/>
                    <a:pt x="2260879" y="700416"/>
                  </a:cubicBezTo>
                  <a:cubicBezTo>
                    <a:pt x="2260885" y="700416"/>
                    <a:pt x="2260985" y="700416"/>
                    <a:pt x="2262651" y="700416"/>
                  </a:cubicBezTo>
                  <a:lnTo>
                    <a:pt x="2275065" y="700416"/>
                  </a:lnTo>
                  <a:cubicBezTo>
                    <a:pt x="2275065" y="700424"/>
                    <a:pt x="2275065" y="700546"/>
                    <a:pt x="2275065" y="702578"/>
                  </a:cubicBezTo>
                  <a:lnTo>
                    <a:pt x="2275065" y="717710"/>
                  </a:lnTo>
                  <a:cubicBezTo>
                    <a:pt x="2279119" y="717710"/>
                    <a:pt x="2279119" y="717710"/>
                    <a:pt x="2279119" y="715549"/>
                  </a:cubicBezTo>
                  <a:lnTo>
                    <a:pt x="2279119" y="700416"/>
                  </a:lnTo>
                  <a:cubicBezTo>
                    <a:pt x="2279129" y="700416"/>
                    <a:pt x="2279241" y="700416"/>
                    <a:pt x="2280639" y="700416"/>
                  </a:cubicBezTo>
                  <a:lnTo>
                    <a:pt x="2291279" y="700416"/>
                  </a:lnTo>
                  <a:cubicBezTo>
                    <a:pt x="2291279" y="700426"/>
                    <a:pt x="2291279" y="700543"/>
                    <a:pt x="2291279" y="702037"/>
                  </a:cubicBezTo>
                  <a:lnTo>
                    <a:pt x="2291279" y="713387"/>
                  </a:lnTo>
                  <a:cubicBezTo>
                    <a:pt x="2291295" y="713387"/>
                    <a:pt x="2292003" y="713387"/>
                    <a:pt x="2321680" y="713387"/>
                  </a:cubicBezTo>
                  <a:cubicBezTo>
                    <a:pt x="2321680" y="713370"/>
                    <a:pt x="2321680" y="712599"/>
                    <a:pt x="2321680" y="676637"/>
                  </a:cubicBezTo>
                  <a:cubicBezTo>
                    <a:pt x="2321687" y="676637"/>
                    <a:pt x="2321781" y="676637"/>
                    <a:pt x="2322945" y="676637"/>
                  </a:cubicBezTo>
                  <a:lnTo>
                    <a:pt x="2331813" y="676637"/>
                  </a:lnTo>
                  <a:cubicBezTo>
                    <a:pt x="2331813" y="676648"/>
                    <a:pt x="2331813" y="677142"/>
                    <a:pt x="2331813" y="698254"/>
                  </a:cubicBezTo>
                  <a:cubicBezTo>
                    <a:pt x="2333840" y="698254"/>
                    <a:pt x="2333840" y="698254"/>
                    <a:pt x="2333840" y="665828"/>
                  </a:cubicBezTo>
                  <a:cubicBezTo>
                    <a:pt x="2333853" y="665828"/>
                    <a:pt x="2334395" y="665828"/>
                    <a:pt x="2356133" y="665828"/>
                  </a:cubicBezTo>
                  <a:cubicBezTo>
                    <a:pt x="2356133" y="665818"/>
                    <a:pt x="2356133" y="665698"/>
                    <a:pt x="2356133" y="664206"/>
                  </a:cubicBezTo>
                  <a:lnTo>
                    <a:pt x="2356133" y="652857"/>
                  </a:lnTo>
                  <a:cubicBezTo>
                    <a:pt x="2356141" y="652857"/>
                    <a:pt x="2356215" y="652857"/>
                    <a:pt x="2356893" y="652857"/>
                  </a:cubicBezTo>
                  <a:lnTo>
                    <a:pt x="2362213" y="652857"/>
                  </a:lnTo>
                  <a:cubicBezTo>
                    <a:pt x="2362213" y="652851"/>
                    <a:pt x="2362213" y="652738"/>
                    <a:pt x="2362213" y="650966"/>
                  </a:cubicBezTo>
                  <a:lnTo>
                    <a:pt x="2362213" y="637725"/>
                  </a:lnTo>
                  <a:lnTo>
                    <a:pt x="2366267" y="644210"/>
                  </a:lnTo>
                  <a:cubicBezTo>
                    <a:pt x="2366275" y="644210"/>
                    <a:pt x="2366403" y="644210"/>
                    <a:pt x="2368547" y="644210"/>
                  </a:cubicBezTo>
                  <a:lnTo>
                    <a:pt x="2384507" y="644210"/>
                  </a:lnTo>
                  <a:cubicBezTo>
                    <a:pt x="2384507" y="644202"/>
                    <a:pt x="2384507" y="644134"/>
                    <a:pt x="2384507" y="643399"/>
                  </a:cubicBezTo>
                  <a:lnTo>
                    <a:pt x="2384507" y="637725"/>
                  </a:lnTo>
                  <a:cubicBezTo>
                    <a:pt x="2384516" y="637725"/>
                    <a:pt x="2384590" y="637725"/>
                    <a:pt x="2385267" y="637725"/>
                  </a:cubicBezTo>
                  <a:lnTo>
                    <a:pt x="2390587" y="637725"/>
                  </a:lnTo>
                  <a:cubicBezTo>
                    <a:pt x="2390587" y="637734"/>
                    <a:pt x="2390587" y="637834"/>
                    <a:pt x="2390587" y="639076"/>
                  </a:cubicBezTo>
                  <a:lnTo>
                    <a:pt x="2390587" y="648534"/>
                  </a:lnTo>
                  <a:cubicBezTo>
                    <a:pt x="2390601" y="648534"/>
                    <a:pt x="2391335" y="648534"/>
                    <a:pt x="2429093" y="648534"/>
                  </a:cubicBezTo>
                  <a:cubicBezTo>
                    <a:pt x="2429093" y="648552"/>
                    <a:pt x="2429093" y="650062"/>
                    <a:pt x="2429093" y="786887"/>
                  </a:cubicBezTo>
                  <a:cubicBezTo>
                    <a:pt x="2429104" y="786887"/>
                    <a:pt x="2429219" y="786887"/>
                    <a:pt x="2430613" y="786887"/>
                  </a:cubicBezTo>
                  <a:lnTo>
                    <a:pt x="2441254" y="786887"/>
                  </a:lnTo>
                  <a:cubicBezTo>
                    <a:pt x="2441254" y="782564"/>
                    <a:pt x="2441254" y="778240"/>
                    <a:pt x="2441254" y="773917"/>
                  </a:cubicBezTo>
                  <a:cubicBezTo>
                    <a:pt x="2443281" y="773917"/>
                    <a:pt x="2443281" y="773917"/>
                    <a:pt x="2445307" y="773917"/>
                  </a:cubicBezTo>
                  <a:cubicBezTo>
                    <a:pt x="2445307" y="778240"/>
                    <a:pt x="2445307" y="782564"/>
                    <a:pt x="2445307" y="786887"/>
                  </a:cubicBezTo>
                  <a:cubicBezTo>
                    <a:pt x="2455441" y="786887"/>
                    <a:pt x="2465575" y="786887"/>
                    <a:pt x="2475707" y="786887"/>
                  </a:cubicBezTo>
                  <a:cubicBezTo>
                    <a:pt x="2475707" y="776078"/>
                    <a:pt x="2475707" y="767431"/>
                    <a:pt x="2475707" y="756622"/>
                  </a:cubicBezTo>
                  <a:cubicBezTo>
                    <a:pt x="2479762" y="756622"/>
                    <a:pt x="2483815" y="756622"/>
                    <a:pt x="2487867" y="756622"/>
                  </a:cubicBezTo>
                  <a:lnTo>
                    <a:pt x="2500027" y="754461"/>
                  </a:lnTo>
                  <a:cubicBezTo>
                    <a:pt x="2502055" y="754461"/>
                    <a:pt x="2502055" y="756622"/>
                    <a:pt x="2504082" y="756622"/>
                  </a:cubicBezTo>
                  <a:lnTo>
                    <a:pt x="2514215" y="756622"/>
                  </a:lnTo>
                  <a:cubicBezTo>
                    <a:pt x="2514215" y="767431"/>
                    <a:pt x="2514215" y="778240"/>
                    <a:pt x="2514215" y="786887"/>
                  </a:cubicBezTo>
                  <a:cubicBezTo>
                    <a:pt x="2516242" y="786887"/>
                    <a:pt x="2518269" y="786887"/>
                    <a:pt x="2522321" y="786887"/>
                  </a:cubicBezTo>
                  <a:cubicBezTo>
                    <a:pt x="2522321" y="793373"/>
                    <a:pt x="2522321" y="799858"/>
                    <a:pt x="2522321" y="804182"/>
                  </a:cubicBezTo>
                  <a:lnTo>
                    <a:pt x="2531658" y="805087"/>
                  </a:lnTo>
                  <a:lnTo>
                    <a:pt x="2544615" y="805087"/>
                  </a:lnTo>
                  <a:cubicBezTo>
                    <a:pt x="2544615" y="799278"/>
                    <a:pt x="2544615" y="795106"/>
                    <a:pt x="2544615" y="789049"/>
                  </a:cubicBezTo>
                  <a:lnTo>
                    <a:pt x="2612571" y="789049"/>
                  </a:lnTo>
                  <a:lnTo>
                    <a:pt x="2612571" y="703796"/>
                  </a:lnTo>
                  <a:lnTo>
                    <a:pt x="2684579" y="703796"/>
                  </a:lnTo>
                  <a:lnTo>
                    <a:pt x="2684579" y="782564"/>
                  </a:lnTo>
                  <a:cubicBezTo>
                    <a:pt x="2685215" y="782564"/>
                    <a:pt x="2685849" y="782564"/>
                    <a:pt x="2686483" y="782564"/>
                  </a:cubicBezTo>
                  <a:lnTo>
                    <a:pt x="2687725" y="805087"/>
                  </a:lnTo>
                  <a:lnTo>
                    <a:pt x="2697401" y="805087"/>
                  </a:lnTo>
                  <a:cubicBezTo>
                    <a:pt x="2697937" y="797873"/>
                    <a:pt x="2698643" y="790219"/>
                    <a:pt x="2698643" y="782564"/>
                  </a:cubicBezTo>
                  <a:cubicBezTo>
                    <a:pt x="2700671" y="782564"/>
                    <a:pt x="2702697" y="782564"/>
                    <a:pt x="2704723" y="782564"/>
                  </a:cubicBezTo>
                  <a:lnTo>
                    <a:pt x="2705965" y="805087"/>
                  </a:lnTo>
                  <a:lnTo>
                    <a:pt x="2756588" y="805087"/>
                  </a:lnTo>
                  <a:lnTo>
                    <a:pt x="2756588" y="642059"/>
                  </a:lnTo>
                  <a:lnTo>
                    <a:pt x="2953915" y="642059"/>
                  </a:lnTo>
                  <a:lnTo>
                    <a:pt x="2953915" y="805087"/>
                  </a:lnTo>
                  <a:lnTo>
                    <a:pt x="2972611" y="805087"/>
                  </a:lnTo>
                  <a:lnTo>
                    <a:pt x="2972611" y="722394"/>
                  </a:lnTo>
                  <a:lnTo>
                    <a:pt x="3067731" y="722394"/>
                  </a:lnTo>
                  <a:cubicBezTo>
                    <a:pt x="3071806" y="616373"/>
                    <a:pt x="3075185" y="510899"/>
                    <a:pt x="3079662" y="404253"/>
                  </a:cubicBezTo>
                  <a:cubicBezTo>
                    <a:pt x="3069529" y="404253"/>
                    <a:pt x="3045209" y="391282"/>
                    <a:pt x="3067502" y="382635"/>
                  </a:cubicBezTo>
                  <a:cubicBezTo>
                    <a:pt x="3065474" y="380473"/>
                    <a:pt x="3063449" y="378311"/>
                    <a:pt x="3061422" y="378311"/>
                  </a:cubicBezTo>
                  <a:cubicBezTo>
                    <a:pt x="3061422" y="365341"/>
                    <a:pt x="3059394" y="363179"/>
                    <a:pt x="3069529" y="354532"/>
                  </a:cubicBezTo>
                  <a:cubicBezTo>
                    <a:pt x="3069529" y="350208"/>
                    <a:pt x="3069529" y="343723"/>
                    <a:pt x="3069529" y="337238"/>
                  </a:cubicBezTo>
                  <a:cubicBezTo>
                    <a:pt x="3073582" y="337238"/>
                    <a:pt x="3077635" y="337238"/>
                    <a:pt x="3083715" y="337238"/>
                  </a:cubicBezTo>
                  <a:cubicBezTo>
                    <a:pt x="3083715" y="328590"/>
                    <a:pt x="3083715" y="322105"/>
                    <a:pt x="3083715" y="315620"/>
                  </a:cubicBezTo>
                  <a:cubicBezTo>
                    <a:pt x="3083715" y="313458"/>
                    <a:pt x="3085742" y="313458"/>
                    <a:pt x="3085742" y="311296"/>
                  </a:cubicBezTo>
                  <a:cubicBezTo>
                    <a:pt x="3085742" y="285355"/>
                    <a:pt x="3085742" y="259414"/>
                    <a:pt x="3085742" y="233472"/>
                  </a:cubicBezTo>
                  <a:cubicBezTo>
                    <a:pt x="3085742" y="231310"/>
                    <a:pt x="3083715" y="229149"/>
                    <a:pt x="3083715" y="226987"/>
                  </a:cubicBezTo>
                  <a:cubicBezTo>
                    <a:pt x="3085742" y="224825"/>
                    <a:pt x="3087769" y="222663"/>
                    <a:pt x="3089795" y="220501"/>
                  </a:cubicBezTo>
                  <a:cubicBezTo>
                    <a:pt x="3089795" y="201045"/>
                    <a:pt x="3089795" y="181589"/>
                    <a:pt x="3089795" y="162133"/>
                  </a:cubicBezTo>
                  <a:cubicBezTo>
                    <a:pt x="3089795" y="159972"/>
                    <a:pt x="3089795" y="159972"/>
                    <a:pt x="3091822" y="157810"/>
                  </a:cubicBezTo>
                  <a:cubicBezTo>
                    <a:pt x="3091822" y="140516"/>
                    <a:pt x="3091822" y="121060"/>
                    <a:pt x="3091822" y="101604"/>
                  </a:cubicBezTo>
                  <a:cubicBezTo>
                    <a:pt x="3093849" y="92957"/>
                    <a:pt x="3093849" y="88633"/>
                    <a:pt x="3093849" y="82148"/>
                  </a:cubicBezTo>
                  <a:cubicBezTo>
                    <a:pt x="3097902" y="88633"/>
                    <a:pt x="3097902" y="92957"/>
                    <a:pt x="3097902" y="99442"/>
                  </a:cubicBezTo>
                  <a:cubicBezTo>
                    <a:pt x="3099929" y="121060"/>
                    <a:pt x="3099929" y="140516"/>
                    <a:pt x="3099929" y="157810"/>
                  </a:cubicBezTo>
                  <a:cubicBezTo>
                    <a:pt x="3101955" y="181589"/>
                    <a:pt x="3101955" y="201045"/>
                    <a:pt x="3101955" y="220501"/>
                  </a:cubicBezTo>
                  <a:cubicBezTo>
                    <a:pt x="3103982" y="222663"/>
                    <a:pt x="3106009" y="224825"/>
                    <a:pt x="3108035" y="226987"/>
                  </a:cubicBezTo>
                  <a:cubicBezTo>
                    <a:pt x="3108035" y="229149"/>
                    <a:pt x="3106009" y="231310"/>
                    <a:pt x="3106009" y="233472"/>
                  </a:cubicBezTo>
                  <a:cubicBezTo>
                    <a:pt x="3106009" y="259414"/>
                    <a:pt x="3106009" y="285355"/>
                    <a:pt x="3106009" y="311296"/>
                  </a:cubicBezTo>
                  <a:cubicBezTo>
                    <a:pt x="3106009" y="313458"/>
                    <a:pt x="3108035" y="313458"/>
                    <a:pt x="3108035" y="315620"/>
                  </a:cubicBezTo>
                  <a:cubicBezTo>
                    <a:pt x="3108035" y="322105"/>
                    <a:pt x="3108035" y="328590"/>
                    <a:pt x="3108035" y="337238"/>
                  </a:cubicBezTo>
                  <a:cubicBezTo>
                    <a:pt x="3112089" y="337238"/>
                    <a:pt x="3118169" y="337238"/>
                    <a:pt x="3122222" y="337238"/>
                  </a:cubicBezTo>
                  <a:cubicBezTo>
                    <a:pt x="3122222" y="343723"/>
                    <a:pt x="3122222" y="350208"/>
                    <a:pt x="3122222" y="354532"/>
                  </a:cubicBezTo>
                  <a:cubicBezTo>
                    <a:pt x="3130330" y="363179"/>
                    <a:pt x="3130330" y="363179"/>
                    <a:pt x="3130330" y="378311"/>
                  </a:cubicBezTo>
                  <a:cubicBezTo>
                    <a:pt x="3128302" y="378311"/>
                    <a:pt x="3126275" y="380473"/>
                    <a:pt x="3124250" y="382635"/>
                  </a:cubicBezTo>
                  <a:cubicBezTo>
                    <a:pt x="3144515" y="393444"/>
                    <a:pt x="3120195" y="402091"/>
                    <a:pt x="3112089" y="404253"/>
                  </a:cubicBezTo>
                  <a:cubicBezTo>
                    <a:pt x="3114115" y="488562"/>
                    <a:pt x="3118169" y="572871"/>
                    <a:pt x="3120195" y="657181"/>
                  </a:cubicBezTo>
                  <a:cubicBezTo>
                    <a:pt x="3142490" y="657181"/>
                    <a:pt x="3164782" y="657181"/>
                    <a:pt x="3185050" y="657181"/>
                  </a:cubicBezTo>
                  <a:cubicBezTo>
                    <a:pt x="3185050" y="683122"/>
                    <a:pt x="3185050" y="709063"/>
                    <a:pt x="3185050" y="732843"/>
                  </a:cubicBezTo>
                  <a:cubicBezTo>
                    <a:pt x="3189103" y="732843"/>
                    <a:pt x="3191130" y="732843"/>
                    <a:pt x="3193157" y="732843"/>
                  </a:cubicBezTo>
                  <a:cubicBezTo>
                    <a:pt x="3193157" y="730681"/>
                    <a:pt x="3195183" y="728519"/>
                    <a:pt x="3195183" y="726358"/>
                  </a:cubicBezTo>
                  <a:cubicBezTo>
                    <a:pt x="3197210" y="726358"/>
                    <a:pt x="3199237" y="726358"/>
                    <a:pt x="3201263" y="726358"/>
                  </a:cubicBezTo>
                  <a:cubicBezTo>
                    <a:pt x="3201263" y="728519"/>
                    <a:pt x="3201263" y="730681"/>
                    <a:pt x="3203291" y="735005"/>
                  </a:cubicBezTo>
                  <a:cubicBezTo>
                    <a:pt x="3207343" y="735005"/>
                    <a:pt x="3211397" y="735005"/>
                    <a:pt x="3215451" y="735005"/>
                  </a:cubicBezTo>
                  <a:cubicBezTo>
                    <a:pt x="3215451" y="732843"/>
                    <a:pt x="3215451" y="730681"/>
                    <a:pt x="3215451" y="728519"/>
                  </a:cubicBezTo>
                  <a:cubicBezTo>
                    <a:pt x="3223557" y="728519"/>
                    <a:pt x="3229636" y="728519"/>
                    <a:pt x="3237744" y="728519"/>
                  </a:cubicBezTo>
                  <a:cubicBezTo>
                    <a:pt x="3237744" y="730681"/>
                    <a:pt x="3237744" y="732843"/>
                    <a:pt x="3237744" y="735005"/>
                  </a:cubicBezTo>
                  <a:cubicBezTo>
                    <a:pt x="3243823" y="735005"/>
                    <a:pt x="3251931" y="735005"/>
                    <a:pt x="3258011" y="735005"/>
                  </a:cubicBezTo>
                  <a:cubicBezTo>
                    <a:pt x="3258011" y="750137"/>
                    <a:pt x="3258011" y="765270"/>
                    <a:pt x="3258011" y="780402"/>
                  </a:cubicBezTo>
                  <a:cubicBezTo>
                    <a:pt x="3262065" y="780402"/>
                    <a:pt x="3268145" y="780402"/>
                    <a:pt x="3272198" y="780402"/>
                  </a:cubicBezTo>
                  <a:cubicBezTo>
                    <a:pt x="3272198" y="776078"/>
                    <a:pt x="3272198" y="771755"/>
                    <a:pt x="3272198" y="767431"/>
                  </a:cubicBezTo>
                  <a:cubicBezTo>
                    <a:pt x="3278278" y="767431"/>
                    <a:pt x="3284358" y="767431"/>
                    <a:pt x="3288412" y="767431"/>
                  </a:cubicBezTo>
                  <a:cubicBezTo>
                    <a:pt x="3288412" y="706902"/>
                    <a:pt x="3288412" y="648534"/>
                    <a:pt x="3288412" y="588004"/>
                  </a:cubicBezTo>
                  <a:cubicBezTo>
                    <a:pt x="3290438" y="585842"/>
                    <a:pt x="3292465" y="583680"/>
                    <a:pt x="3294492" y="581518"/>
                  </a:cubicBezTo>
                  <a:cubicBezTo>
                    <a:pt x="3318811" y="581518"/>
                    <a:pt x="3343131" y="581518"/>
                    <a:pt x="3367453" y="581518"/>
                  </a:cubicBezTo>
                  <a:lnTo>
                    <a:pt x="3367453" y="590166"/>
                  </a:lnTo>
                  <a:lnTo>
                    <a:pt x="3377586" y="590166"/>
                  </a:lnTo>
                  <a:cubicBezTo>
                    <a:pt x="3377586" y="629078"/>
                    <a:pt x="3377586" y="667990"/>
                    <a:pt x="3377586" y="704740"/>
                  </a:cubicBezTo>
                  <a:cubicBezTo>
                    <a:pt x="3385693" y="704740"/>
                    <a:pt x="3391773" y="704740"/>
                    <a:pt x="3399879" y="704740"/>
                  </a:cubicBezTo>
                  <a:cubicBezTo>
                    <a:pt x="3399879" y="683122"/>
                    <a:pt x="3399879" y="661504"/>
                    <a:pt x="3399879" y="637725"/>
                  </a:cubicBezTo>
                  <a:cubicBezTo>
                    <a:pt x="3407986" y="637725"/>
                    <a:pt x="3418119" y="637725"/>
                    <a:pt x="3426227" y="637725"/>
                  </a:cubicBezTo>
                  <a:cubicBezTo>
                    <a:pt x="3428253" y="637725"/>
                    <a:pt x="3428253" y="635563"/>
                    <a:pt x="3430279" y="633401"/>
                  </a:cubicBezTo>
                  <a:lnTo>
                    <a:pt x="3438387" y="633401"/>
                  </a:lnTo>
                  <a:cubicBezTo>
                    <a:pt x="3440413" y="635563"/>
                    <a:pt x="3440413" y="637725"/>
                    <a:pt x="3442439" y="637725"/>
                  </a:cubicBezTo>
                  <a:cubicBezTo>
                    <a:pt x="3448519" y="637725"/>
                    <a:pt x="3456627" y="637725"/>
                    <a:pt x="3464734" y="637725"/>
                  </a:cubicBezTo>
                  <a:cubicBezTo>
                    <a:pt x="3464734" y="598813"/>
                    <a:pt x="3464734" y="559901"/>
                    <a:pt x="3464734" y="520989"/>
                  </a:cubicBezTo>
                  <a:cubicBezTo>
                    <a:pt x="3464747" y="520986"/>
                    <a:pt x="3465614" y="520822"/>
                    <a:pt x="3521481" y="510180"/>
                  </a:cubicBezTo>
                  <a:cubicBezTo>
                    <a:pt x="3521481" y="510187"/>
                    <a:pt x="3521481" y="510261"/>
                    <a:pt x="3521481" y="511261"/>
                  </a:cubicBezTo>
                  <a:lnTo>
                    <a:pt x="3521481" y="518827"/>
                  </a:lnTo>
                  <a:cubicBezTo>
                    <a:pt x="3521498" y="518827"/>
                    <a:pt x="3522142" y="518827"/>
                    <a:pt x="3547828" y="518827"/>
                  </a:cubicBezTo>
                  <a:cubicBezTo>
                    <a:pt x="3547828" y="518849"/>
                    <a:pt x="3547828" y="521220"/>
                    <a:pt x="3547828" y="773917"/>
                  </a:cubicBezTo>
                  <a:cubicBezTo>
                    <a:pt x="3553907" y="773917"/>
                    <a:pt x="3562015" y="773917"/>
                    <a:pt x="3570122" y="773917"/>
                  </a:cubicBezTo>
                  <a:cubicBezTo>
                    <a:pt x="3570122" y="771755"/>
                    <a:pt x="3570122" y="771755"/>
                    <a:pt x="3570122" y="769593"/>
                  </a:cubicBezTo>
                  <a:cubicBezTo>
                    <a:pt x="3574174" y="769593"/>
                    <a:pt x="3578227" y="769593"/>
                    <a:pt x="3582282" y="769593"/>
                  </a:cubicBezTo>
                  <a:cubicBezTo>
                    <a:pt x="3582282" y="771755"/>
                    <a:pt x="3582282" y="771755"/>
                    <a:pt x="3582282" y="773917"/>
                  </a:cubicBezTo>
                  <a:cubicBezTo>
                    <a:pt x="3590389" y="773917"/>
                    <a:pt x="3598494" y="773917"/>
                    <a:pt x="3606602" y="773917"/>
                  </a:cubicBezTo>
                  <a:cubicBezTo>
                    <a:pt x="3606602" y="769593"/>
                    <a:pt x="3606602" y="765270"/>
                    <a:pt x="3606602" y="760946"/>
                  </a:cubicBezTo>
                  <a:cubicBezTo>
                    <a:pt x="3616735" y="760946"/>
                    <a:pt x="3626870" y="760946"/>
                    <a:pt x="3634975" y="760946"/>
                  </a:cubicBezTo>
                  <a:cubicBezTo>
                    <a:pt x="3639029" y="756622"/>
                    <a:pt x="3643083" y="756622"/>
                    <a:pt x="3647135" y="756622"/>
                  </a:cubicBezTo>
                  <a:cubicBezTo>
                    <a:pt x="3653215" y="760946"/>
                    <a:pt x="3661323" y="760946"/>
                    <a:pt x="3667403" y="760946"/>
                  </a:cubicBezTo>
                  <a:cubicBezTo>
                    <a:pt x="3667403" y="754461"/>
                    <a:pt x="3667403" y="750137"/>
                    <a:pt x="3667403" y="743652"/>
                  </a:cubicBezTo>
                  <a:lnTo>
                    <a:pt x="3675510" y="743652"/>
                  </a:lnTo>
                  <a:cubicBezTo>
                    <a:pt x="3675510" y="739328"/>
                    <a:pt x="3675510" y="735005"/>
                    <a:pt x="3675510" y="730681"/>
                  </a:cubicBezTo>
                  <a:cubicBezTo>
                    <a:pt x="3693750" y="730681"/>
                    <a:pt x="3714017" y="730681"/>
                    <a:pt x="3732257" y="730681"/>
                  </a:cubicBezTo>
                  <a:cubicBezTo>
                    <a:pt x="3732257" y="719872"/>
                    <a:pt x="3732257" y="711225"/>
                    <a:pt x="3732257" y="700416"/>
                  </a:cubicBezTo>
                  <a:cubicBezTo>
                    <a:pt x="3738337" y="700416"/>
                    <a:pt x="3744417" y="700416"/>
                    <a:pt x="3750497" y="700416"/>
                  </a:cubicBezTo>
                  <a:cubicBezTo>
                    <a:pt x="3750497" y="698254"/>
                    <a:pt x="3750497" y="696093"/>
                    <a:pt x="3750497" y="693931"/>
                  </a:cubicBezTo>
                  <a:cubicBezTo>
                    <a:pt x="3754550" y="693931"/>
                    <a:pt x="3758603" y="693931"/>
                    <a:pt x="3762657" y="693931"/>
                  </a:cubicBezTo>
                  <a:cubicBezTo>
                    <a:pt x="3762657" y="696093"/>
                    <a:pt x="3762657" y="698254"/>
                    <a:pt x="3762657" y="700416"/>
                  </a:cubicBezTo>
                  <a:cubicBezTo>
                    <a:pt x="3768737" y="700416"/>
                    <a:pt x="3772790" y="700416"/>
                    <a:pt x="3778870" y="700416"/>
                  </a:cubicBezTo>
                  <a:cubicBezTo>
                    <a:pt x="3778870" y="715549"/>
                    <a:pt x="3778870" y="732843"/>
                    <a:pt x="3778870" y="750137"/>
                  </a:cubicBezTo>
                  <a:lnTo>
                    <a:pt x="3789470" y="750137"/>
                  </a:lnTo>
                  <a:lnTo>
                    <a:pt x="3789470" y="586174"/>
                  </a:lnTo>
                  <a:lnTo>
                    <a:pt x="3791390" y="586174"/>
                  </a:lnTo>
                  <a:lnTo>
                    <a:pt x="3791390" y="723865"/>
                  </a:lnTo>
                  <a:lnTo>
                    <a:pt x="3791390" y="750137"/>
                  </a:lnTo>
                  <a:lnTo>
                    <a:pt x="3806350" y="750137"/>
                  </a:lnTo>
                  <a:lnTo>
                    <a:pt x="3806350" y="742023"/>
                  </a:lnTo>
                  <a:lnTo>
                    <a:pt x="3811298" y="742023"/>
                  </a:lnTo>
                  <a:lnTo>
                    <a:pt x="3811298" y="724196"/>
                  </a:lnTo>
                  <a:cubicBezTo>
                    <a:pt x="3823458" y="724196"/>
                    <a:pt x="3837645" y="724196"/>
                    <a:pt x="3849805" y="724196"/>
                  </a:cubicBezTo>
                  <a:cubicBezTo>
                    <a:pt x="3849805" y="713387"/>
                    <a:pt x="3849805" y="704740"/>
                    <a:pt x="3849805" y="693931"/>
                  </a:cubicBezTo>
                  <a:lnTo>
                    <a:pt x="3888823" y="693931"/>
                  </a:lnTo>
                  <a:lnTo>
                    <a:pt x="3888823" y="690579"/>
                  </a:lnTo>
                  <a:cubicBezTo>
                    <a:pt x="3888823" y="690579"/>
                    <a:pt x="3888823" y="690579"/>
                    <a:pt x="3887708" y="690579"/>
                  </a:cubicBezTo>
                  <a:lnTo>
                    <a:pt x="3879906" y="690579"/>
                  </a:lnTo>
                  <a:cubicBezTo>
                    <a:pt x="3879906" y="690579"/>
                    <a:pt x="3879906" y="690579"/>
                    <a:pt x="3879906" y="689443"/>
                  </a:cubicBezTo>
                  <a:lnTo>
                    <a:pt x="3879906" y="681500"/>
                  </a:lnTo>
                  <a:cubicBezTo>
                    <a:pt x="3879906" y="681500"/>
                    <a:pt x="3879906" y="681500"/>
                    <a:pt x="3881022" y="681500"/>
                  </a:cubicBezTo>
                  <a:lnTo>
                    <a:pt x="3888823" y="681500"/>
                  </a:lnTo>
                  <a:cubicBezTo>
                    <a:pt x="3888823" y="681500"/>
                    <a:pt x="3888823" y="681500"/>
                    <a:pt x="3888823" y="679986"/>
                  </a:cubicBezTo>
                  <a:lnTo>
                    <a:pt x="3888823" y="669395"/>
                  </a:lnTo>
                  <a:cubicBezTo>
                    <a:pt x="3888823" y="669395"/>
                    <a:pt x="3888823" y="669395"/>
                    <a:pt x="3887708" y="669395"/>
                  </a:cubicBezTo>
                  <a:lnTo>
                    <a:pt x="3879906" y="669395"/>
                  </a:lnTo>
                  <a:cubicBezTo>
                    <a:pt x="3879906" y="669395"/>
                    <a:pt x="3879906" y="669395"/>
                    <a:pt x="3879906" y="667882"/>
                  </a:cubicBezTo>
                  <a:lnTo>
                    <a:pt x="3879906" y="657290"/>
                  </a:lnTo>
                  <a:cubicBezTo>
                    <a:pt x="3879906" y="657290"/>
                    <a:pt x="3879906" y="657290"/>
                    <a:pt x="3881022" y="657290"/>
                  </a:cubicBezTo>
                  <a:lnTo>
                    <a:pt x="3888823" y="657290"/>
                  </a:lnTo>
                  <a:cubicBezTo>
                    <a:pt x="3888823" y="657290"/>
                    <a:pt x="3888823" y="657290"/>
                    <a:pt x="3888823" y="656156"/>
                  </a:cubicBezTo>
                  <a:lnTo>
                    <a:pt x="3888823" y="648212"/>
                  </a:lnTo>
                  <a:cubicBezTo>
                    <a:pt x="3888823" y="648212"/>
                    <a:pt x="3888823" y="648212"/>
                    <a:pt x="3887708" y="648212"/>
                  </a:cubicBezTo>
                  <a:lnTo>
                    <a:pt x="3879906" y="648212"/>
                  </a:lnTo>
                  <a:cubicBezTo>
                    <a:pt x="3879906" y="648212"/>
                    <a:pt x="3879906" y="648212"/>
                    <a:pt x="3879906" y="646698"/>
                  </a:cubicBezTo>
                  <a:lnTo>
                    <a:pt x="3879906" y="636107"/>
                  </a:lnTo>
                  <a:cubicBezTo>
                    <a:pt x="3879906" y="636107"/>
                    <a:pt x="3879906" y="636107"/>
                    <a:pt x="3881022" y="636107"/>
                  </a:cubicBezTo>
                  <a:lnTo>
                    <a:pt x="3888823" y="636107"/>
                  </a:lnTo>
                  <a:cubicBezTo>
                    <a:pt x="3888823" y="636107"/>
                    <a:pt x="3888823" y="636107"/>
                    <a:pt x="3888823" y="634594"/>
                  </a:cubicBezTo>
                  <a:lnTo>
                    <a:pt x="3888823" y="624002"/>
                  </a:lnTo>
                  <a:cubicBezTo>
                    <a:pt x="3888823" y="624002"/>
                    <a:pt x="3888823" y="624002"/>
                    <a:pt x="3887708" y="624002"/>
                  </a:cubicBezTo>
                  <a:lnTo>
                    <a:pt x="3879906" y="624002"/>
                  </a:lnTo>
                  <a:cubicBezTo>
                    <a:pt x="3879906" y="624002"/>
                    <a:pt x="3879906" y="624002"/>
                    <a:pt x="3879906" y="622489"/>
                  </a:cubicBezTo>
                  <a:lnTo>
                    <a:pt x="3879906" y="611898"/>
                  </a:lnTo>
                  <a:cubicBezTo>
                    <a:pt x="3879906" y="611898"/>
                    <a:pt x="3879906" y="611898"/>
                    <a:pt x="3881022" y="611898"/>
                  </a:cubicBezTo>
                  <a:lnTo>
                    <a:pt x="3888823" y="611898"/>
                  </a:lnTo>
                  <a:cubicBezTo>
                    <a:pt x="3888823" y="611898"/>
                    <a:pt x="3888823" y="611898"/>
                    <a:pt x="3888823" y="610763"/>
                  </a:cubicBezTo>
                  <a:lnTo>
                    <a:pt x="3888823" y="602819"/>
                  </a:lnTo>
                  <a:cubicBezTo>
                    <a:pt x="3888823" y="602819"/>
                    <a:pt x="3888823" y="602819"/>
                    <a:pt x="3887708" y="602819"/>
                  </a:cubicBezTo>
                  <a:lnTo>
                    <a:pt x="3879906" y="602819"/>
                  </a:lnTo>
                  <a:cubicBezTo>
                    <a:pt x="3879906" y="602819"/>
                    <a:pt x="3879906" y="602819"/>
                    <a:pt x="3879906" y="601307"/>
                  </a:cubicBezTo>
                  <a:lnTo>
                    <a:pt x="3879906" y="590714"/>
                  </a:lnTo>
                  <a:cubicBezTo>
                    <a:pt x="3879906" y="590714"/>
                    <a:pt x="3879906" y="590714"/>
                    <a:pt x="3881022" y="590714"/>
                  </a:cubicBezTo>
                  <a:lnTo>
                    <a:pt x="3888823" y="590714"/>
                  </a:lnTo>
                  <a:cubicBezTo>
                    <a:pt x="3888823" y="590714"/>
                    <a:pt x="3888823" y="590714"/>
                    <a:pt x="3888823" y="589202"/>
                  </a:cubicBezTo>
                  <a:lnTo>
                    <a:pt x="3888823" y="578610"/>
                  </a:lnTo>
                  <a:cubicBezTo>
                    <a:pt x="3888823" y="578610"/>
                    <a:pt x="3888823" y="578610"/>
                    <a:pt x="3887708" y="578610"/>
                  </a:cubicBezTo>
                  <a:lnTo>
                    <a:pt x="3879906" y="578610"/>
                  </a:lnTo>
                  <a:cubicBezTo>
                    <a:pt x="3879906" y="578610"/>
                    <a:pt x="3879906" y="578610"/>
                    <a:pt x="3879906" y="577096"/>
                  </a:cubicBezTo>
                  <a:lnTo>
                    <a:pt x="3879906" y="566505"/>
                  </a:lnTo>
                  <a:cubicBezTo>
                    <a:pt x="3879906" y="566505"/>
                    <a:pt x="3879906" y="566505"/>
                    <a:pt x="3881022" y="566505"/>
                  </a:cubicBezTo>
                  <a:lnTo>
                    <a:pt x="3888823" y="566505"/>
                  </a:lnTo>
                  <a:cubicBezTo>
                    <a:pt x="3888823" y="566505"/>
                    <a:pt x="3888823" y="566505"/>
                    <a:pt x="3888823" y="565370"/>
                  </a:cubicBezTo>
                  <a:lnTo>
                    <a:pt x="3888823" y="557427"/>
                  </a:lnTo>
                  <a:cubicBezTo>
                    <a:pt x="3888823" y="557427"/>
                    <a:pt x="3888823" y="557427"/>
                    <a:pt x="3887708" y="557427"/>
                  </a:cubicBezTo>
                  <a:lnTo>
                    <a:pt x="3879906" y="557427"/>
                  </a:lnTo>
                  <a:cubicBezTo>
                    <a:pt x="3879906" y="557427"/>
                    <a:pt x="3879906" y="557427"/>
                    <a:pt x="3879906" y="555914"/>
                  </a:cubicBezTo>
                  <a:lnTo>
                    <a:pt x="3879906" y="545322"/>
                  </a:lnTo>
                  <a:cubicBezTo>
                    <a:pt x="3879906" y="545322"/>
                    <a:pt x="3879906" y="545322"/>
                    <a:pt x="3881022" y="545322"/>
                  </a:cubicBezTo>
                  <a:lnTo>
                    <a:pt x="3888823" y="545322"/>
                  </a:lnTo>
                  <a:cubicBezTo>
                    <a:pt x="3888823" y="545322"/>
                    <a:pt x="3888823" y="545322"/>
                    <a:pt x="3887708" y="543053"/>
                  </a:cubicBezTo>
                  <a:lnTo>
                    <a:pt x="3879906" y="527166"/>
                  </a:lnTo>
                  <a:cubicBezTo>
                    <a:pt x="3879906" y="527166"/>
                    <a:pt x="3879906" y="527166"/>
                    <a:pt x="3879906" y="478746"/>
                  </a:cubicBezTo>
                  <a:cubicBezTo>
                    <a:pt x="3879906" y="478746"/>
                    <a:pt x="3879906" y="478746"/>
                    <a:pt x="4029251" y="478746"/>
                  </a:cubicBezTo>
                  <a:cubicBezTo>
                    <a:pt x="4029251" y="478746"/>
                    <a:pt x="4029251" y="478746"/>
                    <a:pt x="4042623" y="505982"/>
                  </a:cubicBezTo>
                  <a:cubicBezTo>
                    <a:pt x="4042623" y="505982"/>
                    <a:pt x="4042623" y="505982"/>
                    <a:pt x="4042623" y="566505"/>
                  </a:cubicBezTo>
                  <a:cubicBezTo>
                    <a:pt x="4042623" y="566505"/>
                    <a:pt x="4042623" y="566505"/>
                    <a:pt x="4041510" y="566505"/>
                  </a:cubicBezTo>
                  <a:lnTo>
                    <a:pt x="4033708" y="566505"/>
                  </a:lnTo>
                  <a:cubicBezTo>
                    <a:pt x="4033708" y="566505"/>
                    <a:pt x="4033708" y="566505"/>
                    <a:pt x="4033708" y="568018"/>
                  </a:cubicBezTo>
                  <a:lnTo>
                    <a:pt x="4033708" y="578610"/>
                  </a:lnTo>
                  <a:cubicBezTo>
                    <a:pt x="4033708" y="578610"/>
                    <a:pt x="4033708" y="578610"/>
                    <a:pt x="4034823" y="578610"/>
                  </a:cubicBezTo>
                  <a:lnTo>
                    <a:pt x="4042623" y="578610"/>
                  </a:lnTo>
                  <a:cubicBezTo>
                    <a:pt x="4042623" y="578610"/>
                    <a:pt x="4042623" y="578610"/>
                    <a:pt x="4042623" y="580123"/>
                  </a:cubicBezTo>
                  <a:lnTo>
                    <a:pt x="4042623" y="590714"/>
                  </a:lnTo>
                  <a:cubicBezTo>
                    <a:pt x="4042623" y="590714"/>
                    <a:pt x="4042623" y="590714"/>
                    <a:pt x="4041510" y="590714"/>
                  </a:cubicBezTo>
                  <a:lnTo>
                    <a:pt x="4033708" y="590714"/>
                  </a:lnTo>
                  <a:cubicBezTo>
                    <a:pt x="4033708" y="590714"/>
                    <a:pt x="4033708" y="590714"/>
                    <a:pt x="4033708" y="592227"/>
                  </a:cubicBezTo>
                  <a:lnTo>
                    <a:pt x="4033708" y="602819"/>
                  </a:lnTo>
                  <a:cubicBezTo>
                    <a:pt x="4033708" y="602819"/>
                    <a:pt x="4033708" y="602819"/>
                    <a:pt x="4034823" y="602819"/>
                  </a:cubicBezTo>
                  <a:lnTo>
                    <a:pt x="4042623" y="602819"/>
                  </a:lnTo>
                  <a:cubicBezTo>
                    <a:pt x="4042623" y="602819"/>
                    <a:pt x="4042623" y="602819"/>
                    <a:pt x="4042623" y="603955"/>
                  </a:cubicBezTo>
                  <a:lnTo>
                    <a:pt x="4042623" y="611898"/>
                  </a:lnTo>
                  <a:cubicBezTo>
                    <a:pt x="4042623" y="611898"/>
                    <a:pt x="4042623" y="611898"/>
                    <a:pt x="4041510" y="611898"/>
                  </a:cubicBezTo>
                  <a:lnTo>
                    <a:pt x="4033708" y="611898"/>
                  </a:lnTo>
                  <a:cubicBezTo>
                    <a:pt x="4033708" y="611898"/>
                    <a:pt x="4033708" y="611898"/>
                    <a:pt x="4033708" y="613411"/>
                  </a:cubicBezTo>
                  <a:lnTo>
                    <a:pt x="4033708" y="624002"/>
                  </a:lnTo>
                  <a:cubicBezTo>
                    <a:pt x="4033708" y="624002"/>
                    <a:pt x="4033708" y="624002"/>
                    <a:pt x="4034823" y="624002"/>
                  </a:cubicBezTo>
                  <a:lnTo>
                    <a:pt x="4042623" y="624002"/>
                  </a:lnTo>
                  <a:cubicBezTo>
                    <a:pt x="4042623" y="624002"/>
                    <a:pt x="4042623" y="624002"/>
                    <a:pt x="4042623" y="625516"/>
                  </a:cubicBezTo>
                  <a:lnTo>
                    <a:pt x="4042623" y="636107"/>
                  </a:lnTo>
                  <a:cubicBezTo>
                    <a:pt x="4042623" y="636107"/>
                    <a:pt x="4042623" y="636107"/>
                    <a:pt x="4041510" y="636107"/>
                  </a:cubicBezTo>
                  <a:lnTo>
                    <a:pt x="4033708" y="636107"/>
                  </a:lnTo>
                  <a:cubicBezTo>
                    <a:pt x="4033708" y="636107"/>
                    <a:pt x="4033708" y="636107"/>
                    <a:pt x="4033708" y="637620"/>
                  </a:cubicBezTo>
                  <a:lnTo>
                    <a:pt x="4033708" y="648212"/>
                  </a:lnTo>
                  <a:cubicBezTo>
                    <a:pt x="4033708" y="648212"/>
                    <a:pt x="4033708" y="648212"/>
                    <a:pt x="4034823" y="648212"/>
                  </a:cubicBezTo>
                  <a:lnTo>
                    <a:pt x="4042623" y="648212"/>
                  </a:lnTo>
                  <a:cubicBezTo>
                    <a:pt x="4042623" y="648212"/>
                    <a:pt x="4042623" y="648212"/>
                    <a:pt x="4042623" y="649346"/>
                  </a:cubicBezTo>
                  <a:lnTo>
                    <a:pt x="4042623" y="657290"/>
                  </a:lnTo>
                  <a:cubicBezTo>
                    <a:pt x="4042623" y="657290"/>
                    <a:pt x="4042623" y="657290"/>
                    <a:pt x="4041510" y="657290"/>
                  </a:cubicBezTo>
                  <a:lnTo>
                    <a:pt x="4033708" y="657290"/>
                  </a:lnTo>
                  <a:cubicBezTo>
                    <a:pt x="4033708" y="657290"/>
                    <a:pt x="4033708" y="657290"/>
                    <a:pt x="4033708" y="658804"/>
                  </a:cubicBezTo>
                  <a:lnTo>
                    <a:pt x="4033708" y="669395"/>
                  </a:lnTo>
                  <a:cubicBezTo>
                    <a:pt x="4033708" y="669395"/>
                    <a:pt x="4033708" y="669395"/>
                    <a:pt x="4034823" y="669395"/>
                  </a:cubicBezTo>
                  <a:lnTo>
                    <a:pt x="4042623" y="669395"/>
                  </a:lnTo>
                  <a:cubicBezTo>
                    <a:pt x="4042623" y="669395"/>
                    <a:pt x="4042623" y="669395"/>
                    <a:pt x="4042623" y="670908"/>
                  </a:cubicBezTo>
                  <a:lnTo>
                    <a:pt x="4042623" y="681500"/>
                  </a:lnTo>
                  <a:cubicBezTo>
                    <a:pt x="4042623" y="681500"/>
                    <a:pt x="4042623" y="681500"/>
                    <a:pt x="4041510" y="681500"/>
                  </a:cubicBezTo>
                  <a:lnTo>
                    <a:pt x="4033708" y="681500"/>
                  </a:lnTo>
                  <a:cubicBezTo>
                    <a:pt x="4033708" y="681500"/>
                    <a:pt x="4033708" y="681500"/>
                    <a:pt x="4033708" y="682634"/>
                  </a:cubicBezTo>
                  <a:lnTo>
                    <a:pt x="4033708" y="690579"/>
                  </a:lnTo>
                  <a:cubicBezTo>
                    <a:pt x="4033708" y="690579"/>
                    <a:pt x="4033708" y="690579"/>
                    <a:pt x="4034823" y="690579"/>
                  </a:cubicBezTo>
                  <a:lnTo>
                    <a:pt x="4042623" y="690579"/>
                  </a:lnTo>
                  <a:cubicBezTo>
                    <a:pt x="4042623" y="690579"/>
                    <a:pt x="4042623" y="690579"/>
                    <a:pt x="4042623" y="692091"/>
                  </a:cubicBezTo>
                  <a:lnTo>
                    <a:pt x="4042623" y="702682"/>
                  </a:lnTo>
                  <a:cubicBezTo>
                    <a:pt x="4042623" y="702682"/>
                    <a:pt x="4042623" y="702682"/>
                    <a:pt x="4041510" y="702682"/>
                  </a:cubicBezTo>
                  <a:lnTo>
                    <a:pt x="4033708" y="702682"/>
                  </a:lnTo>
                  <a:cubicBezTo>
                    <a:pt x="4033708" y="702682"/>
                    <a:pt x="4033708" y="702682"/>
                    <a:pt x="4033708" y="704195"/>
                  </a:cubicBezTo>
                  <a:lnTo>
                    <a:pt x="4033708" y="714788"/>
                  </a:lnTo>
                  <a:cubicBezTo>
                    <a:pt x="4033708" y="714788"/>
                    <a:pt x="4033708" y="714788"/>
                    <a:pt x="4034823" y="714788"/>
                  </a:cubicBezTo>
                  <a:lnTo>
                    <a:pt x="4042623" y="714788"/>
                  </a:lnTo>
                  <a:cubicBezTo>
                    <a:pt x="4042623" y="714788"/>
                    <a:pt x="4042623" y="714788"/>
                    <a:pt x="4042623" y="716300"/>
                  </a:cubicBezTo>
                  <a:lnTo>
                    <a:pt x="4042623" y="726892"/>
                  </a:lnTo>
                  <a:cubicBezTo>
                    <a:pt x="4042623" y="726892"/>
                    <a:pt x="4042623" y="726892"/>
                    <a:pt x="4041510" y="726892"/>
                  </a:cubicBezTo>
                  <a:lnTo>
                    <a:pt x="4033708" y="726892"/>
                  </a:lnTo>
                  <a:cubicBezTo>
                    <a:pt x="4033708" y="726892"/>
                    <a:pt x="4033708" y="726892"/>
                    <a:pt x="4033708" y="728027"/>
                  </a:cubicBezTo>
                  <a:lnTo>
                    <a:pt x="4033708" y="735970"/>
                  </a:lnTo>
                  <a:cubicBezTo>
                    <a:pt x="4033708" y="735970"/>
                    <a:pt x="4033708" y="735970"/>
                    <a:pt x="4034823" y="735970"/>
                  </a:cubicBezTo>
                  <a:lnTo>
                    <a:pt x="4042623" y="735970"/>
                  </a:lnTo>
                  <a:cubicBezTo>
                    <a:pt x="4042623" y="735970"/>
                    <a:pt x="4042623" y="735970"/>
                    <a:pt x="4042623" y="737484"/>
                  </a:cubicBezTo>
                  <a:lnTo>
                    <a:pt x="4042623" y="748075"/>
                  </a:lnTo>
                  <a:cubicBezTo>
                    <a:pt x="4042623" y="748075"/>
                    <a:pt x="4042623" y="748075"/>
                    <a:pt x="4041510" y="748075"/>
                  </a:cubicBezTo>
                  <a:lnTo>
                    <a:pt x="4033708" y="748075"/>
                  </a:lnTo>
                  <a:cubicBezTo>
                    <a:pt x="4033708" y="748075"/>
                    <a:pt x="4033708" y="748075"/>
                    <a:pt x="4033708" y="749588"/>
                  </a:cubicBezTo>
                  <a:lnTo>
                    <a:pt x="4033708" y="760181"/>
                  </a:lnTo>
                  <a:cubicBezTo>
                    <a:pt x="4033708" y="760181"/>
                    <a:pt x="4033708" y="760181"/>
                    <a:pt x="4034823" y="760181"/>
                  </a:cubicBezTo>
                  <a:lnTo>
                    <a:pt x="4042623" y="760181"/>
                  </a:lnTo>
                  <a:cubicBezTo>
                    <a:pt x="4042623" y="760181"/>
                    <a:pt x="4042623" y="760181"/>
                    <a:pt x="4042623" y="761314"/>
                  </a:cubicBezTo>
                  <a:lnTo>
                    <a:pt x="4042623" y="769258"/>
                  </a:lnTo>
                  <a:cubicBezTo>
                    <a:pt x="4042623" y="769258"/>
                    <a:pt x="4042623" y="769258"/>
                    <a:pt x="4041510" y="769258"/>
                  </a:cubicBezTo>
                  <a:lnTo>
                    <a:pt x="4033708" y="769258"/>
                  </a:lnTo>
                  <a:cubicBezTo>
                    <a:pt x="4033708" y="769258"/>
                    <a:pt x="4033708" y="769258"/>
                    <a:pt x="4033708" y="770772"/>
                  </a:cubicBezTo>
                  <a:lnTo>
                    <a:pt x="4033708" y="781363"/>
                  </a:lnTo>
                  <a:cubicBezTo>
                    <a:pt x="4033708" y="781363"/>
                    <a:pt x="4033708" y="781363"/>
                    <a:pt x="4034823" y="781363"/>
                  </a:cubicBezTo>
                  <a:lnTo>
                    <a:pt x="4042623" y="781363"/>
                  </a:lnTo>
                  <a:cubicBezTo>
                    <a:pt x="4042623" y="781363"/>
                    <a:pt x="4042623" y="781363"/>
                    <a:pt x="4042623" y="782876"/>
                  </a:cubicBezTo>
                  <a:lnTo>
                    <a:pt x="4042623" y="793468"/>
                  </a:lnTo>
                  <a:cubicBezTo>
                    <a:pt x="4042623" y="793468"/>
                    <a:pt x="4042623" y="793468"/>
                    <a:pt x="4041510" y="793468"/>
                  </a:cubicBezTo>
                  <a:lnTo>
                    <a:pt x="4033708" y="793468"/>
                  </a:lnTo>
                  <a:cubicBezTo>
                    <a:pt x="4033708" y="793468"/>
                    <a:pt x="4033708" y="793468"/>
                    <a:pt x="4033708" y="794981"/>
                  </a:cubicBezTo>
                  <a:lnTo>
                    <a:pt x="4033708" y="805572"/>
                  </a:lnTo>
                  <a:cubicBezTo>
                    <a:pt x="4033708" y="805572"/>
                    <a:pt x="4033708" y="805572"/>
                    <a:pt x="4034823" y="805572"/>
                  </a:cubicBezTo>
                  <a:lnTo>
                    <a:pt x="4042623" y="805572"/>
                  </a:lnTo>
                  <a:cubicBezTo>
                    <a:pt x="4042623" y="805572"/>
                    <a:pt x="4042623" y="805572"/>
                    <a:pt x="4042623" y="806707"/>
                  </a:cubicBezTo>
                  <a:lnTo>
                    <a:pt x="4042623" y="814651"/>
                  </a:lnTo>
                  <a:cubicBezTo>
                    <a:pt x="4042623" y="814651"/>
                    <a:pt x="4042623" y="814651"/>
                    <a:pt x="4041510" y="814651"/>
                  </a:cubicBezTo>
                  <a:lnTo>
                    <a:pt x="4033708" y="814651"/>
                  </a:lnTo>
                  <a:cubicBezTo>
                    <a:pt x="4033708" y="814651"/>
                    <a:pt x="4033708" y="814651"/>
                    <a:pt x="4033708" y="816163"/>
                  </a:cubicBezTo>
                  <a:lnTo>
                    <a:pt x="4033708" y="826756"/>
                  </a:lnTo>
                  <a:cubicBezTo>
                    <a:pt x="4033708" y="826756"/>
                    <a:pt x="4033708" y="826756"/>
                    <a:pt x="4058227" y="853992"/>
                  </a:cubicBezTo>
                  <a:cubicBezTo>
                    <a:pt x="4058227" y="860044"/>
                    <a:pt x="4058227" y="860044"/>
                    <a:pt x="4057113" y="860044"/>
                  </a:cubicBezTo>
                  <a:lnTo>
                    <a:pt x="4049311" y="860044"/>
                  </a:lnTo>
                  <a:cubicBezTo>
                    <a:pt x="4049311" y="860044"/>
                    <a:pt x="4049311" y="860044"/>
                    <a:pt x="4049311" y="893331"/>
                  </a:cubicBezTo>
                  <a:cubicBezTo>
                    <a:pt x="4049311" y="893331"/>
                    <a:pt x="4049311" y="893331"/>
                    <a:pt x="4050427" y="893331"/>
                  </a:cubicBezTo>
                  <a:lnTo>
                    <a:pt x="4058227" y="893331"/>
                  </a:lnTo>
                  <a:cubicBezTo>
                    <a:pt x="4058227" y="893331"/>
                    <a:pt x="4058227" y="893331"/>
                    <a:pt x="4058227" y="891440"/>
                  </a:cubicBezTo>
                  <a:lnTo>
                    <a:pt x="4058227" y="878201"/>
                  </a:lnTo>
                  <a:cubicBezTo>
                    <a:pt x="4058227" y="878201"/>
                    <a:pt x="4058227" y="878201"/>
                    <a:pt x="4059342" y="877444"/>
                  </a:cubicBezTo>
                  <a:lnTo>
                    <a:pt x="4067142" y="872149"/>
                  </a:lnTo>
                  <a:cubicBezTo>
                    <a:pt x="4067142" y="872149"/>
                    <a:pt x="4067142" y="872149"/>
                    <a:pt x="4069094" y="872149"/>
                  </a:cubicBezTo>
                  <a:lnTo>
                    <a:pt x="4082747" y="872149"/>
                  </a:lnTo>
                  <a:cubicBezTo>
                    <a:pt x="4082747" y="872149"/>
                    <a:pt x="4082747" y="872149"/>
                    <a:pt x="4082747" y="873661"/>
                  </a:cubicBezTo>
                  <a:lnTo>
                    <a:pt x="4082747" y="884253"/>
                  </a:lnTo>
                  <a:cubicBezTo>
                    <a:pt x="4082747" y="884253"/>
                    <a:pt x="4082747" y="884253"/>
                    <a:pt x="4084419" y="884253"/>
                  </a:cubicBezTo>
                  <a:lnTo>
                    <a:pt x="4096121" y="884253"/>
                  </a:lnTo>
                  <a:cubicBezTo>
                    <a:pt x="4096121" y="890305"/>
                    <a:pt x="4096121" y="890305"/>
                    <a:pt x="4097235" y="890305"/>
                  </a:cubicBezTo>
                  <a:lnTo>
                    <a:pt x="4105038" y="890305"/>
                  </a:lnTo>
                  <a:cubicBezTo>
                    <a:pt x="4105038" y="890305"/>
                    <a:pt x="4105038" y="890305"/>
                    <a:pt x="4129555" y="932671"/>
                  </a:cubicBezTo>
                  <a:cubicBezTo>
                    <a:pt x="4129555" y="932671"/>
                    <a:pt x="4129555" y="932671"/>
                    <a:pt x="4129555" y="951821"/>
                  </a:cubicBezTo>
                  <a:lnTo>
                    <a:pt x="4129555" y="970823"/>
                  </a:lnTo>
                  <a:lnTo>
                    <a:pt x="4138472" y="970823"/>
                  </a:lnTo>
                  <a:lnTo>
                    <a:pt x="4138472" y="956881"/>
                  </a:lnTo>
                  <a:cubicBezTo>
                    <a:pt x="4138472" y="956881"/>
                    <a:pt x="4138472" y="956881"/>
                    <a:pt x="4139308" y="956881"/>
                  </a:cubicBezTo>
                  <a:lnTo>
                    <a:pt x="4145159" y="956881"/>
                  </a:lnTo>
                  <a:cubicBezTo>
                    <a:pt x="4145159" y="956881"/>
                    <a:pt x="4145159" y="956881"/>
                    <a:pt x="4145159" y="958394"/>
                  </a:cubicBezTo>
                  <a:lnTo>
                    <a:pt x="4145159" y="968985"/>
                  </a:lnTo>
                  <a:cubicBezTo>
                    <a:pt x="4154075" y="972013"/>
                    <a:pt x="4154075" y="972013"/>
                    <a:pt x="4154075" y="905436"/>
                  </a:cubicBezTo>
                  <a:cubicBezTo>
                    <a:pt x="4154075" y="905436"/>
                    <a:pt x="4154075" y="905436"/>
                    <a:pt x="4191968" y="905436"/>
                  </a:cubicBezTo>
                  <a:cubicBezTo>
                    <a:pt x="4191968" y="905436"/>
                    <a:pt x="4191968" y="905436"/>
                    <a:pt x="4191968" y="808599"/>
                  </a:cubicBezTo>
                  <a:cubicBezTo>
                    <a:pt x="4191968" y="808599"/>
                    <a:pt x="4191968" y="808599"/>
                    <a:pt x="4227631" y="808599"/>
                  </a:cubicBezTo>
                  <a:cubicBezTo>
                    <a:pt x="4227631" y="808599"/>
                    <a:pt x="4227631" y="808599"/>
                    <a:pt x="4227631" y="807464"/>
                  </a:cubicBezTo>
                  <a:lnTo>
                    <a:pt x="4227631" y="799520"/>
                  </a:lnTo>
                  <a:cubicBezTo>
                    <a:pt x="4227631" y="799520"/>
                    <a:pt x="4227631" y="799520"/>
                    <a:pt x="4249922" y="799520"/>
                  </a:cubicBezTo>
                  <a:cubicBezTo>
                    <a:pt x="4249922" y="799520"/>
                    <a:pt x="4249922" y="799520"/>
                    <a:pt x="4249922" y="748075"/>
                  </a:cubicBezTo>
                  <a:cubicBezTo>
                    <a:pt x="4245463" y="748075"/>
                    <a:pt x="4245463" y="748075"/>
                    <a:pt x="4245463" y="745805"/>
                  </a:cubicBezTo>
                  <a:lnTo>
                    <a:pt x="4245463" y="729918"/>
                  </a:lnTo>
                  <a:lnTo>
                    <a:pt x="4249922" y="732945"/>
                  </a:lnTo>
                  <a:cubicBezTo>
                    <a:pt x="4249922" y="732945"/>
                    <a:pt x="4249922" y="732945"/>
                    <a:pt x="4254381" y="702682"/>
                  </a:cubicBezTo>
                  <a:cubicBezTo>
                    <a:pt x="4254381" y="702682"/>
                    <a:pt x="4254381" y="702682"/>
                    <a:pt x="4258839" y="732945"/>
                  </a:cubicBezTo>
                  <a:cubicBezTo>
                    <a:pt x="4261067" y="729918"/>
                    <a:pt x="4261067" y="729918"/>
                    <a:pt x="4261346" y="728783"/>
                  </a:cubicBezTo>
                  <a:lnTo>
                    <a:pt x="4263297" y="720840"/>
                  </a:lnTo>
                  <a:cubicBezTo>
                    <a:pt x="4263297" y="720840"/>
                    <a:pt x="4263297" y="720840"/>
                    <a:pt x="4263853" y="719327"/>
                  </a:cubicBezTo>
                  <a:lnTo>
                    <a:pt x="4267754" y="708734"/>
                  </a:lnTo>
                  <a:cubicBezTo>
                    <a:pt x="4267754" y="708734"/>
                    <a:pt x="4267754" y="708734"/>
                    <a:pt x="4268311" y="707222"/>
                  </a:cubicBezTo>
                  <a:lnTo>
                    <a:pt x="4272213" y="696631"/>
                  </a:lnTo>
                  <a:cubicBezTo>
                    <a:pt x="4272213" y="696631"/>
                    <a:pt x="4272213" y="696631"/>
                    <a:pt x="4273605" y="695495"/>
                  </a:cubicBezTo>
                  <a:lnTo>
                    <a:pt x="4283357" y="687552"/>
                  </a:lnTo>
                  <a:cubicBezTo>
                    <a:pt x="4283357" y="687552"/>
                    <a:pt x="4283357" y="687552"/>
                    <a:pt x="4285030" y="686039"/>
                  </a:cubicBezTo>
                  <a:lnTo>
                    <a:pt x="4296732" y="675447"/>
                  </a:lnTo>
                  <a:cubicBezTo>
                    <a:pt x="4296732" y="675447"/>
                    <a:pt x="4296732" y="675447"/>
                    <a:pt x="4297568" y="673934"/>
                  </a:cubicBezTo>
                  <a:lnTo>
                    <a:pt x="4303418" y="663343"/>
                  </a:lnTo>
                  <a:cubicBezTo>
                    <a:pt x="4303418" y="663343"/>
                    <a:pt x="4303418" y="663343"/>
                    <a:pt x="4303976" y="660695"/>
                  </a:cubicBezTo>
                  <a:lnTo>
                    <a:pt x="4307877" y="642159"/>
                  </a:lnTo>
                  <a:cubicBezTo>
                    <a:pt x="4307877" y="642159"/>
                    <a:pt x="4307877" y="642159"/>
                    <a:pt x="4308435" y="644807"/>
                  </a:cubicBezTo>
                  <a:lnTo>
                    <a:pt x="4312335" y="663343"/>
                  </a:lnTo>
                  <a:cubicBezTo>
                    <a:pt x="4312335" y="663343"/>
                    <a:pt x="4312335" y="663343"/>
                    <a:pt x="4312893" y="664477"/>
                  </a:cubicBezTo>
                  <a:lnTo>
                    <a:pt x="4316793" y="672421"/>
                  </a:lnTo>
                  <a:cubicBezTo>
                    <a:pt x="4316793" y="672421"/>
                    <a:pt x="4316793" y="672421"/>
                    <a:pt x="4318186" y="673934"/>
                  </a:cubicBezTo>
                  <a:lnTo>
                    <a:pt x="4327938" y="684525"/>
                  </a:lnTo>
                  <a:cubicBezTo>
                    <a:pt x="4327938" y="684525"/>
                    <a:pt x="4327938" y="684525"/>
                    <a:pt x="4329054" y="686039"/>
                  </a:cubicBezTo>
                  <a:lnTo>
                    <a:pt x="4336853" y="696631"/>
                  </a:lnTo>
                  <a:cubicBezTo>
                    <a:pt x="4336853" y="696631"/>
                    <a:pt x="4336853" y="696631"/>
                    <a:pt x="4337969" y="698143"/>
                  </a:cubicBezTo>
                  <a:lnTo>
                    <a:pt x="4345771" y="708734"/>
                  </a:lnTo>
                  <a:cubicBezTo>
                    <a:pt x="4345771" y="708734"/>
                    <a:pt x="4345771" y="708734"/>
                    <a:pt x="4346049" y="710248"/>
                  </a:cubicBezTo>
                  <a:lnTo>
                    <a:pt x="4347998" y="720840"/>
                  </a:lnTo>
                  <a:cubicBezTo>
                    <a:pt x="4347998" y="720840"/>
                    <a:pt x="4347998" y="720840"/>
                    <a:pt x="4348277" y="722352"/>
                  </a:cubicBezTo>
                  <a:lnTo>
                    <a:pt x="4350228" y="732945"/>
                  </a:lnTo>
                  <a:cubicBezTo>
                    <a:pt x="4354685" y="732945"/>
                    <a:pt x="4354685" y="732945"/>
                    <a:pt x="4356914" y="702682"/>
                  </a:cubicBezTo>
                  <a:cubicBezTo>
                    <a:pt x="4356914" y="702682"/>
                    <a:pt x="4356914" y="702682"/>
                    <a:pt x="4361373" y="732945"/>
                  </a:cubicBezTo>
                  <a:cubicBezTo>
                    <a:pt x="4365830" y="732945"/>
                    <a:pt x="4365830" y="732945"/>
                    <a:pt x="4365830" y="735214"/>
                  </a:cubicBezTo>
                  <a:lnTo>
                    <a:pt x="4365830" y="751102"/>
                  </a:lnTo>
                  <a:cubicBezTo>
                    <a:pt x="4361373" y="751102"/>
                    <a:pt x="4361373" y="751102"/>
                    <a:pt x="4361373" y="793468"/>
                  </a:cubicBezTo>
                  <a:cubicBezTo>
                    <a:pt x="4361373" y="793468"/>
                    <a:pt x="4361373" y="793468"/>
                    <a:pt x="4362489" y="793468"/>
                  </a:cubicBezTo>
                  <a:lnTo>
                    <a:pt x="4370289" y="793468"/>
                  </a:lnTo>
                  <a:cubicBezTo>
                    <a:pt x="4370289" y="799520"/>
                    <a:pt x="4370289" y="799520"/>
                    <a:pt x="4371126" y="799520"/>
                  </a:cubicBezTo>
                  <a:lnTo>
                    <a:pt x="4376976" y="799520"/>
                  </a:lnTo>
                  <a:cubicBezTo>
                    <a:pt x="4376976" y="799520"/>
                    <a:pt x="4376976" y="799520"/>
                    <a:pt x="4376976" y="798007"/>
                  </a:cubicBezTo>
                  <a:lnTo>
                    <a:pt x="4376976" y="787415"/>
                  </a:lnTo>
                  <a:cubicBezTo>
                    <a:pt x="4376976" y="787415"/>
                    <a:pt x="4376976" y="787415"/>
                    <a:pt x="4379206" y="787415"/>
                  </a:cubicBezTo>
                  <a:lnTo>
                    <a:pt x="4394808" y="787415"/>
                  </a:lnTo>
                  <a:cubicBezTo>
                    <a:pt x="4394808" y="787415"/>
                    <a:pt x="4394808" y="787415"/>
                    <a:pt x="4394808" y="784767"/>
                  </a:cubicBezTo>
                  <a:lnTo>
                    <a:pt x="4394808" y="766232"/>
                  </a:lnTo>
                  <a:cubicBezTo>
                    <a:pt x="4394808" y="766232"/>
                    <a:pt x="4394808" y="766232"/>
                    <a:pt x="4432702" y="766232"/>
                  </a:cubicBezTo>
                  <a:cubicBezTo>
                    <a:pt x="4432702" y="766232"/>
                    <a:pt x="4432702" y="766232"/>
                    <a:pt x="4432702" y="768124"/>
                  </a:cubicBezTo>
                  <a:lnTo>
                    <a:pt x="4432702" y="781363"/>
                  </a:lnTo>
                  <a:cubicBezTo>
                    <a:pt x="4432702" y="781363"/>
                    <a:pt x="4432702" y="781363"/>
                    <a:pt x="4452762" y="781363"/>
                  </a:cubicBezTo>
                  <a:cubicBezTo>
                    <a:pt x="4452762" y="781363"/>
                    <a:pt x="4452762" y="781363"/>
                    <a:pt x="4452762" y="784390"/>
                  </a:cubicBezTo>
                  <a:lnTo>
                    <a:pt x="4452762" y="805572"/>
                  </a:lnTo>
                  <a:cubicBezTo>
                    <a:pt x="4448306" y="805572"/>
                    <a:pt x="4448306" y="805572"/>
                    <a:pt x="4448306" y="806707"/>
                  </a:cubicBezTo>
                  <a:lnTo>
                    <a:pt x="4448306" y="814651"/>
                  </a:lnTo>
                  <a:cubicBezTo>
                    <a:pt x="4452762" y="814651"/>
                    <a:pt x="4452762" y="814651"/>
                    <a:pt x="4452762" y="816921"/>
                  </a:cubicBezTo>
                  <a:lnTo>
                    <a:pt x="4452762" y="832808"/>
                  </a:lnTo>
                  <a:lnTo>
                    <a:pt x="4448306" y="838860"/>
                  </a:lnTo>
                  <a:cubicBezTo>
                    <a:pt x="4448306" y="838860"/>
                    <a:pt x="4448306" y="838860"/>
                    <a:pt x="4448306" y="911488"/>
                  </a:cubicBezTo>
                  <a:cubicBezTo>
                    <a:pt x="4448306" y="911488"/>
                    <a:pt x="4448306" y="911488"/>
                    <a:pt x="4450255" y="911488"/>
                  </a:cubicBezTo>
                  <a:lnTo>
                    <a:pt x="4463908" y="911488"/>
                  </a:lnTo>
                  <a:cubicBezTo>
                    <a:pt x="4463908" y="917540"/>
                    <a:pt x="4463908" y="917540"/>
                    <a:pt x="4465579" y="917540"/>
                  </a:cubicBezTo>
                  <a:lnTo>
                    <a:pt x="4477282" y="917540"/>
                  </a:lnTo>
                  <a:cubicBezTo>
                    <a:pt x="4477282" y="917540"/>
                    <a:pt x="4477282" y="917540"/>
                    <a:pt x="4477282" y="920188"/>
                  </a:cubicBezTo>
                  <a:lnTo>
                    <a:pt x="4477282" y="938724"/>
                  </a:lnTo>
                  <a:cubicBezTo>
                    <a:pt x="4477282" y="938724"/>
                    <a:pt x="4477282" y="938724"/>
                    <a:pt x="4478955" y="938724"/>
                  </a:cubicBezTo>
                  <a:lnTo>
                    <a:pt x="4490656" y="938724"/>
                  </a:lnTo>
                  <a:cubicBezTo>
                    <a:pt x="4490656" y="938724"/>
                    <a:pt x="4490656" y="938724"/>
                    <a:pt x="4490656" y="936076"/>
                  </a:cubicBezTo>
                  <a:lnTo>
                    <a:pt x="4490656" y="917540"/>
                  </a:lnTo>
                  <a:cubicBezTo>
                    <a:pt x="4490656" y="917540"/>
                    <a:pt x="4490656" y="917540"/>
                    <a:pt x="4492605" y="916028"/>
                  </a:cubicBezTo>
                  <a:lnTo>
                    <a:pt x="4506258" y="905436"/>
                  </a:lnTo>
                  <a:cubicBezTo>
                    <a:pt x="4506258" y="905436"/>
                    <a:pt x="4506258" y="905436"/>
                    <a:pt x="4506258" y="878201"/>
                  </a:cubicBezTo>
                  <a:cubicBezTo>
                    <a:pt x="4501802" y="878201"/>
                    <a:pt x="4501802" y="878201"/>
                    <a:pt x="4501802" y="847938"/>
                  </a:cubicBezTo>
                  <a:cubicBezTo>
                    <a:pt x="4501802" y="847938"/>
                    <a:pt x="4501802" y="847938"/>
                    <a:pt x="4502914" y="847938"/>
                  </a:cubicBezTo>
                  <a:lnTo>
                    <a:pt x="4510717" y="847938"/>
                  </a:lnTo>
                  <a:cubicBezTo>
                    <a:pt x="4510717" y="844913"/>
                    <a:pt x="4510717" y="844913"/>
                    <a:pt x="4530778" y="844913"/>
                  </a:cubicBezTo>
                  <a:cubicBezTo>
                    <a:pt x="4530778" y="844913"/>
                    <a:pt x="4530778" y="844913"/>
                    <a:pt x="4530778" y="843399"/>
                  </a:cubicBezTo>
                  <a:lnTo>
                    <a:pt x="4530778" y="832808"/>
                  </a:lnTo>
                  <a:cubicBezTo>
                    <a:pt x="4530778" y="832808"/>
                    <a:pt x="4530778" y="832808"/>
                    <a:pt x="4532451" y="832808"/>
                  </a:cubicBezTo>
                  <a:lnTo>
                    <a:pt x="4544152" y="832808"/>
                  </a:lnTo>
                  <a:cubicBezTo>
                    <a:pt x="4544152" y="832808"/>
                    <a:pt x="4544152" y="832808"/>
                    <a:pt x="4544152" y="681500"/>
                  </a:cubicBezTo>
                  <a:cubicBezTo>
                    <a:pt x="4544152" y="681500"/>
                    <a:pt x="4544152" y="681500"/>
                    <a:pt x="4545267" y="681500"/>
                  </a:cubicBezTo>
                  <a:lnTo>
                    <a:pt x="4553068" y="681500"/>
                  </a:lnTo>
                  <a:cubicBezTo>
                    <a:pt x="4553068" y="681500"/>
                    <a:pt x="4553068" y="681500"/>
                    <a:pt x="4553068" y="678473"/>
                  </a:cubicBezTo>
                  <a:lnTo>
                    <a:pt x="4553068" y="657290"/>
                  </a:lnTo>
                  <a:cubicBezTo>
                    <a:pt x="4555298" y="657290"/>
                    <a:pt x="4555298" y="657290"/>
                    <a:pt x="4555298" y="596766"/>
                  </a:cubicBezTo>
                  <a:cubicBezTo>
                    <a:pt x="4555298" y="596766"/>
                    <a:pt x="4555298" y="596766"/>
                    <a:pt x="4556412" y="596766"/>
                  </a:cubicBezTo>
                  <a:lnTo>
                    <a:pt x="4564213" y="596766"/>
                  </a:lnTo>
                  <a:cubicBezTo>
                    <a:pt x="4564213" y="596766"/>
                    <a:pt x="4564213" y="596766"/>
                    <a:pt x="4564213" y="598280"/>
                  </a:cubicBezTo>
                  <a:lnTo>
                    <a:pt x="4564213" y="608871"/>
                  </a:lnTo>
                  <a:cubicBezTo>
                    <a:pt x="4568671" y="608871"/>
                    <a:pt x="4568671" y="608871"/>
                    <a:pt x="4568671" y="605845"/>
                  </a:cubicBezTo>
                  <a:lnTo>
                    <a:pt x="4568671" y="584662"/>
                  </a:lnTo>
                  <a:cubicBezTo>
                    <a:pt x="4568671" y="584662"/>
                    <a:pt x="4568671" y="584662"/>
                    <a:pt x="4570065" y="583906"/>
                  </a:cubicBezTo>
                  <a:lnTo>
                    <a:pt x="4579816" y="578610"/>
                  </a:lnTo>
                  <a:cubicBezTo>
                    <a:pt x="4579816" y="578610"/>
                    <a:pt x="4579816" y="578610"/>
                    <a:pt x="4580930" y="579367"/>
                  </a:cubicBezTo>
                  <a:lnTo>
                    <a:pt x="4588733" y="584662"/>
                  </a:lnTo>
                  <a:cubicBezTo>
                    <a:pt x="4588733" y="584662"/>
                    <a:pt x="4588733" y="584662"/>
                    <a:pt x="4590404" y="584662"/>
                  </a:cubicBezTo>
                  <a:lnTo>
                    <a:pt x="4602107" y="584662"/>
                  </a:lnTo>
                  <a:cubicBezTo>
                    <a:pt x="4602107" y="584662"/>
                    <a:pt x="4602107" y="584662"/>
                    <a:pt x="4602107" y="545322"/>
                  </a:cubicBezTo>
                  <a:cubicBezTo>
                    <a:pt x="4602107" y="545322"/>
                    <a:pt x="4602107" y="545322"/>
                    <a:pt x="4603221" y="545322"/>
                  </a:cubicBezTo>
                  <a:lnTo>
                    <a:pt x="4611021" y="545322"/>
                  </a:lnTo>
                  <a:cubicBezTo>
                    <a:pt x="4611021" y="551375"/>
                    <a:pt x="4611021" y="551375"/>
                    <a:pt x="4612414" y="551375"/>
                  </a:cubicBezTo>
                  <a:lnTo>
                    <a:pt x="4622169" y="551375"/>
                  </a:lnTo>
                  <a:cubicBezTo>
                    <a:pt x="4622169" y="545322"/>
                    <a:pt x="4622169" y="545322"/>
                    <a:pt x="4623282" y="545322"/>
                  </a:cubicBezTo>
                  <a:lnTo>
                    <a:pt x="4631084" y="545322"/>
                  </a:lnTo>
                  <a:cubicBezTo>
                    <a:pt x="4631084" y="545322"/>
                    <a:pt x="4631084" y="545322"/>
                    <a:pt x="4631084" y="590714"/>
                  </a:cubicBezTo>
                  <a:cubicBezTo>
                    <a:pt x="4631084" y="590714"/>
                    <a:pt x="4631084" y="590714"/>
                    <a:pt x="4632477" y="592227"/>
                  </a:cubicBezTo>
                  <a:lnTo>
                    <a:pt x="4642230" y="602819"/>
                  </a:lnTo>
                  <a:cubicBezTo>
                    <a:pt x="4640000" y="611898"/>
                    <a:pt x="4640000" y="611898"/>
                    <a:pt x="4664518" y="611898"/>
                  </a:cubicBezTo>
                  <a:cubicBezTo>
                    <a:pt x="4664518" y="611898"/>
                    <a:pt x="4664518" y="611898"/>
                    <a:pt x="4664518" y="610007"/>
                  </a:cubicBezTo>
                  <a:lnTo>
                    <a:pt x="4664518" y="596766"/>
                  </a:lnTo>
                  <a:cubicBezTo>
                    <a:pt x="4664518" y="596766"/>
                    <a:pt x="4664518" y="596766"/>
                    <a:pt x="4693496" y="584662"/>
                  </a:cubicBezTo>
                  <a:cubicBezTo>
                    <a:pt x="4693496" y="584662"/>
                    <a:pt x="4693496" y="584662"/>
                    <a:pt x="4693496" y="583150"/>
                  </a:cubicBezTo>
                  <a:lnTo>
                    <a:pt x="4693496" y="572557"/>
                  </a:lnTo>
                  <a:cubicBezTo>
                    <a:pt x="4693496" y="572557"/>
                    <a:pt x="4693496" y="572557"/>
                    <a:pt x="4694332" y="572557"/>
                  </a:cubicBezTo>
                  <a:lnTo>
                    <a:pt x="4700182" y="572557"/>
                  </a:lnTo>
                  <a:cubicBezTo>
                    <a:pt x="4700182" y="572557"/>
                    <a:pt x="4700182" y="572557"/>
                    <a:pt x="4700182" y="571423"/>
                  </a:cubicBezTo>
                  <a:lnTo>
                    <a:pt x="4700182" y="563479"/>
                  </a:lnTo>
                  <a:cubicBezTo>
                    <a:pt x="4700182" y="563479"/>
                    <a:pt x="4700182" y="563479"/>
                    <a:pt x="4702412" y="563479"/>
                  </a:cubicBezTo>
                  <a:lnTo>
                    <a:pt x="4718014" y="563479"/>
                  </a:lnTo>
                  <a:cubicBezTo>
                    <a:pt x="4718014" y="563479"/>
                    <a:pt x="4718014" y="563479"/>
                    <a:pt x="4718014" y="564614"/>
                  </a:cubicBezTo>
                  <a:lnTo>
                    <a:pt x="4718014" y="572557"/>
                  </a:lnTo>
                  <a:cubicBezTo>
                    <a:pt x="4718014" y="572557"/>
                    <a:pt x="4718014" y="572557"/>
                    <a:pt x="4719686" y="572557"/>
                  </a:cubicBezTo>
                  <a:lnTo>
                    <a:pt x="4731390" y="572557"/>
                  </a:lnTo>
                  <a:cubicBezTo>
                    <a:pt x="4731390" y="572557"/>
                    <a:pt x="4731390" y="572557"/>
                    <a:pt x="4731390" y="574828"/>
                  </a:cubicBezTo>
                  <a:lnTo>
                    <a:pt x="4731390" y="590714"/>
                  </a:lnTo>
                  <a:cubicBezTo>
                    <a:pt x="4731390" y="590714"/>
                    <a:pt x="4731390" y="590714"/>
                    <a:pt x="4755908" y="590714"/>
                  </a:cubicBezTo>
                  <a:cubicBezTo>
                    <a:pt x="4755908" y="590714"/>
                    <a:pt x="4755908" y="590714"/>
                    <a:pt x="4755908" y="589202"/>
                  </a:cubicBezTo>
                  <a:lnTo>
                    <a:pt x="4755908" y="578610"/>
                  </a:lnTo>
                  <a:cubicBezTo>
                    <a:pt x="4755908" y="578610"/>
                    <a:pt x="4755908" y="578610"/>
                    <a:pt x="4757302" y="578610"/>
                  </a:cubicBezTo>
                  <a:lnTo>
                    <a:pt x="4767053" y="578610"/>
                  </a:lnTo>
                  <a:cubicBezTo>
                    <a:pt x="4767053" y="578610"/>
                    <a:pt x="4767053" y="578610"/>
                    <a:pt x="4767053" y="577096"/>
                  </a:cubicBezTo>
                  <a:lnTo>
                    <a:pt x="4767053" y="566505"/>
                  </a:lnTo>
                  <a:cubicBezTo>
                    <a:pt x="4767053" y="566505"/>
                    <a:pt x="4767053" y="566505"/>
                    <a:pt x="4768725" y="566505"/>
                  </a:cubicBezTo>
                  <a:lnTo>
                    <a:pt x="4780426" y="566505"/>
                  </a:lnTo>
                  <a:cubicBezTo>
                    <a:pt x="4780426" y="566505"/>
                    <a:pt x="4780426" y="566505"/>
                    <a:pt x="4780426" y="568018"/>
                  </a:cubicBezTo>
                  <a:lnTo>
                    <a:pt x="4780426" y="578610"/>
                  </a:lnTo>
                  <a:cubicBezTo>
                    <a:pt x="4784886" y="578610"/>
                    <a:pt x="4784886" y="578610"/>
                    <a:pt x="4784886" y="505982"/>
                  </a:cubicBezTo>
                  <a:cubicBezTo>
                    <a:pt x="4784886" y="505982"/>
                    <a:pt x="4784886" y="505982"/>
                    <a:pt x="4885191" y="505982"/>
                  </a:cubicBezTo>
                  <a:cubicBezTo>
                    <a:pt x="4885191" y="505982"/>
                    <a:pt x="4885191" y="505982"/>
                    <a:pt x="4885191" y="602819"/>
                  </a:cubicBezTo>
                  <a:cubicBezTo>
                    <a:pt x="4885191" y="602819"/>
                    <a:pt x="4885191" y="602819"/>
                    <a:pt x="4887420" y="602819"/>
                  </a:cubicBezTo>
                  <a:lnTo>
                    <a:pt x="4903022" y="602819"/>
                  </a:lnTo>
                  <a:cubicBezTo>
                    <a:pt x="4903022" y="602819"/>
                    <a:pt x="4903022" y="602819"/>
                    <a:pt x="4903022" y="493877"/>
                  </a:cubicBezTo>
                  <a:cubicBezTo>
                    <a:pt x="4903022" y="493877"/>
                    <a:pt x="4903022" y="493877"/>
                    <a:pt x="4925313" y="478746"/>
                  </a:cubicBezTo>
                  <a:cubicBezTo>
                    <a:pt x="4925313" y="478746"/>
                    <a:pt x="4925313" y="478746"/>
                    <a:pt x="4954291" y="478746"/>
                  </a:cubicBezTo>
                  <a:cubicBezTo>
                    <a:pt x="4954291" y="478746"/>
                    <a:pt x="4954291" y="478746"/>
                    <a:pt x="4956242" y="476477"/>
                  </a:cubicBezTo>
                  <a:lnTo>
                    <a:pt x="4969893" y="460589"/>
                  </a:lnTo>
                  <a:cubicBezTo>
                    <a:pt x="4969893" y="460589"/>
                    <a:pt x="4969893" y="460589"/>
                    <a:pt x="5007787" y="460589"/>
                  </a:cubicBezTo>
                  <a:cubicBezTo>
                    <a:pt x="5007787" y="460589"/>
                    <a:pt x="5007787" y="460589"/>
                    <a:pt x="5007787" y="462859"/>
                  </a:cubicBezTo>
                  <a:lnTo>
                    <a:pt x="5007787" y="478746"/>
                  </a:lnTo>
                  <a:cubicBezTo>
                    <a:pt x="5007787" y="478746"/>
                    <a:pt x="5007787" y="478746"/>
                    <a:pt x="5045681" y="478746"/>
                  </a:cubicBezTo>
                  <a:cubicBezTo>
                    <a:pt x="5045681" y="478746"/>
                    <a:pt x="5045681" y="478746"/>
                    <a:pt x="5045681" y="596766"/>
                  </a:cubicBezTo>
                  <a:cubicBezTo>
                    <a:pt x="5045681" y="596766"/>
                    <a:pt x="5045681" y="596766"/>
                    <a:pt x="5047073" y="596766"/>
                  </a:cubicBezTo>
                  <a:lnTo>
                    <a:pt x="5056825" y="596766"/>
                  </a:lnTo>
                  <a:cubicBezTo>
                    <a:pt x="5056825" y="596766"/>
                    <a:pt x="5056825" y="596766"/>
                    <a:pt x="5056825" y="769258"/>
                  </a:cubicBezTo>
                  <a:cubicBezTo>
                    <a:pt x="5056825" y="769258"/>
                    <a:pt x="5056825" y="769258"/>
                    <a:pt x="5059053" y="769258"/>
                  </a:cubicBezTo>
                  <a:lnTo>
                    <a:pt x="5074657" y="769258"/>
                  </a:lnTo>
                  <a:cubicBezTo>
                    <a:pt x="5074657" y="769258"/>
                    <a:pt x="5074657" y="769258"/>
                    <a:pt x="5074657" y="657290"/>
                  </a:cubicBezTo>
                  <a:cubicBezTo>
                    <a:pt x="5074657" y="657290"/>
                    <a:pt x="5074657" y="657290"/>
                    <a:pt x="5075493" y="656533"/>
                  </a:cubicBezTo>
                  <a:lnTo>
                    <a:pt x="5081344" y="651238"/>
                  </a:lnTo>
                  <a:cubicBezTo>
                    <a:pt x="5085802" y="651238"/>
                    <a:pt x="5085802" y="651238"/>
                    <a:pt x="5085802" y="652750"/>
                  </a:cubicBezTo>
                  <a:lnTo>
                    <a:pt x="5085802" y="663343"/>
                  </a:lnTo>
                  <a:cubicBezTo>
                    <a:pt x="5085802" y="663343"/>
                    <a:pt x="5085802" y="663343"/>
                    <a:pt x="5088030" y="661829"/>
                  </a:cubicBezTo>
                  <a:lnTo>
                    <a:pt x="5103634" y="651238"/>
                  </a:lnTo>
                  <a:cubicBezTo>
                    <a:pt x="5103634" y="651238"/>
                    <a:pt x="5103634" y="651238"/>
                    <a:pt x="5105585" y="651238"/>
                  </a:cubicBezTo>
                  <a:lnTo>
                    <a:pt x="5119237" y="651238"/>
                  </a:lnTo>
                  <a:cubicBezTo>
                    <a:pt x="5119237" y="651238"/>
                    <a:pt x="5119237" y="651238"/>
                    <a:pt x="5119237" y="857017"/>
                  </a:cubicBezTo>
                  <a:cubicBezTo>
                    <a:pt x="5119237" y="857017"/>
                    <a:pt x="5119237" y="857017"/>
                    <a:pt x="5150444" y="863070"/>
                  </a:cubicBezTo>
                  <a:cubicBezTo>
                    <a:pt x="5150444" y="860044"/>
                    <a:pt x="5150444" y="857017"/>
                    <a:pt x="5150444" y="853992"/>
                  </a:cubicBezTo>
                  <a:cubicBezTo>
                    <a:pt x="5161589" y="853992"/>
                    <a:pt x="5172733" y="853992"/>
                    <a:pt x="5183878" y="853992"/>
                  </a:cubicBezTo>
                  <a:cubicBezTo>
                    <a:pt x="5183878" y="838860"/>
                    <a:pt x="5183878" y="826756"/>
                    <a:pt x="5183878" y="814651"/>
                  </a:cubicBezTo>
                  <a:lnTo>
                    <a:pt x="5192794" y="814651"/>
                  </a:lnTo>
                  <a:cubicBezTo>
                    <a:pt x="5192794" y="796494"/>
                    <a:pt x="5192794" y="781363"/>
                    <a:pt x="5192794" y="763206"/>
                  </a:cubicBezTo>
                  <a:cubicBezTo>
                    <a:pt x="5195024" y="763206"/>
                    <a:pt x="5197254" y="763206"/>
                    <a:pt x="5199482" y="763206"/>
                  </a:cubicBezTo>
                  <a:cubicBezTo>
                    <a:pt x="5199482" y="745049"/>
                    <a:pt x="5199482" y="729918"/>
                    <a:pt x="5199482" y="711761"/>
                  </a:cubicBezTo>
                  <a:cubicBezTo>
                    <a:pt x="5203940" y="711761"/>
                    <a:pt x="5208398" y="711761"/>
                    <a:pt x="5215086" y="711761"/>
                  </a:cubicBezTo>
                  <a:cubicBezTo>
                    <a:pt x="5230688" y="705709"/>
                    <a:pt x="5248520" y="693604"/>
                    <a:pt x="5264122" y="684525"/>
                  </a:cubicBezTo>
                  <a:cubicBezTo>
                    <a:pt x="5266352" y="675447"/>
                    <a:pt x="5266352" y="666368"/>
                    <a:pt x="5266352" y="657290"/>
                  </a:cubicBezTo>
                  <a:cubicBezTo>
                    <a:pt x="5268582" y="666368"/>
                    <a:pt x="5268582" y="675447"/>
                    <a:pt x="5270810" y="684525"/>
                  </a:cubicBezTo>
                  <a:cubicBezTo>
                    <a:pt x="5288642" y="696631"/>
                    <a:pt x="5304245" y="708734"/>
                    <a:pt x="5322078" y="720840"/>
                  </a:cubicBezTo>
                  <a:cubicBezTo>
                    <a:pt x="5322078" y="717821"/>
                    <a:pt x="5322078" y="714803"/>
                    <a:pt x="5322078" y="714788"/>
                  </a:cubicBezTo>
                  <a:cubicBezTo>
                    <a:pt x="5326534" y="714788"/>
                    <a:pt x="5330994" y="714788"/>
                    <a:pt x="5335452" y="714788"/>
                  </a:cubicBezTo>
                  <a:cubicBezTo>
                    <a:pt x="5335452" y="729918"/>
                    <a:pt x="5335452" y="748075"/>
                    <a:pt x="5335452" y="763206"/>
                  </a:cubicBezTo>
                  <a:cubicBezTo>
                    <a:pt x="5337681" y="763206"/>
                    <a:pt x="5339909" y="763206"/>
                    <a:pt x="5342138" y="763206"/>
                  </a:cubicBezTo>
                  <a:lnTo>
                    <a:pt x="5342138" y="801467"/>
                  </a:lnTo>
                  <a:lnTo>
                    <a:pt x="5377917" y="790806"/>
                  </a:lnTo>
                  <a:cubicBezTo>
                    <a:pt x="5411603" y="790806"/>
                    <a:pt x="5445289" y="790806"/>
                    <a:pt x="5478973" y="790806"/>
                  </a:cubicBezTo>
                  <a:cubicBezTo>
                    <a:pt x="5478973" y="725949"/>
                    <a:pt x="5478973" y="661090"/>
                    <a:pt x="5478973" y="596233"/>
                  </a:cubicBezTo>
                  <a:cubicBezTo>
                    <a:pt x="5486748" y="590828"/>
                    <a:pt x="5497114" y="588126"/>
                    <a:pt x="5507479" y="582720"/>
                  </a:cubicBezTo>
                  <a:cubicBezTo>
                    <a:pt x="5548938" y="577316"/>
                    <a:pt x="5590398" y="569208"/>
                    <a:pt x="5631857" y="561101"/>
                  </a:cubicBezTo>
                  <a:cubicBezTo>
                    <a:pt x="5647405" y="566506"/>
                    <a:pt x="5660362" y="571911"/>
                    <a:pt x="5675909" y="574613"/>
                  </a:cubicBezTo>
                  <a:cubicBezTo>
                    <a:pt x="5678501" y="577316"/>
                    <a:pt x="5681091" y="580019"/>
                    <a:pt x="5683682" y="582720"/>
                  </a:cubicBezTo>
                  <a:lnTo>
                    <a:pt x="5683682" y="833084"/>
                  </a:lnTo>
                  <a:lnTo>
                    <a:pt x="5701821" y="873985"/>
                  </a:lnTo>
                  <a:lnTo>
                    <a:pt x="5701821" y="798914"/>
                  </a:lnTo>
                  <a:cubicBezTo>
                    <a:pt x="5707004" y="798914"/>
                    <a:pt x="5712186" y="798914"/>
                    <a:pt x="5717369" y="798914"/>
                  </a:cubicBezTo>
                  <a:cubicBezTo>
                    <a:pt x="5717369" y="793509"/>
                    <a:pt x="5717369" y="790806"/>
                    <a:pt x="5717369" y="785402"/>
                  </a:cubicBezTo>
                  <a:cubicBezTo>
                    <a:pt x="5722551" y="782699"/>
                    <a:pt x="5727734" y="779997"/>
                    <a:pt x="5732917" y="777295"/>
                  </a:cubicBezTo>
                  <a:lnTo>
                    <a:pt x="5745871" y="777295"/>
                  </a:lnTo>
                  <a:cubicBezTo>
                    <a:pt x="5745871" y="771890"/>
                    <a:pt x="5745871" y="769187"/>
                    <a:pt x="5745871" y="763783"/>
                  </a:cubicBezTo>
                  <a:cubicBezTo>
                    <a:pt x="5748464" y="761080"/>
                    <a:pt x="5753646" y="758377"/>
                    <a:pt x="5756236" y="755675"/>
                  </a:cubicBezTo>
                  <a:cubicBezTo>
                    <a:pt x="5764011" y="755675"/>
                    <a:pt x="5774376" y="755675"/>
                    <a:pt x="5782151" y="755675"/>
                  </a:cubicBezTo>
                  <a:cubicBezTo>
                    <a:pt x="5782151" y="769187"/>
                    <a:pt x="5782151" y="785402"/>
                    <a:pt x="5782151" y="798914"/>
                  </a:cubicBezTo>
                  <a:cubicBezTo>
                    <a:pt x="5800289" y="798914"/>
                    <a:pt x="5818428" y="798914"/>
                    <a:pt x="5836566" y="798914"/>
                  </a:cubicBezTo>
                  <a:cubicBezTo>
                    <a:pt x="5836566" y="850260"/>
                    <a:pt x="5836566" y="898903"/>
                    <a:pt x="5836566" y="950250"/>
                  </a:cubicBezTo>
                  <a:cubicBezTo>
                    <a:pt x="5844340" y="950250"/>
                    <a:pt x="5852114" y="950250"/>
                    <a:pt x="5857295" y="950250"/>
                  </a:cubicBezTo>
                  <a:cubicBezTo>
                    <a:pt x="5865070" y="947547"/>
                    <a:pt x="5870253" y="944844"/>
                    <a:pt x="5878025" y="942143"/>
                  </a:cubicBezTo>
                  <a:cubicBezTo>
                    <a:pt x="5878025" y="936737"/>
                    <a:pt x="5878025" y="934035"/>
                    <a:pt x="5878025" y="931332"/>
                  </a:cubicBezTo>
                  <a:cubicBezTo>
                    <a:pt x="5875435" y="931332"/>
                    <a:pt x="5872843" y="928630"/>
                    <a:pt x="5870253" y="928630"/>
                  </a:cubicBezTo>
                  <a:cubicBezTo>
                    <a:pt x="5870253" y="925928"/>
                    <a:pt x="5870253" y="923225"/>
                    <a:pt x="5870253" y="920522"/>
                  </a:cubicBezTo>
                  <a:cubicBezTo>
                    <a:pt x="5872843" y="917821"/>
                    <a:pt x="5875435" y="917821"/>
                    <a:pt x="5878025" y="915118"/>
                  </a:cubicBezTo>
                  <a:cubicBezTo>
                    <a:pt x="5878025" y="896202"/>
                    <a:pt x="5878025" y="874581"/>
                    <a:pt x="5878025" y="855665"/>
                  </a:cubicBezTo>
                  <a:cubicBezTo>
                    <a:pt x="5875435" y="855665"/>
                    <a:pt x="5872843" y="852962"/>
                    <a:pt x="5870253" y="852962"/>
                  </a:cubicBezTo>
                  <a:cubicBezTo>
                    <a:pt x="5870253" y="850260"/>
                    <a:pt x="5870253" y="847558"/>
                    <a:pt x="5870253" y="844855"/>
                  </a:cubicBezTo>
                  <a:cubicBezTo>
                    <a:pt x="5872843" y="842153"/>
                    <a:pt x="5875435" y="842153"/>
                    <a:pt x="5878025" y="839450"/>
                  </a:cubicBezTo>
                  <a:lnTo>
                    <a:pt x="5883208" y="834046"/>
                  </a:lnTo>
                  <a:lnTo>
                    <a:pt x="5883208" y="823236"/>
                  </a:lnTo>
                  <a:cubicBezTo>
                    <a:pt x="5880618" y="823236"/>
                    <a:pt x="5880618" y="823236"/>
                    <a:pt x="5878025" y="823236"/>
                  </a:cubicBezTo>
                  <a:cubicBezTo>
                    <a:pt x="5878025" y="820533"/>
                    <a:pt x="5878025" y="817831"/>
                    <a:pt x="5878025" y="815128"/>
                  </a:cubicBezTo>
                  <a:cubicBezTo>
                    <a:pt x="5880618" y="815128"/>
                    <a:pt x="5883208" y="812426"/>
                    <a:pt x="5885800" y="809724"/>
                  </a:cubicBezTo>
                  <a:cubicBezTo>
                    <a:pt x="5888390" y="777295"/>
                    <a:pt x="5896165" y="750271"/>
                    <a:pt x="5927259" y="734056"/>
                  </a:cubicBezTo>
                  <a:cubicBezTo>
                    <a:pt x="5924668" y="734056"/>
                    <a:pt x="5924668" y="731353"/>
                    <a:pt x="5922077" y="731353"/>
                  </a:cubicBezTo>
                  <a:cubicBezTo>
                    <a:pt x="5922077" y="728651"/>
                    <a:pt x="5922077" y="725949"/>
                    <a:pt x="5922077" y="723246"/>
                  </a:cubicBezTo>
                  <a:cubicBezTo>
                    <a:pt x="5924668" y="723246"/>
                    <a:pt x="5927259" y="720543"/>
                    <a:pt x="5929850" y="720543"/>
                  </a:cubicBezTo>
                  <a:cubicBezTo>
                    <a:pt x="5929850" y="715139"/>
                    <a:pt x="5929850" y="712436"/>
                    <a:pt x="5929850" y="709734"/>
                  </a:cubicBezTo>
                  <a:cubicBezTo>
                    <a:pt x="5932442" y="709734"/>
                    <a:pt x="5932442" y="709734"/>
                    <a:pt x="5935033" y="709734"/>
                  </a:cubicBezTo>
                  <a:cubicBezTo>
                    <a:pt x="5935033" y="701627"/>
                    <a:pt x="5935033" y="693520"/>
                    <a:pt x="5935033" y="685412"/>
                  </a:cubicBezTo>
                  <a:cubicBezTo>
                    <a:pt x="5932442" y="685412"/>
                    <a:pt x="5932442" y="685412"/>
                    <a:pt x="5929850" y="685412"/>
                  </a:cubicBezTo>
                  <a:cubicBezTo>
                    <a:pt x="5929850" y="682710"/>
                    <a:pt x="5929850" y="682710"/>
                    <a:pt x="5929850" y="680008"/>
                  </a:cubicBezTo>
                  <a:lnTo>
                    <a:pt x="5935033" y="677305"/>
                  </a:lnTo>
                  <a:cubicBezTo>
                    <a:pt x="5940215" y="671901"/>
                    <a:pt x="5942806" y="666495"/>
                    <a:pt x="5947989" y="658388"/>
                  </a:cubicBezTo>
                  <a:cubicBezTo>
                    <a:pt x="5950579" y="652983"/>
                    <a:pt x="5950579" y="650281"/>
                    <a:pt x="5950579" y="647579"/>
                  </a:cubicBezTo>
                  <a:cubicBezTo>
                    <a:pt x="5945398" y="639471"/>
                    <a:pt x="5945398" y="625960"/>
                    <a:pt x="5950579" y="617852"/>
                  </a:cubicBezTo>
                  <a:cubicBezTo>
                    <a:pt x="5950581" y="617849"/>
                    <a:pt x="5950598" y="617795"/>
                    <a:pt x="5950904" y="616838"/>
                  </a:cubicBezTo>
                  <a:lnTo>
                    <a:pt x="5953171" y="609745"/>
                  </a:lnTo>
                  <a:cubicBezTo>
                    <a:pt x="5953173" y="609748"/>
                    <a:pt x="5953190" y="609802"/>
                    <a:pt x="5953495" y="610759"/>
                  </a:cubicBezTo>
                  <a:lnTo>
                    <a:pt x="5955763" y="617852"/>
                  </a:lnTo>
                  <a:cubicBezTo>
                    <a:pt x="5960944" y="625960"/>
                    <a:pt x="5963537" y="639471"/>
                    <a:pt x="5958354" y="647579"/>
                  </a:cubicBezTo>
                  <a:cubicBezTo>
                    <a:pt x="5958354" y="650281"/>
                    <a:pt x="5958354" y="652983"/>
                    <a:pt x="5958354" y="655686"/>
                  </a:cubicBezTo>
                  <a:cubicBezTo>
                    <a:pt x="5963537" y="663793"/>
                    <a:pt x="5968719" y="671901"/>
                    <a:pt x="5971311" y="677305"/>
                  </a:cubicBezTo>
                  <a:cubicBezTo>
                    <a:pt x="5973903" y="677305"/>
                    <a:pt x="5973903" y="680008"/>
                    <a:pt x="5976494" y="680008"/>
                  </a:cubicBezTo>
                  <a:cubicBezTo>
                    <a:pt x="5976494" y="682710"/>
                    <a:pt x="5976494" y="682710"/>
                    <a:pt x="5976494" y="685412"/>
                  </a:cubicBezTo>
                  <a:cubicBezTo>
                    <a:pt x="5973903" y="693520"/>
                    <a:pt x="5973903" y="701627"/>
                    <a:pt x="5973903" y="709734"/>
                  </a:cubicBezTo>
                  <a:cubicBezTo>
                    <a:pt x="5979084" y="712436"/>
                    <a:pt x="5979084" y="715139"/>
                    <a:pt x="5979084" y="720543"/>
                  </a:cubicBezTo>
                  <a:lnTo>
                    <a:pt x="5984268" y="723246"/>
                  </a:lnTo>
                  <a:cubicBezTo>
                    <a:pt x="5984268" y="725949"/>
                    <a:pt x="5984268" y="728651"/>
                    <a:pt x="5984268" y="731353"/>
                  </a:cubicBezTo>
                  <a:cubicBezTo>
                    <a:pt x="5981676" y="734056"/>
                    <a:pt x="5981676" y="734056"/>
                    <a:pt x="5979084" y="734056"/>
                  </a:cubicBezTo>
                  <a:lnTo>
                    <a:pt x="5999269" y="755105"/>
                  </a:lnTo>
                  <a:lnTo>
                    <a:pt x="5999269" y="627662"/>
                  </a:lnTo>
                  <a:lnTo>
                    <a:pt x="5999299" y="627662"/>
                  </a:lnTo>
                  <a:cubicBezTo>
                    <a:pt x="6004989" y="627662"/>
                    <a:pt x="6016130" y="627662"/>
                    <a:pt x="6037948" y="627662"/>
                  </a:cubicBezTo>
                  <a:cubicBezTo>
                    <a:pt x="6037948" y="627654"/>
                    <a:pt x="6037948" y="627557"/>
                    <a:pt x="6037948" y="626311"/>
                  </a:cubicBezTo>
                  <a:lnTo>
                    <a:pt x="6037948" y="616853"/>
                  </a:lnTo>
                  <a:cubicBezTo>
                    <a:pt x="6037954" y="616853"/>
                    <a:pt x="6038029" y="616853"/>
                    <a:pt x="6038962" y="616853"/>
                  </a:cubicBezTo>
                  <a:lnTo>
                    <a:pt x="6046055" y="616853"/>
                  </a:lnTo>
                  <a:cubicBezTo>
                    <a:pt x="6046055" y="616846"/>
                    <a:pt x="6046055" y="616733"/>
                    <a:pt x="6046055" y="614962"/>
                  </a:cubicBezTo>
                  <a:lnTo>
                    <a:pt x="6046055" y="601721"/>
                  </a:lnTo>
                  <a:cubicBezTo>
                    <a:pt x="6046064" y="601721"/>
                    <a:pt x="6046136" y="601721"/>
                    <a:pt x="6046815" y="601721"/>
                  </a:cubicBezTo>
                  <a:lnTo>
                    <a:pt x="6052135" y="601721"/>
                  </a:lnTo>
                  <a:cubicBezTo>
                    <a:pt x="6052135" y="601714"/>
                    <a:pt x="6052135" y="601629"/>
                    <a:pt x="6052135" y="600640"/>
                  </a:cubicBezTo>
                  <a:lnTo>
                    <a:pt x="6052135" y="593073"/>
                  </a:lnTo>
                  <a:cubicBezTo>
                    <a:pt x="6052143" y="593073"/>
                    <a:pt x="6052267" y="593073"/>
                    <a:pt x="6054163" y="593073"/>
                  </a:cubicBezTo>
                  <a:lnTo>
                    <a:pt x="6068350" y="593073"/>
                  </a:lnTo>
                  <a:cubicBezTo>
                    <a:pt x="6068350" y="593080"/>
                    <a:pt x="6068350" y="593157"/>
                    <a:pt x="6068350" y="594154"/>
                  </a:cubicBezTo>
                  <a:lnTo>
                    <a:pt x="6068350" y="601721"/>
                  </a:lnTo>
                  <a:cubicBezTo>
                    <a:pt x="6068360" y="601721"/>
                    <a:pt x="6068861" y="601721"/>
                    <a:pt x="6090642" y="601721"/>
                  </a:cubicBezTo>
                  <a:cubicBezTo>
                    <a:pt x="6090642" y="601713"/>
                    <a:pt x="6090642" y="601599"/>
                    <a:pt x="6090642" y="599829"/>
                  </a:cubicBezTo>
                  <a:lnTo>
                    <a:pt x="6090642" y="586588"/>
                  </a:lnTo>
                  <a:cubicBezTo>
                    <a:pt x="6090648" y="586588"/>
                    <a:pt x="6090745" y="586588"/>
                    <a:pt x="6092416" y="586588"/>
                  </a:cubicBezTo>
                  <a:lnTo>
                    <a:pt x="6104829" y="586588"/>
                  </a:lnTo>
                  <a:cubicBezTo>
                    <a:pt x="6104829" y="586600"/>
                    <a:pt x="6104829" y="587114"/>
                    <a:pt x="6104829" y="610368"/>
                  </a:cubicBezTo>
                  <a:cubicBezTo>
                    <a:pt x="6104836" y="610368"/>
                    <a:pt x="6104916" y="610368"/>
                    <a:pt x="6105843" y="610368"/>
                  </a:cubicBezTo>
                  <a:lnTo>
                    <a:pt x="6112936" y="610368"/>
                  </a:lnTo>
                  <a:cubicBezTo>
                    <a:pt x="6112936" y="610362"/>
                    <a:pt x="6112936" y="610281"/>
                    <a:pt x="6112936" y="609287"/>
                  </a:cubicBezTo>
                  <a:lnTo>
                    <a:pt x="6112936" y="601721"/>
                  </a:lnTo>
                  <a:cubicBezTo>
                    <a:pt x="6112945" y="601721"/>
                    <a:pt x="6113063" y="601721"/>
                    <a:pt x="6114709" y="601721"/>
                  </a:cubicBezTo>
                  <a:lnTo>
                    <a:pt x="6127123" y="601721"/>
                  </a:lnTo>
                  <a:cubicBezTo>
                    <a:pt x="6127123" y="601734"/>
                    <a:pt x="6127123" y="602293"/>
                    <a:pt x="6127123" y="627662"/>
                  </a:cubicBezTo>
                  <a:cubicBezTo>
                    <a:pt x="6127131" y="627662"/>
                    <a:pt x="6127249" y="627662"/>
                    <a:pt x="6129150" y="627662"/>
                  </a:cubicBezTo>
                  <a:lnTo>
                    <a:pt x="6143336" y="627662"/>
                  </a:lnTo>
                  <a:cubicBezTo>
                    <a:pt x="6143336" y="627673"/>
                    <a:pt x="6143336" y="627788"/>
                    <a:pt x="6143336" y="629283"/>
                  </a:cubicBezTo>
                  <a:lnTo>
                    <a:pt x="6143336" y="640633"/>
                  </a:lnTo>
                  <a:cubicBezTo>
                    <a:pt x="6143344" y="640633"/>
                    <a:pt x="6143415" y="640633"/>
                    <a:pt x="6144096" y="640633"/>
                  </a:cubicBezTo>
                  <a:lnTo>
                    <a:pt x="6149417" y="640633"/>
                  </a:lnTo>
                  <a:cubicBezTo>
                    <a:pt x="6149417" y="640625"/>
                    <a:pt x="6149417" y="640549"/>
                    <a:pt x="6149417" y="639822"/>
                  </a:cubicBezTo>
                  <a:lnTo>
                    <a:pt x="6149417" y="634147"/>
                  </a:lnTo>
                  <a:cubicBezTo>
                    <a:pt x="6149434" y="634147"/>
                    <a:pt x="6150153" y="634147"/>
                    <a:pt x="6179817" y="634147"/>
                  </a:cubicBezTo>
                  <a:cubicBezTo>
                    <a:pt x="6179817" y="634161"/>
                    <a:pt x="6179817" y="634724"/>
                    <a:pt x="6179817" y="657927"/>
                  </a:cubicBezTo>
                  <a:cubicBezTo>
                    <a:pt x="6179824" y="657927"/>
                    <a:pt x="6179903" y="657927"/>
                    <a:pt x="6180830" y="657927"/>
                  </a:cubicBezTo>
                  <a:lnTo>
                    <a:pt x="6187924" y="657927"/>
                  </a:lnTo>
                  <a:cubicBezTo>
                    <a:pt x="6187924" y="657934"/>
                    <a:pt x="6187924" y="658007"/>
                    <a:pt x="6187924" y="659008"/>
                  </a:cubicBezTo>
                  <a:lnTo>
                    <a:pt x="6187924" y="666574"/>
                  </a:lnTo>
                  <a:cubicBezTo>
                    <a:pt x="6187933" y="666574"/>
                    <a:pt x="6188006" y="666574"/>
                    <a:pt x="6188684" y="666574"/>
                  </a:cubicBezTo>
                  <a:lnTo>
                    <a:pt x="6194004" y="666574"/>
                  </a:lnTo>
                  <a:cubicBezTo>
                    <a:pt x="6194004" y="666567"/>
                    <a:pt x="6194004" y="666447"/>
                    <a:pt x="6194004" y="664412"/>
                  </a:cubicBezTo>
                  <a:lnTo>
                    <a:pt x="6194004" y="649280"/>
                  </a:lnTo>
                  <a:cubicBezTo>
                    <a:pt x="6194011" y="649280"/>
                    <a:pt x="6194089" y="649280"/>
                    <a:pt x="6195017" y="649280"/>
                  </a:cubicBezTo>
                  <a:lnTo>
                    <a:pt x="6202111" y="649280"/>
                  </a:lnTo>
                  <a:cubicBezTo>
                    <a:pt x="6202111" y="649288"/>
                    <a:pt x="6202111" y="649371"/>
                    <a:pt x="6202111" y="650361"/>
                  </a:cubicBezTo>
                  <a:lnTo>
                    <a:pt x="6202111" y="657927"/>
                  </a:lnTo>
                  <a:lnTo>
                    <a:pt x="6207431" y="655934"/>
                  </a:lnTo>
                  <a:cubicBezTo>
                    <a:pt x="6208191" y="655562"/>
                    <a:pt x="6208191" y="655360"/>
                    <a:pt x="6208191" y="654954"/>
                  </a:cubicBezTo>
                  <a:lnTo>
                    <a:pt x="6208191" y="649280"/>
                  </a:lnTo>
                  <a:cubicBezTo>
                    <a:pt x="6208208" y="649280"/>
                    <a:pt x="6209009" y="649280"/>
                    <a:pt x="6246698" y="649280"/>
                  </a:cubicBezTo>
                  <a:cubicBezTo>
                    <a:pt x="6246698" y="649294"/>
                    <a:pt x="6246698" y="649841"/>
                    <a:pt x="6246698" y="673059"/>
                  </a:cubicBezTo>
                  <a:cubicBezTo>
                    <a:pt x="6246706" y="673059"/>
                    <a:pt x="6246824" y="673059"/>
                    <a:pt x="6248724" y="673059"/>
                  </a:cubicBezTo>
                  <a:lnTo>
                    <a:pt x="6262911" y="673059"/>
                  </a:lnTo>
                  <a:cubicBezTo>
                    <a:pt x="6262911" y="673067"/>
                    <a:pt x="6262911" y="673149"/>
                    <a:pt x="6262911" y="674140"/>
                  </a:cubicBezTo>
                  <a:lnTo>
                    <a:pt x="6262911" y="681706"/>
                  </a:lnTo>
                  <a:cubicBezTo>
                    <a:pt x="6262920" y="681706"/>
                    <a:pt x="6263043" y="681706"/>
                    <a:pt x="6264685" y="681706"/>
                  </a:cubicBezTo>
                  <a:lnTo>
                    <a:pt x="6277098" y="681706"/>
                  </a:lnTo>
                  <a:cubicBezTo>
                    <a:pt x="6277098" y="681694"/>
                    <a:pt x="6277098" y="681183"/>
                    <a:pt x="6277098" y="657927"/>
                  </a:cubicBezTo>
                  <a:cubicBezTo>
                    <a:pt x="6277105" y="657927"/>
                    <a:pt x="6277183" y="657927"/>
                    <a:pt x="6278111" y="657927"/>
                  </a:cubicBezTo>
                  <a:lnTo>
                    <a:pt x="6285205" y="657927"/>
                  </a:lnTo>
                  <a:cubicBezTo>
                    <a:pt x="6285205" y="657908"/>
                    <a:pt x="6285205" y="657137"/>
                    <a:pt x="6285205" y="625500"/>
                  </a:cubicBezTo>
                  <a:cubicBezTo>
                    <a:pt x="6285212" y="625500"/>
                    <a:pt x="6285289" y="625500"/>
                    <a:pt x="6286218" y="625500"/>
                  </a:cubicBezTo>
                  <a:lnTo>
                    <a:pt x="6293312" y="625500"/>
                  </a:lnTo>
                  <a:cubicBezTo>
                    <a:pt x="6293312" y="625494"/>
                    <a:pt x="6293312" y="625385"/>
                    <a:pt x="6293312" y="623609"/>
                  </a:cubicBezTo>
                  <a:lnTo>
                    <a:pt x="6293312" y="610368"/>
                  </a:lnTo>
                  <a:cubicBezTo>
                    <a:pt x="6291285" y="610368"/>
                    <a:pt x="6291285" y="610368"/>
                    <a:pt x="6292045" y="608746"/>
                  </a:cubicBezTo>
                  <a:lnTo>
                    <a:pt x="6297365" y="597397"/>
                  </a:lnTo>
                  <a:cubicBezTo>
                    <a:pt x="6297370" y="597414"/>
                    <a:pt x="6297565" y="598088"/>
                    <a:pt x="6305472" y="625500"/>
                  </a:cubicBezTo>
                  <a:cubicBezTo>
                    <a:pt x="6305480" y="625500"/>
                    <a:pt x="6305553" y="625500"/>
                    <a:pt x="6306232" y="625500"/>
                  </a:cubicBezTo>
                  <a:lnTo>
                    <a:pt x="6311552" y="625500"/>
                  </a:lnTo>
                  <a:cubicBezTo>
                    <a:pt x="6311552" y="625487"/>
                    <a:pt x="6311552" y="624308"/>
                    <a:pt x="6311552" y="519573"/>
                  </a:cubicBezTo>
                  <a:cubicBezTo>
                    <a:pt x="6311562" y="519573"/>
                    <a:pt x="6311676" y="519573"/>
                    <a:pt x="6313072" y="519573"/>
                  </a:cubicBezTo>
                  <a:lnTo>
                    <a:pt x="6323712" y="519573"/>
                  </a:lnTo>
                  <a:cubicBezTo>
                    <a:pt x="6323712" y="519551"/>
                    <a:pt x="6323712" y="518541"/>
                    <a:pt x="6323712" y="472014"/>
                  </a:cubicBezTo>
                  <a:cubicBezTo>
                    <a:pt x="6323729" y="472014"/>
                    <a:pt x="6324354" y="472014"/>
                    <a:pt x="6350059" y="472014"/>
                  </a:cubicBezTo>
                  <a:cubicBezTo>
                    <a:pt x="6350059" y="472002"/>
                    <a:pt x="6350059" y="471492"/>
                    <a:pt x="6350059" y="450396"/>
                  </a:cubicBezTo>
                  <a:cubicBezTo>
                    <a:pt x="6350078" y="450396"/>
                    <a:pt x="6350867" y="450396"/>
                    <a:pt x="6384513" y="450396"/>
                  </a:cubicBezTo>
                  <a:cubicBezTo>
                    <a:pt x="6384513" y="450404"/>
                    <a:pt x="6384513" y="450534"/>
                    <a:pt x="6384513" y="452828"/>
                  </a:cubicBezTo>
                  <a:lnTo>
                    <a:pt x="6384513" y="469852"/>
                  </a:lnTo>
                  <a:cubicBezTo>
                    <a:pt x="6384522" y="469852"/>
                    <a:pt x="6384653" y="469852"/>
                    <a:pt x="6386793" y="469852"/>
                  </a:cubicBezTo>
                  <a:lnTo>
                    <a:pt x="6402753" y="469852"/>
                  </a:lnTo>
                  <a:cubicBezTo>
                    <a:pt x="6402753" y="469870"/>
                    <a:pt x="6402753" y="470764"/>
                    <a:pt x="6402753" y="517411"/>
                  </a:cubicBezTo>
                  <a:cubicBezTo>
                    <a:pt x="6402759" y="517411"/>
                    <a:pt x="6402835" y="517411"/>
                    <a:pt x="6403766" y="517411"/>
                  </a:cubicBezTo>
                  <a:lnTo>
                    <a:pt x="6410860" y="517411"/>
                  </a:lnTo>
                  <a:lnTo>
                    <a:pt x="6425047" y="521735"/>
                  </a:lnTo>
                  <a:cubicBezTo>
                    <a:pt x="6425047" y="521745"/>
                    <a:pt x="6425047" y="522395"/>
                    <a:pt x="6425047" y="560647"/>
                  </a:cubicBezTo>
                  <a:cubicBezTo>
                    <a:pt x="6425053" y="560647"/>
                    <a:pt x="6425128" y="560647"/>
                    <a:pt x="6426060" y="560647"/>
                  </a:cubicBezTo>
                  <a:lnTo>
                    <a:pt x="6433153" y="560647"/>
                  </a:lnTo>
                  <a:cubicBezTo>
                    <a:pt x="6433153" y="560657"/>
                    <a:pt x="6433153" y="560763"/>
                    <a:pt x="6433153" y="562268"/>
                  </a:cubicBezTo>
                  <a:lnTo>
                    <a:pt x="6433153" y="573617"/>
                  </a:lnTo>
                  <a:cubicBezTo>
                    <a:pt x="6433161" y="573617"/>
                    <a:pt x="6433285" y="573617"/>
                    <a:pt x="6435180" y="573617"/>
                  </a:cubicBezTo>
                  <a:lnTo>
                    <a:pt x="6449367" y="573617"/>
                  </a:lnTo>
                  <a:lnTo>
                    <a:pt x="6455447" y="580103"/>
                  </a:lnTo>
                  <a:cubicBezTo>
                    <a:pt x="6455447" y="580115"/>
                    <a:pt x="6455447" y="580601"/>
                    <a:pt x="6455447" y="601721"/>
                  </a:cubicBezTo>
                  <a:cubicBezTo>
                    <a:pt x="6455456" y="601721"/>
                    <a:pt x="6455587" y="601721"/>
                    <a:pt x="6457727" y="601721"/>
                  </a:cubicBezTo>
                  <a:lnTo>
                    <a:pt x="6473687" y="601721"/>
                  </a:lnTo>
                  <a:cubicBezTo>
                    <a:pt x="6473687" y="601728"/>
                    <a:pt x="6473687" y="601808"/>
                    <a:pt x="6473687" y="602801"/>
                  </a:cubicBezTo>
                  <a:lnTo>
                    <a:pt x="6473687" y="610368"/>
                  </a:lnTo>
                  <a:cubicBezTo>
                    <a:pt x="6473696" y="610368"/>
                    <a:pt x="6473795" y="610368"/>
                    <a:pt x="6474954" y="610368"/>
                  </a:cubicBezTo>
                  <a:lnTo>
                    <a:pt x="6483821" y="610368"/>
                  </a:lnTo>
                  <a:cubicBezTo>
                    <a:pt x="6483821" y="610377"/>
                    <a:pt x="6483821" y="610506"/>
                    <a:pt x="6483821" y="612529"/>
                  </a:cubicBezTo>
                  <a:lnTo>
                    <a:pt x="6483821" y="627662"/>
                  </a:lnTo>
                  <a:cubicBezTo>
                    <a:pt x="6487874" y="627662"/>
                    <a:pt x="6487874" y="627662"/>
                    <a:pt x="6487874" y="625770"/>
                  </a:cubicBezTo>
                  <a:lnTo>
                    <a:pt x="6487874" y="612529"/>
                  </a:lnTo>
                  <a:cubicBezTo>
                    <a:pt x="6487880" y="612529"/>
                    <a:pt x="6487958" y="612529"/>
                    <a:pt x="6488887" y="612529"/>
                  </a:cubicBezTo>
                  <a:lnTo>
                    <a:pt x="6495981" y="612529"/>
                  </a:lnTo>
                  <a:cubicBezTo>
                    <a:pt x="6495981" y="612540"/>
                    <a:pt x="6495981" y="612659"/>
                    <a:pt x="6495981" y="614151"/>
                  </a:cubicBezTo>
                  <a:lnTo>
                    <a:pt x="6495981" y="625500"/>
                  </a:lnTo>
                  <a:cubicBezTo>
                    <a:pt x="6495990" y="625500"/>
                    <a:pt x="6496063" y="625500"/>
                    <a:pt x="6496741" y="625500"/>
                  </a:cubicBezTo>
                  <a:lnTo>
                    <a:pt x="6502061" y="625500"/>
                  </a:lnTo>
                  <a:cubicBezTo>
                    <a:pt x="6502061" y="621177"/>
                    <a:pt x="6502061" y="621177"/>
                    <a:pt x="6550701" y="621177"/>
                  </a:cubicBezTo>
                  <a:cubicBezTo>
                    <a:pt x="6550701" y="621186"/>
                    <a:pt x="6550701" y="621287"/>
                    <a:pt x="6550701" y="622528"/>
                  </a:cubicBezTo>
                  <a:lnTo>
                    <a:pt x="6550701" y="631985"/>
                  </a:lnTo>
                  <a:cubicBezTo>
                    <a:pt x="6550709" y="631985"/>
                    <a:pt x="6550784" y="631985"/>
                    <a:pt x="6551461" y="631985"/>
                  </a:cubicBezTo>
                  <a:lnTo>
                    <a:pt x="6556782" y="631985"/>
                  </a:lnTo>
                  <a:cubicBezTo>
                    <a:pt x="6556782" y="631994"/>
                    <a:pt x="6556782" y="632116"/>
                    <a:pt x="6556782" y="634147"/>
                  </a:cubicBezTo>
                  <a:lnTo>
                    <a:pt x="6556782" y="649280"/>
                  </a:lnTo>
                  <a:cubicBezTo>
                    <a:pt x="6556790" y="649276"/>
                    <a:pt x="6556906" y="649198"/>
                    <a:pt x="6558808" y="647929"/>
                  </a:cubicBezTo>
                  <a:lnTo>
                    <a:pt x="6572995" y="638471"/>
                  </a:lnTo>
                  <a:cubicBezTo>
                    <a:pt x="6572997" y="638452"/>
                    <a:pt x="6573128" y="637577"/>
                    <a:pt x="6579075" y="597397"/>
                  </a:cubicBezTo>
                  <a:cubicBezTo>
                    <a:pt x="6579084" y="597395"/>
                    <a:pt x="6579153" y="597369"/>
                    <a:pt x="6579835" y="597127"/>
                  </a:cubicBezTo>
                  <a:lnTo>
                    <a:pt x="6585155" y="595235"/>
                  </a:lnTo>
                  <a:cubicBezTo>
                    <a:pt x="6585155" y="595219"/>
                    <a:pt x="6585188" y="594158"/>
                    <a:pt x="6587182" y="526058"/>
                  </a:cubicBezTo>
                  <a:cubicBezTo>
                    <a:pt x="6587182" y="526076"/>
                    <a:pt x="6587215" y="527167"/>
                    <a:pt x="6589209" y="595235"/>
                  </a:cubicBezTo>
                  <a:cubicBezTo>
                    <a:pt x="6589218" y="595238"/>
                    <a:pt x="6589289" y="595263"/>
                    <a:pt x="6589969" y="595505"/>
                  </a:cubicBezTo>
                  <a:lnTo>
                    <a:pt x="6595289" y="597397"/>
                  </a:lnTo>
                  <a:cubicBezTo>
                    <a:pt x="6595289" y="597377"/>
                    <a:pt x="6595289" y="596044"/>
                    <a:pt x="6595289" y="510926"/>
                  </a:cubicBezTo>
                  <a:cubicBezTo>
                    <a:pt x="6599342" y="510926"/>
                    <a:pt x="6599342" y="510926"/>
                    <a:pt x="6599342" y="478499"/>
                  </a:cubicBezTo>
                  <a:cubicBezTo>
                    <a:pt x="6599354" y="478499"/>
                    <a:pt x="6600040" y="478499"/>
                    <a:pt x="6637849" y="478499"/>
                  </a:cubicBezTo>
                  <a:cubicBezTo>
                    <a:pt x="6637849" y="478516"/>
                    <a:pt x="6637849" y="479234"/>
                    <a:pt x="6637849" y="510926"/>
                  </a:cubicBezTo>
                  <a:cubicBezTo>
                    <a:pt x="6637858" y="510926"/>
                    <a:pt x="6637930" y="510926"/>
                    <a:pt x="6638609" y="510926"/>
                  </a:cubicBezTo>
                  <a:lnTo>
                    <a:pt x="6643929" y="510926"/>
                  </a:lnTo>
                  <a:cubicBezTo>
                    <a:pt x="6643929" y="510905"/>
                    <a:pt x="6643929" y="509599"/>
                    <a:pt x="6643929" y="428778"/>
                  </a:cubicBezTo>
                  <a:cubicBezTo>
                    <a:pt x="6643935" y="428778"/>
                    <a:pt x="6644034" y="428778"/>
                    <a:pt x="6645703" y="428778"/>
                  </a:cubicBezTo>
                  <a:lnTo>
                    <a:pt x="6658116" y="428778"/>
                  </a:lnTo>
                  <a:cubicBezTo>
                    <a:pt x="6658116" y="428771"/>
                    <a:pt x="6658116" y="428660"/>
                    <a:pt x="6658116" y="426887"/>
                  </a:cubicBezTo>
                  <a:lnTo>
                    <a:pt x="6658116" y="413646"/>
                  </a:lnTo>
                  <a:cubicBezTo>
                    <a:pt x="6658127" y="413646"/>
                    <a:pt x="6658625" y="413646"/>
                    <a:pt x="6680410" y="413646"/>
                  </a:cubicBezTo>
                  <a:cubicBezTo>
                    <a:pt x="6680410" y="413639"/>
                    <a:pt x="6680410" y="413558"/>
                    <a:pt x="6680410" y="412565"/>
                  </a:cubicBezTo>
                  <a:lnTo>
                    <a:pt x="6680410" y="404999"/>
                  </a:lnTo>
                  <a:cubicBezTo>
                    <a:pt x="6680417" y="404999"/>
                    <a:pt x="6680527" y="404999"/>
                    <a:pt x="6682183" y="404999"/>
                  </a:cubicBezTo>
                  <a:lnTo>
                    <a:pt x="6694597" y="404999"/>
                  </a:lnTo>
                  <a:cubicBezTo>
                    <a:pt x="6694597" y="405007"/>
                    <a:pt x="6694597" y="405086"/>
                    <a:pt x="6694597" y="406080"/>
                  </a:cubicBezTo>
                  <a:lnTo>
                    <a:pt x="6694597" y="413646"/>
                  </a:lnTo>
                  <a:cubicBezTo>
                    <a:pt x="6694606" y="413646"/>
                    <a:pt x="6694679" y="413646"/>
                    <a:pt x="6695357" y="413646"/>
                  </a:cubicBezTo>
                  <a:lnTo>
                    <a:pt x="6700677" y="413646"/>
                  </a:lnTo>
                  <a:lnTo>
                    <a:pt x="6710810" y="409322"/>
                  </a:lnTo>
                  <a:lnTo>
                    <a:pt x="6714863" y="412565"/>
                  </a:lnTo>
                  <a:lnTo>
                    <a:pt x="6714863" y="404999"/>
                  </a:lnTo>
                  <a:cubicBezTo>
                    <a:pt x="6714872" y="404999"/>
                    <a:pt x="6715009" y="404999"/>
                    <a:pt x="6717143" y="404999"/>
                  </a:cubicBezTo>
                  <a:lnTo>
                    <a:pt x="6733104" y="404999"/>
                  </a:lnTo>
                  <a:cubicBezTo>
                    <a:pt x="6733104" y="405007"/>
                    <a:pt x="6733104" y="405086"/>
                    <a:pt x="6733104" y="406080"/>
                  </a:cubicBezTo>
                  <a:lnTo>
                    <a:pt x="6733104" y="413646"/>
                  </a:lnTo>
                  <a:cubicBezTo>
                    <a:pt x="6733123" y="413646"/>
                    <a:pt x="6733859" y="413646"/>
                    <a:pt x="6763504" y="413646"/>
                  </a:cubicBezTo>
                  <a:cubicBezTo>
                    <a:pt x="6763504" y="413656"/>
                    <a:pt x="6763504" y="413765"/>
                    <a:pt x="6763504" y="415267"/>
                  </a:cubicBezTo>
                  <a:lnTo>
                    <a:pt x="6763504" y="426617"/>
                  </a:lnTo>
                  <a:cubicBezTo>
                    <a:pt x="6763521" y="426617"/>
                    <a:pt x="6764161" y="426617"/>
                    <a:pt x="6789851" y="426617"/>
                  </a:cubicBezTo>
                  <a:cubicBezTo>
                    <a:pt x="6789851" y="426633"/>
                    <a:pt x="6789851" y="427313"/>
                    <a:pt x="6789851" y="456881"/>
                  </a:cubicBezTo>
                  <a:cubicBezTo>
                    <a:pt x="6789860" y="456881"/>
                    <a:pt x="6789933" y="456881"/>
                    <a:pt x="6790611" y="456881"/>
                  </a:cubicBezTo>
                  <a:lnTo>
                    <a:pt x="6795931" y="456881"/>
                  </a:lnTo>
                  <a:cubicBezTo>
                    <a:pt x="6795931" y="456888"/>
                    <a:pt x="6795931" y="456974"/>
                    <a:pt x="6795931" y="457962"/>
                  </a:cubicBezTo>
                  <a:lnTo>
                    <a:pt x="6795931" y="465529"/>
                  </a:lnTo>
                  <a:cubicBezTo>
                    <a:pt x="6799985" y="465529"/>
                    <a:pt x="6799985" y="465529"/>
                    <a:pt x="6799985" y="495793"/>
                  </a:cubicBezTo>
                  <a:cubicBezTo>
                    <a:pt x="6799994" y="495793"/>
                    <a:pt x="6800068" y="495793"/>
                    <a:pt x="6800745" y="495793"/>
                  </a:cubicBezTo>
                  <a:lnTo>
                    <a:pt x="6806065" y="495793"/>
                  </a:lnTo>
                  <a:cubicBezTo>
                    <a:pt x="6806065" y="495802"/>
                    <a:pt x="6806065" y="495869"/>
                    <a:pt x="6806065" y="496604"/>
                  </a:cubicBezTo>
                  <a:lnTo>
                    <a:pt x="6806065" y="502279"/>
                  </a:lnTo>
                  <a:cubicBezTo>
                    <a:pt x="6806071" y="502279"/>
                    <a:pt x="6806149" y="502279"/>
                    <a:pt x="6807078" y="502279"/>
                  </a:cubicBezTo>
                  <a:lnTo>
                    <a:pt x="6814171" y="502279"/>
                  </a:lnTo>
                  <a:cubicBezTo>
                    <a:pt x="6814171" y="502296"/>
                    <a:pt x="6814171" y="503009"/>
                    <a:pt x="6814171" y="532544"/>
                  </a:cubicBezTo>
                  <a:cubicBezTo>
                    <a:pt x="6814179" y="532544"/>
                    <a:pt x="6814299" y="532544"/>
                    <a:pt x="6816198" y="532544"/>
                  </a:cubicBezTo>
                  <a:lnTo>
                    <a:pt x="6830385" y="532544"/>
                  </a:lnTo>
                  <a:cubicBezTo>
                    <a:pt x="6830385" y="532560"/>
                    <a:pt x="6830385" y="533140"/>
                    <a:pt x="6830385" y="556323"/>
                  </a:cubicBezTo>
                  <a:cubicBezTo>
                    <a:pt x="6832412" y="556323"/>
                    <a:pt x="6832412" y="556323"/>
                    <a:pt x="6832412" y="557944"/>
                  </a:cubicBezTo>
                  <a:lnTo>
                    <a:pt x="6832412" y="569294"/>
                  </a:lnTo>
                  <a:cubicBezTo>
                    <a:pt x="6832421" y="569294"/>
                    <a:pt x="6832491" y="569294"/>
                    <a:pt x="6833172" y="569294"/>
                  </a:cubicBezTo>
                  <a:lnTo>
                    <a:pt x="6838492" y="569294"/>
                  </a:lnTo>
                  <a:cubicBezTo>
                    <a:pt x="6838492" y="569308"/>
                    <a:pt x="6838492" y="569871"/>
                    <a:pt x="6838492" y="593073"/>
                  </a:cubicBezTo>
                  <a:cubicBezTo>
                    <a:pt x="6838500" y="593073"/>
                    <a:pt x="6838599" y="593073"/>
                    <a:pt x="6839758" y="593073"/>
                  </a:cubicBezTo>
                  <a:lnTo>
                    <a:pt x="6848625" y="593073"/>
                  </a:lnTo>
                  <a:cubicBezTo>
                    <a:pt x="6850652" y="595235"/>
                    <a:pt x="6850652" y="595235"/>
                    <a:pt x="6850652" y="597127"/>
                  </a:cubicBezTo>
                  <a:lnTo>
                    <a:pt x="6850652" y="610368"/>
                  </a:lnTo>
                  <a:cubicBezTo>
                    <a:pt x="6850657" y="610361"/>
                    <a:pt x="6850744" y="610254"/>
                    <a:pt x="6852172" y="608476"/>
                  </a:cubicBezTo>
                  <a:lnTo>
                    <a:pt x="6862812" y="595235"/>
                  </a:lnTo>
                  <a:cubicBezTo>
                    <a:pt x="6862827" y="595235"/>
                    <a:pt x="6863466" y="595235"/>
                    <a:pt x="6891186" y="595235"/>
                  </a:cubicBezTo>
                  <a:cubicBezTo>
                    <a:pt x="6891186" y="595260"/>
                    <a:pt x="6891186" y="596661"/>
                    <a:pt x="6891186" y="681706"/>
                  </a:cubicBezTo>
                  <a:cubicBezTo>
                    <a:pt x="6891194" y="681706"/>
                    <a:pt x="6891270" y="681706"/>
                    <a:pt x="6891946" y="681706"/>
                  </a:cubicBezTo>
                  <a:lnTo>
                    <a:pt x="6897266" y="681706"/>
                  </a:lnTo>
                  <a:cubicBezTo>
                    <a:pt x="6897270" y="681698"/>
                    <a:pt x="6897329" y="681598"/>
                    <a:pt x="6898026" y="680355"/>
                  </a:cubicBezTo>
                  <a:lnTo>
                    <a:pt x="6903346" y="670897"/>
                  </a:lnTo>
                  <a:cubicBezTo>
                    <a:pt x="6903346" y="670904"/>
                    <a:pt x="6903346" y="671003"/>
                    <a:pt x="6903346" y="672789"/>
                  </a:cubicBezTo>
                  <a:lnTo>
                    <a:pt x="6903346" y="686030"/>
                  </a:lnTo>
                  <a:cubicBezTo>
                    <a:pt x="6907399" y="686030"/>
                    <a:pt x="6907399" y="686030"/>
                    <a:pt x="6907399" y="640633"/>
                  </a:cubicBezTo>
                  <a:cubicBezTo>
                    <a:pt x="6907408" y="640633"/>
                    <a:pt x="6907478" y="640633"/>
                    <a:pt x="6908159" y="640633"/>
                  </a:cubicBezTo>
                  <a:lnTo>
                    <a:pt x="6913479" y="640633"/>
                  </a:lnTo>
                  <a:cubicBezTo>
                    <a:pt x="6913479" y="640618"/>
                    <a:pt x="6913479" y="639618"/>
                    <a:pt x="6913479" y="575779"/>
                  </a:cubicBezTo>
                  <a:cubicBezTo>
                    <a:pt x="6913486" y="575779"/>
                    <a:pt x="6913567" y="575779"/>
                    <a:pt x="6914493" y="575779"/>
                  </a:cubicBezTo>
                  <a:lnTo>
                    <a:pt x="6921586" y="575779"/>
                  </a:lnTo>
                  <a:cubicBezTo>
                    <a:pt x="6921592" y="575758"/>
                    <a:pt x="6921856" y="574818"/>
                    <a:pt x="6933746" y="532544"/>
                  </a:cubicBezTo>
                  <a:cubicBezTo>
                    <a:pt x="6933755" y="532544"/>
                    <a:pt x="6933852" y="532544"/>
                    <a:pt x="6935013" y="532544"/>
                  </a:cubicBezTo>
                  <a:lnTo>
                    <a:pt x="6943880" y="532544"/>
                  </a:lnTo>
                  <a:cubicBezTo>
                    <a:pt x="6943885" y="532567"/>
                    <a:pt x="6944111" y="533533"/>
                    <a:pt x="6954013" y="575779"/>
                  </a:cubicBezTo>
                  <a:cubicBezTo>
                    <a:pt x="6954019" y="575779"/>
                    <a:pt x="6954093" y="575779"/>
                    <a:pt x="6955026" y="575779"/>
                  </a:cubicBezTo>
                  <a:lnTo>
                    <a:pt x="6962120" y="575779"/>
                  </a:lnTo>
                  <a:cubicBezTo>
                    <a:pt x="6962120" y="575790"/>
                    <a:pt x="6962120" y="576457"/>
                    <a:pt x="6962120" y="614691"/>
                  </a:cubicBezTo>
                  <a:cubicBezTo>
                    <a:pt x="6962127" y="614691"/>
                    <a:pt x="6962226" y="614691"/>
                    <a:pt x="6963893" y="614691"/>
                  </a:cubicBezTo>
                  <a:lnTo>
                    <a:pt x="6976307" y="614691"/>
                  </a:lnTo>
                  <a:cubicBezTo>
                    <a:pt x="6976307" y="614699"/>
                    <a:pt x="6976307" y="614821"/>
                    <a:pt x="6976307" y="616853"/>
                  </a:cubicBezTo>
                  <a:lnTo>
                    <a:pt x="6976307" y="631985"/>
                  </a:lnTo>
                  <a:cubicBezTo>
                    <a:pt x="6980360" y="631985"/>
                    <a:pt x="6980360" y="631985"/>
                    <a:pt x="6980360" y="629824"/>
                  </a:cubicBezTo>
                  <a:lnTo>
                    <a:pt x="6980360" y="614691"/>
                  </a:lnTo>
                  <a:cubicBezTo>
                    <a:pt x="6980370" y="614691"/>
                    <a:pt x="6980482" y="614691"/>
                    <a:pt x="6981880" y="614691"/>
                  </a:cubicBezTo>
                  <a:lnTo>
                    <a:pt x="6992520" y="614691"/>
                  </a:lnTo>
                  <a:cubicBezTo>
                    <a:pt x="6992520" y="614701"/>
                    <a:pt x="6992520" y="614818"/>
                    <a:pt x="6992520" y="616312"/>
                  </a:cubicBezTo>
                  <a:lnTo>
                    <a:pt x="6992520" y="627662"/>
                  </a:lnTo>
                  <a:cubicBezTo>
                    <a:pt x="6992536" y="627662"/>
                    <a:pt x="6993245" y="627662"/>
                    <a:pt x="7022921" y="627662"/>
                  </a:cubicBezTo>
                  <a:cubicBezTo>
                    <a:pt x="7022921" y="627645"/>
                    <a:pt x="7022921" y="626874"/>
                    <a:pt x="7022921" y="590912"/>
                  </a:cubicBezTo>
                  <a:cubicBezTo>
                    <a:pt x="7022929" y="590912"/>
                    <a:pt x="7023022" y="590912"/>
                    <a:pt x="7024187" y="590912"/>
                  </a:cubicBezTo>
                  <a:lnTo>
                    <a:pt x="7033054" y="590912"/>
                  </a:lnTo>
                  <a:cubicBezTo>
                    <a:pt x="7033054" y="590923"/>
                    <a:pt x="7033054" y="591417"/>
                    <a:pt x="7033054" y="612529"/>
                  </a:cubicBezTo>
                  <a:cubicBezTo>
                    <a:pt x="7035081" y="612529"/>
                    <a:pt x="7035081" y="612529"/>
                    <a:pt x="7035081" y="580103"/>
                  </a:cubicBezTo>
                  <a:cubicBezTo>
                    <a:pt x="7035095" y="580103"/>
                    <a:pt x="7035636" y="580103"/>
                    <a:pt x="7057374" y="580103"/>
                  </a:cubicBezTo>
                  <a:cubicBezTo>
                    <a:pt x="7057374" y="580093"/>
                    <a:pt x="7057374" y="579973"/>
                    <a:pt x="7057374" y="578481"/>
                  </a:cubicBezTo>
                  <a:lnTo>
                    <a:pt x="7057374" y="567132"/>
                  </a:lnTo>
                  <a:cubicBezTo>
                    <a:pt x="7057382" y="567132"/>
                    <a:pt x="7057457" y="567132"/>
                    <a:pt x="7058134" y="567132"/>
                  </a:cubicBezTo>
                  <a:lnTo>
                    <a:pt x="7063454" y="567132"/>
                  </a:lnTo>
                  <a:cubicBezTo>
                    <a:pt x="7063454" y="567126"/>
                    <a:pt x="7063454" y="567013"/>
                    <a:pt x="7063454" y="565241"/>
                  </a:cubicBezTo>
                  <a:lnTo>
                    <a:pt x="7063454" y="552000"/>
                  </a:lnTo>
                  <a:lnTo>
                    <a:pt x="7067508" y="558485"/>
                  </a:lnTo>
                  <a:cubicBezTo>
                    <a:pt x="7067516" y="558485"/>
                    <a:pt x="7067645" y="558485"/>
                    <a:pt x="7069788" y="558485"/>
                  </a:cubicBezTo>
                  <a:lnTo>
                    <a:pt x="7085748" y="558485"/>
                  </a:lnTo>
                  <a:cubicBezTo>
                    <a:pt x="7085748" y="558477"/>
                    <a:pt x="7085748" y="558409"/>
                    <a:pt x="7085748" y="557674"/>
                  </a:cubicBezTo>
                  <a:lnTo>
                    <a:pt x="7085748" y="552000"/>
                  </a:lnTo>
                  <a:cubicBezTo>
                    <a:pt x="7085757" y="552000"/>
                    <a:pt x="7085831" y="552000"/>
                    <a:pt x="7086508" y="552000"/>
                  </a:cubicBezTo>
                  <a:lnTo>
                    <a:pt x="7091828" y="552000"/>
                  </a:lnTo>
                  <a:cubicBezTo>
                    <a:pt x="7091828" y="552009"/>
                    <a:pt x="7091828" y="552109"/>
                    <a:pt x="7091828" y="553351"/>
                  </a:cubicBezTo>
                  <a:lnTo>
                    <a:pt x="7091828" y="562809"/>
                  </a:lnTo>
                  <a:cubicBezTo>
                    <a:pt x="7091843" y="562809"/>
                    <a:pt x="7092576" y="562809"/>
                    <a:pt x="7130335" y="562809"/>
                  </a:cubicBezTo>
                  <a:cubicBezTo>
                    <a:pt x="7130335" y="562827"/>
                    <a:pt x="7130335" y="564337"/>
                    <a:pt x="7130335" y="701162"/>
                  </a:cubicBezTo>
                  <a:cubicBezTo>
                    <a:pt x="7130345" y="701162"/>
                    <a:pt x="7130460" y="701162"/>
                    <a:pt x="7131855" y="701162"/>
                  </a:cubicBezTo>
                  <a:lnTo>
                    <a:pt x="7142495" y="701162"/>
                  </a:lnTo>
                  <a:cubicBezTo>
                    <a:pt x="7142495" y="696839"/>
                    <a:pt x="7142495" y="692515"/>
                    <a:pt x="7142495" y="688192"/>
                  </a:cubicBezTo>
                  <a:cubicBezTo>
                    <a:pt x="7144522" y="688192"/>
                    <a:pt x="7144522" y="688192"/>
                    <a:pt x="7146549" y="688192"/>
                  </a:cubicBezTo>
                  <a:cubicBezTo>
                    <a:pt x="7146549" y="692515"/>
                    <a:pt x="7146549" y="696839"/>
                    <a:pt x="7146549" y="701162"/>
                  </a:cubicBezTo>
                  <a:cubicBezTo>
                    <a:pt x="7156682" y="701162"/>
                    <a:pt x="7166816" y="701162"/>
                    <a:pt x="7176949" y="701162"/>
                  </a:cubicBezTo>
                  <a:cubicBezTo>
                    <a:pt x="7176949" y="690353"/>
                    <a:pt x="7176949" y="681706"/>
                    <a:pt x="7176949" y="670897"/>
                  </a:cubicBezTo>
                  <a:cubicBezTo>
                    <a:pt x="7181003" y="670897"/>
                    <a:pt x="7185056" y="670897"/>
                    <a:pt x="7189109" y="670897"/>
                  </a:cubicBezTo>
                  <a:lnTo>
                    <a:pt x="7201269" y="668736"/>
                  </a:lnTo>
                  <a:cubicBezTo>
                    <a:pt x="7203296" y="668736"/>
                    <a:pt x="7203296" y="670897"/>
                    <a:pt x="7205323" y="670897"/>
                  </a:cubicBezTo>
                  <a:lnTo>
                    <a:pt x="7215456" y="670897"/>
                  </a:lnTo>
                  <a:cubicBezTo>
                    <a:pt x="7215456" y="681706"/>
                    <a:pt x="7215456" y="692515"/>
                    <a:pt x="7215456" y="701162"/>
                  </a:cubicBezTo>
                  <a:cubicBezTo>
                    <a:pt x="7217483" y="701162"/>
                    <a:pt x="7219510" y="701162"/>
                    <a:pt x="7223563" y="701162"/>
                  </a:cubicBezTo>
                  <a:cubicBezTo>
                    <a:pt x="7223563" y="707648"/>
                    <a:pt x="7223563" y="714133"/>
                    <a:pt x="7223563" y="718457"/>
                  </a:cubicBezTo>
                  <a:lnTo>
                    <a:pt x="7232899" y="719362"/>
                  </a:lnTo>
                  <a:lnTo>
                    <a:pt x="7245857" y="719362"/>
                  </a:lnTo>
                  <a:cubicBezTo>
                    <a:pt x="7245857" y="713553"/>
                    <a:pt x="7245857" y="709381"/>
                    <a:pt x="7245857" y="703324"/>
                  </a:cubicBezTo>
                  <a:lnTo>
                    <a:pt x="7313813" y="703324"/>
                  </a:lnTo>
                  <a:lnTo>
                    <a:pt x="7313813" y="618071"/>
                  </a:lnTo>
                  <a:lnTo>
                    <a:pt x="7385821" y="618071"/>
                  </a:lnTo>
                  <a:lnTo>
                    <a:pt x="7385821" y="696839"/>
                  </a:lnTo>
                  <a:cubicBezTo>
                    <a:pt x="7386456" y="696839"/>
                    <a:pt x="7387091" y="696839"/>
                    <a:pt x="7387725" y="696839"/>
                  </a:cubicBezTo>
                  <a:lnTo>
                    <a:pt x="7388967" y="719362"/>
                  </a:lnTo>
                  <a:lnTo>
                    <a:pt x="7398643" y="719362"/>
                  </a:lnTo>
                  <a:cubicBezTo>
                    <a:pt x="7399179" y="712148"/>
                    <a:pt x="7399885" y="704494"/>
                    <a:pt x="7399885" y="696839"/>
                  </a:cubicBezTo>
                  <a:cubicBezTo>
                    <a:pt x="7401912" y="696839"/>
                    <a:pt x="7403939" y="696839"/>
                    <a:pt x="7405965" y="696839"/>
                  </a:cubicBezTo>
                  <a:lnTo>
                    <a:pt x="7407207" y="719362"/>
                  </a:lnTo>
                  <a:lnTo>
                    <a:pt x="7457829" y="719362"/>
                  </a:lnTo>
                  <a:lnTo>
                    <a:pt x="7457829" y="556334"/>
                  </a:lnTo>
                  <a:lnTo>
                    <a:pt x="7655156" y="556334"/>
                  </a:lnTo>
                  <a:lnTo>
                    <a:pt x="7655156" y="719362"/>
                  </a:lnTo>
                  <a:lnTo>
                    <a:pt x="7673853" y="719362"/>
                  </a:lnTo>
                  <a:lnTo>
                    <a:pt x="7673853" y="636669"/>
                  </a:lnTo>
                  <a:lnTo>
                    <a:pt x="7768973" y="636669"/>
                  </a:lnTo>
                  <a:lnTo>
                    <a:pt x="7773382" y="519115"/>
                  </a:lnTo>
                  <a:lnTo>
                    <a:pt x="7819759" y="519115"/>
                  </a:lnTo>
                  <a:lnTo>
                    <a:pt x="7821437" y="571456"/>
                  </a:lnTo>
                  <a:cubicBezTo>
                    <a:pt x="7843732" y="571456"/>
                    <a:pt x="7866024" y="571456"/>
                    <a:pt x="7886292" y="571456"/>
                  </a:cubicBezTo>
                  <a:cubicBezTo>
                    <a:pt x="7886292" y="597397"/>
                    <a:pt x="7886292" y="623338"/>
                    <a:pt x="7886292" y="647118"/>
                  </a:cubicBezTo>
                  <a:cubicBezTo>
                    <a:pt x="7890345" y="647118"/>
                    <a:pt x="7892372" y="647118"/>
                    <a:pt x="7894398" y="647118"/>
                  </a:cubicBezTo>
                  <a:cubicBezTo>
                    <a:pt x="7894398" y="644956"/>
                    <a:pt x="7896425" y="642794"/>
                    <a:pt x="7896425" y="640633"/>
                  </a:cubicBezTo>
                  <a:cubicBezTo>
                    <a:pt x="7898452" y="640633"/>
                    <a:pt x="7900478" y="640633"/>
                    <a:pt x="7902505" y="640633"/>
                  </a:cubicBezTo>
                  <a:cubicBezTo>
                    <a:pt x="7902505" y="642794"/>
                    <a:pt x="7902505" y="644956"/>
                    <a:pt x="7904533" y="649280"/>
                  </a:cubicBezTo>
                  <a:cubicBezTo>
                    <a:pt x="7908585" y="649280"/>
                    <a:pt x="7912638" y="649280"/>
                    <a:pt x="7916693" y="649280"/>
                  </a:cubicBezTo>
                  <a:cubicBezTo>
                    <a:pt x="7916693" y="647118"/>
                    <a:pt x="7916693" y="644956"/>
                    <a:pt x="7916693" y="642794"/>
                  </a:cubicBezTo>
                  <a:cubicBezTo>
                    <a:pt x="7924798" y="642794"/>
                    <a:pt x="7930878" y="642794"/>
                    <a:pt x="7938985" y="642794"/>
                  </a:cubicBezTo>
                  <a:cubicBezTo>
                    <a:pt x="7938985" y="644956"/>
                    <a:pt x="7938985" y="647118"/>
                    <a:pt x="7938985" y="649280"/>
                  </a:cubicBezTo>
                  <a:cubicBezTo>
                    <a:pt x="7945065" y="649280"/>
                    <a:pt x="7953173" y="649280"/>
                    <a:pt x="7959253" y="649280"/>
                  </a:cubicBezTo>
                  <a:cubicBezTo>
                    <a:pt x="7959253" y="664412"/>
                    <a:pt x="7959253" y="679545"/>
                    <a:pt x="7959253" y="694677"/>
                  </a:cubicBezTo>
                  <a:cubicBezTo>
                    <a:pt x="7963306" y="694677"/>
                    <a:pt x="7969386" y="694677"/>
                    <a:pt x="7973440" y="694677"/>
                  </a:cubicBezTo>
                  <a:cubicBezTo>
                    <a:pt x="7973440" y="690353"/>
                    <a:pt x="7973440" y="686030"/>
                    <a:pt x="7973440" y="681706"/>
                  </a:cubicBezTo>
                  <a:cubicBezTo>
                    <a:pt x="7979520" y="681706"/>
                    <a:pt x="7985600" y="681706"/>
                    <a:pt x="7989653" y="681706"/>
                  </a:cubicBezTo>
                  <a:cubicBezTo>
                    <a:pt x="7989653" y="621177"/>
                    <a:pt x="7989653" y="562809"/>
                    <a:pt x="7989653" y="502279"/>
                  </a:cubicBezTo>
                  <a:cubicBezTo>
                    <a:pt x="7991680" y="500117"/>
                    <a:pt x="7993706" y="497955"/>
                    <a:pt x="7995733" y="495793"/>
                  </a:cubicBezTo>
                  <a:cubicBezTo>
                    <a:pt x="8020053" y="495793"/>
                    <a:pt x="8044373" y="495793"/>
                    <a:pt x="8068694" y="495793"/>
                  </a:cubicBezTo>
                  <a:lnTo>
                    <a:pt x="8068694" y="504441"/>
                  </a:lnTo>
                  <a:lnTo>
                    <a:pt x="8078828" y="504441"/>
                  </a:lnTo>
                  <a:cubicBezTo>
                    <a:pt x="8078828" y="543353"/>
                    <a:pt x="8078828" y="582265"/>
                    <a:pt x="8078828" y="619015"/>
                  </a:cubicBezTo>
                  <a:cubicBezTo>
                    <a:pt x="8086934" y="619015"/>
                    <a:pt x="8093014" y="619015"/>
                    <a:pt x="8101121" y="619015"/>
                  </a:cubicBezTo>
                  <a:cubicBezTo>
                    <a:pt x="8101121" y="597397"/>
                    <a:pt x="8101121" y="575779"/>
                    <a:pt x="8101121" y="552000"/>
                  </a:cubicBezTo>
                  <a:cubicBezTo>
                    <a:pt x="8109228" y="552000"/>
                    <a:pt x="8119361" y="552000"/>
                    <a:pt x="8127469" y="552000"/>
                  </a:cubicBezTo>
                  <a:cubicBezTo>
                    <a:pt x="8129494" y="552000"/>
                    <a:pt x="8129494" y="549838"/>
                    <a:pt x="8131521" y="547676"/>
                  </a:cubicBezTo>
                  <a:lnTo>
                    <a:pt x="8139629" y="547676"/>
                  </a:lnTo>
                  <a:cubicBezTo>
                    <a:pt x="8141654" y="549838"/>
                    <a:pt x="8141654" y="552000"/>
                    <a:pt x="8143681" y="552000"/>
                  </a:cubicBezTo>
                  <a:cubicBezTo>
                    <a:pt x="8149761" y="552000"/>
                    <a:pt x="8157869" y="552000"/>
                    <a:pt x="8165976" y="552000"/>
                  </a:cubicBezTo>
                  <a:cubicBezTo>
                    <a:pt x="8165976" y="513088"/>
                    <a:pt x="8165976" y="474176"/>
                    <a:pt x="8165976" y="435264"/>
                  </a:cubicBezTo>
                  <a:cubicBezTo>
                    <a:pt x="8165989" y="435261"/>
                    <a:pt x="8166856" y="435097"/>
                    <a:pt x="8222722" y="424455"/>
                  </a:cubicBezTo>
                  <a:cubicBezTo>
                    <a:pt x="8222722" y="424462"/>
                    <a:pt x="8222722" y="424536"/>
                    <a:pt x="8222722" y="425536"/>
                  </a:cubicBezTo>
                  <a:lnTo>
                    <a:pt x="8222722" y="433102"/>
                  </a:lnTo>
                  <a:cubicBezTo>
                    <a:pt x="8222740" y="433102"/>
                    <a:pt x="8223384" y="433102"/>
                    <a:pt x="8249069" y="433102"/>
                  </a:cubicBezTo>
                  <a:cubicBezTo>
                    <a:pt x="8249069" y="433124"/>
                    <a:pt x="8249069" y="435495"/>
                    <a:pt x="8249069" y="688192"/>
                  </a:cubicBezTo>
                  <a:cubicBezTo>
                    <a:pt x="8255149" y="688192"/>
                    <a:pt x="8263256" y="688192"/>
                    <a:pt x="8271364" y="688192"/>
                  </a:cubicBezTo>
                  <a:cubicBezTo>
                    <a:pt x="8271364" y="686030"/>
                    <a:pt x="8271364" y="686030"/>
                    <a:pt x="8271364" y="683868"/>
                  </a:cubicBezTo>
                  <a:cubicBezTo>
                    <a:pt x="8275416" y="683868"/>
                    <a:pt x="8279469" y="683868"/>
                    <a:pt x="8283524" y="683868"/>
                  </a:cubicBezTo>
                  <a:cubicBezTo>
                    <a:pt x="8283524" y="686030"/>
                    <a:pt x="8283524" y="686030"/>
                    <a:pt x="8283524" y="688192"/>
                  </a:cubicBezTo>
                  <a:cubicBezTo>
                    <a:pt x="8291630" y="688192"/>
                    <a:pt x="8299736" y="688192"/>
                    <a:pt x="8307844" y="688192"/>
                  </a:cubicBezTo>
                  <a:cubicBezTo>
                    <a:pt x="8307844" y="683868"/>
                    <a:pt x="8307844" y="679545"/>
                    <a:pt x="8307844" y="675221"/>
                  </a:cubicBezTo>
                  <a:cubicBezTo>
                    <a:pt x="8317977" y="675221"/>
                    <a:pt x="8328110" y="675221"/>
                    <a:pt x="8336217" y="675221"/>
                  </a:cubicBezTo>
                  <a:cubicBezTo>
                    <a:pt x="8340270" y="670897"/>
                    <a:pt x="8344325" y="670897"/>
                    <a:pt x="8348377" y="670897"/>
                  </a:cubicBezTo>
                  <a:cubicBezTo>
                    <a:pt x="8354457" y="675221"/>
                    <a:pt x="8362565" y="675221"/>
                    <a:pt x="8368645" y="675221"/>
                  </a:cubicBezTo>
                  <a:cubicBezTo>
                    <a:pt x="8368645" y="668736"/>
                    <a:pt x="8368645" y="664412"/>
                    <a:pt x="8368645" y="657927"/>
                  </a:cubicBezTo>
                  <a:lnTo>
                    <a:pt x="8376752" y="657927"/>
                  </a:lnTo>
                  <a:cubicBezTo>
                    <a:pt x="8376752" y="653603"/>
                    <a:pt x="8376752" y="649280"/>
                    <a:pt x="8376752" y="644956"/>
                  </a:cubicBezTo>
                  <a:cubicBezTo>
                    <a:pt x="8394992" y="644956"/>
                    <a:pt x="8415258" y="644956"/>
                    <a:pt x="8433498" y="644956"/>
                  </a:cubicBezTo>
                  <a:cubicBezTo>
                    <a:pt x="8433498" y="634147"/>
                    <a:pt x="8433498" y="625500"/>
                    <a:pt x="8433498" y="614691"/>
                  </a:cubicBezTo>
                  <a:cubicBezTo>
                    <a:pt x="8439578" y="614691"/>
                    <a:pt x="8445658" y="614691"/>
                    <a:pt x="8451738" y="614691"/>
                  </a:cubicBezTo>
                  <a:cubicBezTo>
                    <a:pt x="8451738" y="612529"/>
                    <a:pt x="8451738" y="610368"/>
                    <a:pt x="8451738" y="608206"/>
                  </a:cubicBezTo>
                  <a:cubicBezTo>
                    <a:pt x="8455792" y="608206"/>
                    <a:pt x="8459845" y="608206"/>
                    <a:pt x="8463898" y="608206"/>
                  </a:cubicBezTo>
                  <a:cubicBezTo>
                    <a:pt x="8463898" y="610368"/>
                    <a:pt x="8463898" y="612529"/>
                    <a:pt x="8463898" y="614691"/>
                  </a:cubicBezTo>
                  <a:cubicBezTo>
                    <a:pt x="8469978" y="614691"/>
                    <a:pt x="8474032" y="614691"/>
                    <a:pt x="8480112" y="614691"/>
                  </a:cubicBezTo>
                  <a:cubicBezTo>
                    <a:pt x="8480112" y="629824"/>
                    <a:pt x="8480112" y="647118"/>
                    <a:pt x="8480112" y="664412"/>
                  </a:cubicBezTo>
                  <a:cubicBezTo>
                    <a:pt x="8490245" y="664412"/>
                    <a:pt x="8502406" y="664412"/>
                    <a:pt x="8512540" y="664412"/>
                  </a:cubicBezTo>
                  <a:cubicBezTo>
                    <a:pt x="8512540" y="655765"/>
                    <a:pt x="8512540" y="647118"/>
                    <a:pt x="8512540" y="638471"/>
                  </a:cubicBezTo>
                  <a:cubicBezTo>
                    <a:pt x="8524700" y="638471"/>
                    <a:pt x="8538886" y="638471"/>
                    <a:pt x="8551046" y="638471"/>
                  </a:cubicBezTo>
                  <a:cubicBezTo>
                    <a:pt x="8551046" y="627662"/>
                    <a:pt x="8551046" y="619015"/>
                    <a:pt x="8551046" y="608206"/>
                  </a:cubicBezTo>
                  <a:cubicBezTo>
                    <a:pt x="8567261" y="608206"/>
                    <a:pt x="8583473" y="608206"/>
                    <a:pt x="8599688" y="608206"/>
                  </a:cubicBezTo>
                  <a:cubicBezTo>
                    <a:pt x="8599688" y="608235"/>
                    <a:pt x="8599688" y="610010"/>
                    <a:pt x="8599688" y="719362"/>
                  </a:cubicBezTo>
                  <a:lnTo>
                    <a:pt x="8599688" y="733141"/>
                  </a:lnTo>
                  <a:lnTo>
                    <a:pt x="8665562" y="733141"/>
                  </a:lnTo>
                  <a:lnTo>
                    <a:pt x="8665562" y="838913"/>
                  </a:lnTo>
                  <a:lnTo>
                    <a:pt x="8665562" y="862160"/>
                  </a:lnTo>
                  <a:lnTo>
                    <a:pt x="8680522" y="862160"/>
                  </a:lnTo>
                  <a:cubicBezTo>
                    <a:pt x="8680522" y="862160"/>
                    <a:pt x="8680522" y="862160"/>
                    <a:pt x="8680522" y="860998"/>
                  </a:cubicBezTo>
                  <a:lnTo>
                    <a:pt x="8680522" y="852862"/>
                  </a:lnTo>
                  <a:cubicBezTo>
                    <a:pt x="8680522" y="852862"/>
                    <a:pt x="8680522" y="852862"/>
                    <a:pt x="8725102" y="852862"/>
                  </a:cubicBezTo>
                  <a:cubicBezTo>
                    <a:pt x="8725102" y="852862"/>
                    <a:pt x="8725102" y="852862"/>
                    <a:pt x="8725102" y="855477"/>
                  </a:cubicBezTo>
                  <a:lnTo>
                    <a:pt x="8725102" y="861131"/>
                  </a:lnTo>
                  <a:lnTo>
                    <a:pt x="8733569" y="852574"/>
                  </a:lnTo>
                  <a:cubicBezTo>
                    <a:pt x="8731340" y="852574"/>
                    <a:pt x="8731340" y="850249"/>
                    <a:pt x="8729111" y="850249"/>
                  </a:cubicBezTo>
                  <a:cubicBezTo>
                    <a:pt x="8729111" y="847924"/>
                    <a:pt x="8729111" y="845600"/>
                    <a:pt x="8729111" y="843275"/>
                  </a:cubicBezTo>
                  <a:cubicBezTo>
                    <a:pt x="8731340" y="843275"/>
                    <a:pt x="8733569" y="840950"/>
                    <a:pt x="8735797" y="840950"/>
                  </a:cubicBezTo>
                  <a:cubicBezTo>
                    <a:pt x="8735797" y="836301"/>
                    <a:pt x="8735797" y="833976"/>
                    <a:pt x="8735797" y="831652"/>
                  </a:cubicBezTo>
                  <a:cubicBezTo>
                    <a:pt x="8738027" y="831652"/>
                    <a:pt x="8738027" y="831652"/>
                    <a:pt x="8740256" y="831652"/>
                  </a:cubicBezTo>
                  <a:cubicBezTo>
                    <a:pt x="8740256" y="824678"/>
                    <a:pt x="8740256" y="817704"/>
                    <a:pt x="8740256" y="810730"/>
                  </a:cubicBezTo>
                  <a:cubicBezTo>
                    <a:pt x="8738027" y="810730"/>
                    <a:pt x="8738027" y="810730"/>
                    <a:pt x="8735797" y="810730"/>
                  </a:cubicBezTo>
                  <a:cubicBezTo>
                    <a:pt x="8735797" y="808405"/>
                    <a:pt x="8735797" y="808405"/>
                    <a:pt x="8735797" y="806081"/>
                  </a:cubicBezTo>
                  <a:lnTo>
                    <a:pt x="8740256" y="803756"/>
                  </a:lnTo>
                  <a:cubicBezTo>
                    <a:pt x="8744713" y="799107"/>
                    <a:pt x="8746943" y="794457"/>
                    <a:pt x="8751401" y="787483"/>
                  </a:cubicBezTo>
                  <a:cubicBezTo>
                    <a:pt x="8753629" y="782834"/>
                    <a:pt x="8753629" y="780510"/>
                    <a:pt x="8753629" y="778185"/>
                  </a:cubicBezTo>
                  <a:cubicBezTo>
                    <a:pt x="8749172" y="771211"/>
                    <a:pt x="8749172" y="759588"/>
                    <a:pt x="8753629" y="752614"/>
                  </a:cubicBezTo>
                  <a:cubicBezTo>
                    <a:pt x="8753631" y="752611"/>
                    <a:pt x="8753645" y="752565"/>
                    <a:pt x="8753909" y="751742"/>
                  </a:cubicBezTo>
                  <a:lnTo>
                    <a:pt x="8755767" y="745928"/>
                  </a:lnTo>
                  <a:lnTo>
                    <a:pt x="8754080" y="745928"/>
                  </a:lnTo>
                  <a:cubicBezTo>
                    <a:pt x="8754080" y="745928"/>
                    <a:pt x="8754080" y="745928"/>
                    <a:pt x="8754080" y="744766"/>
                  </a:cubicBezTo>
                  <a:lnTo>
                    <a:pt x="8754080" y="736629"/>
                  </a:lnTo>
                  <a:cubicBezTo>
                    <a:pt x="8754080" y="736629"/>
                    <a:pt x="8754080" y="736629"/>
                    <a:pt x="8755194" y="736629"/>
                  </a:cubicBezTo>
                  <a:lnTo>
                    <a:pt x="8762996" y="736629"/>
                  </a:lnTo>
                  <a:cubicBezTo>
                    <a:pt x="8762996" y="736629"/>
                    <a:pt x="8762996" y="736629"/>
                    <a:pt x="8762996" y="735467"/>
                  </a:cubicBezTo>
                  <a:lnTo>
                    <a:pt x="8762996" y="727331"/>
                  </a:lnTo>
                  <a:cubicBezTo>
                    <a:pt x="8762996" y="727331"/>
                    <a:pt x="8762996" y="727331"/>
                    <a:pt x="8761881" y="727331"/>
                  </a:cubicBezTo>
                  <a:lnTo>
                    <a:pt x="8754080" y="727331"/>
                  </a:lnTo>
                  <a:cubicBezTo>
                    <a:pt x="8754080" y="727331"/>
                    <a:pt x="8754080" y="727331"/>
                    <a:pt x="8754080" y="726168"/>
                  </a:cubicBezTo>
                  <a:lnTo>
                    <a:pt x="8754080" y="718032"/>
                  </a:lnTo>
                  <a:cubicBezTo>
                    <a:pt x="8754080" y="718032"/>
                    <a:pt x="8754080" y="718032"/>
                    <a:pt x="8755194" y="718032"/>
                  </a:cubicBezTo>
                  <a:lnTo>
                    <a:pt x="8762996" y="718032"/>
                  </a:lnTo>
                  <a:cubicBezTo>
                    <a:pt x="8762996" y="718032"/>
                    <a:pt x="8762996" y="718032"/>
                    <a:pt x="8762996" y="717160"/>
                  </a:cubicBezTo>
                  <a:lnTo>
                    <a:pt x="8762996" y="711058"/>
                  </a:lnTo>
                  <a:cubicBezTo>
                    <a:pt x="8762996" y="711058"/>
                    <a:pt x="8762996" y="711058"/>
                    <a:pt x="8761881" y="711058"/>
                  </a:cubicBezTo>
                  <a:lnTo>
                    <a:pt x="8754080" y="711058"/>
                  </a:lnTo>
                  <a:cubicBezTo>
                    <a:pt x="8754080" y="711058"/>
                    <a:pt x="8754080" y="711058"/>
                    <a:pt x="8754080" y="709896"/>
                  </a:cubicBezTo>
                  <a:lnTo>
                    <a:pt x="8754080" y="701759"/>
                  </a:lnTo>
                  <a:cubicBezTo>
                    <a:pt x="8754080" y="701759"/>
                    <a:pt x="8754080" y="701759"/>
                    <a:pt x="8755194" y="701759"/>
                  </a:cubicBezTo>
                  <a:lnTo>
                    <a:pt x="8762996" y="701759"/>
                  </a:lnTo>
                  <a:cubicBezTo>
                    <a:pt x="8762996" y="701759"/>
                    <a:pt x="8762996" y="701759"/>
                    <a:pt x="8761881" y="700016"/>
                  </a:cubicBezTo>
                  <a:lnTo>
                    <a:pt x="8754080" y="687812"/>
                  </a:lnTo>
                  <a:cubicBezTo>
                    <a:pt x="8754080" y="687812"/>
                    <a:pt x="8754080" y="687812"/>
                    <a:pt x="8754080" y="650617"/>
                  </a:cubicBezTo>
                  <a:cubicBezTo>
                    <a:pt x="8754080" y="650617"/>
                    <a:pt x="8754080" y="650617"/>
                    <a:pt x="8903424" y="650617"/>
                  </a:cubicBezTo>
                  <a:cubicBezTo>
                    <a:pt x="8903424" y="650617"/>
                    <a:pt x="8903424" y="650617"/>
                    <a:pt x="8905096" y="653232"/>
                  </a:cubicBezTo>
                  <a:lnTo>
                    <a:pt x="8908543" y="658626"/>
                  </a:lnTo>
                  <a:lnTo>
                    <a:pt x="8908543" y="647687"/>
                  </a:lnTo>
                  <a:cubicBezTo>
                    <a:pt x="8908543" y="636001"/>
                    <a:pt x="8908543" y="622669"/>
                    <a:pt x="8908543" y="607460"/>
                  </a:cubicBezTo>
                  <a:cubicBezTo>
                    <a:pt x="8908552" y="607460"/>
                    <a:pt x="8908671" y="607460"/>
                    <a:pt x="8910570" y="607460"/>
                  </a:cubicBezTo>
                  <a:lnTo>
                    <a:pt x="8924757" y="607460"/>
                  </a:lnTo>
                  <a:cubicBezTo>
                    <a:pt x="8924757" y="607441"/>
                    <a:pt x="8924757" y="606126"/>
                    <a:pt x="8924757" y="515723"/>
                  </a:cubicBezTo>
                  <a:lnTo>
                    <a:pt x="8924757" y="490724"/>
                  </a:lnTo>
                  <a:lnTo>
                    <a:pt x="9078786" y="490724"/>
                  </a:lnTo>
                  <a:lnTo>
                    <a:pt x="9078786" y="506306"/>
                  </a:lnTo>
                  <a:cubicBezTo>
                    <a:pt x="9078786" y="526935"/>
                    <a:pt x="9078786" y="559711"/>
                    <a:pt x="9078786" y="611783"/>
                  </a:cubicBezTo>
                  <a:cubicBezTo>
                    <a:pt x="9078796" y="611782"/>
                    <a:pt x="9078908" y="611761"/>
                    <a:pt x="9080306" y="611513"/>
                  </a:cubicBezTo>
                  <a:lnTo>
                    <a:pt x="9090946" y="609622"/>
                  </a:lnTo>
                  <a:cubicBezTo>
                    <a:pt x="9090946" y="609644"/>
                    <a:pt x="9090916" y="610978"/>
                    <a:pt x="9088919" y="698254"/>
                  </a:cubicBezTo>
                  <a:cubicBezTo>
                    <a:pt x="9088929" y="698256"/>
                    <a:pt x="9089040" y="698276"/>
                    <a:pt x="9090439" y="698525"/>
                  </a:cubicBezTo>
                  <a:lnTo>
                    <a:pt x="9101079" y="700416"/>
                  </a:lnTo>
                  <a:cubicBezTo>
                    <a:pt x="9101081" y="700423"/>
                    <a:pt x="9101101" y="700487"/>
                    <a:pt x="9101332" y="701227"/>
                  </a:cubicBezTo>
                  <a:lnTo>
                    <a:pt x="9103106" y="706902"/>
                  </a:lnTo>
                  <a:cubicBezTo>
                    <a:pt x="9103108" y="706893"/>
                    <a:pt x="9103153" y="706750"/>
                    <a:pt x="9103866" y="704470"/>
                  </a:cubicBezTo>
                  <a:lnTo>
                    <a:pt x="9109186" y="687446"/>
                  </a:lnTo>
                  <a:cubicBezTo>
                    <a:pt x="9109193" y="687446"/>
                    <a:pt x="9109293" y="687446"/>
                    <a:pt x="9110959" y="687446"/>
                  </a:cubicBezTo>
                  <a:lnTo>
                    <a:pt x="9123373" y="687446"/>
                  </a:lnTo>
                  <a:cubicBezTo>
                    <a:pt x="9123373" y="687463"/>
                    <a:pt x="9123373" y="688156"/>
                    <a:pt x="9123373" y="719872"/>
                  </a:cubicBezTo>
                  <a:cubicBezTo>
                    <a:pt x="9123379" y="719877"/>
                    <a:pt x="9123456" y="719917"/>
                    <a:pt x="9124386" y="720413"/>
                  </a:cubicBezTo>
                  <a:lnTo>
                    <a:pt x="9131480" y="724196"/>
                  </a:lnTo>
                  <a:cubicBezTo>
                    <a:pt x="9131480" y="724205"/>
                    <a:pt x="9131480" y="724306"/>
                    <a:pt x="9131480" y="725547"/>
                  </a:cubicBezTo>
                  <a:lnTo>
                    <a:pt x="9131480" y="735005"/>
                  </a:lnTo>
                  <a:cubicBezTo>
                    <a:pt x="9131500" y="735005"/>
                    <a:pt x="9132408" y="735005"/>
                    <a:pt x="9176067" y="735005"/>
                  </a:cubicBezTo>
                  <a:cubicBezTo>
                    <a:pt x="9176067" y="735013"/>
                    <a:pt x="9176067" y="735096"/>
                    <a:pt x="9176067" y="736086"/>
                  </a:cubicBezTo>
                  <a:lnTo>
                    <a:pt x="9176067" y="743652"/>
                  </a:lnTo>
                  <a:cubicBezTo>
                    <a:pt x="9176076" y="743652"/>
                    <a:pt x="9176197" y="743652"/>
                    <a:pt x="9178093" y="743652"/>
                  </a:cubicBezTo>
                  <a:lnTo>
                    <a:pt x="9192280" y="743652"/>
                  </a:lnTo>
                  <a:cubicBezTo>
                    <a:pt x="9192280" y="743634"/>
                    <a:pt x="9192280" y="742905"/>
                    <a:pt x="9192280" y="713387"/>
                  </a:cubicBezTo>
                  <a:cubicBezTo>
                    <a:pt x="9192301" y="713387"/>
                    <a:pt x="9193231" y="713387"/>
                    <a:pt x="9236867" y="713387"/>
                  </a:cubicBezTo>
                  <a:cubicBezTo>
                    <a:pt x="9236867" y="713379"/>
                    <a:pt x="9236867" y="713282"/>
                    <a:pt x="9236867" y="712036"/>
                  </a:cubicBezTo>
                  <a:lnTo>
                    <a:pt x="9236867" y="702578"/>
                  </a:lnTo>
                  <a:cubicBezTo>
                    <a:pt x="9236873" y="702578"/>
                    <a:pt x="9236947" y="702578"/>
                    <a:pt x="9237881" y="702578"/>
                  </a:cubicBezTo>
                  <a:lnTo>
                    <a:pt x="9244974" y="702578"/>
                  </a:lnTo>
                  <a:cubicBezTo>
                    <a:pt x="9244974" y="702571"/>
                    <a:pt x="9244974" y="702458"/>
                    <a:pt x="9244974" y="700687"/>
                  </a:cubicBezTo>
                  <a:lnTo>
                    <a:pt x="9244974" y="687446"/>
                  </a:lnTo>
                  <a:cubicBezTo>
                    <a:pt x="9244983" y="687446"/>
                    <a:pt x="9245055" y="687446"/>
                    <a:pt x="9245734" y="687446"/>
                  </a:cubicBezTo>
                  <a:lnTo>
                    <a:pt x="9251054" y="687446"/>
                  </a:lnTo>
                  <a:cubicBezTo>
                    <a:pt x="9251054" y="687439"/>
                    <a:pt x="9251054" y="687354"/>
                    <a:pt x="9251054" y="686365"/>
                  </a:cubicBezTo>
                  <a:lnTo>
                    <a:pt x="9251054" y="678798"/>
                  </a:lnTo>
                  <a:cubicBezTo>
                    <a:pt x="9251062" y="678798"/>
                    <a:pt x="9251186" y="678798"/>
                    <a:pt x="9253081" y="678798"/>
                  </a:cubicBezTo>
                  <a:lnTo>
                    <a:pt x="9267268" y="678798"/>
                  </a:lnTo>
                  <a:cubicBezTo>
                    <a:pt x="9267268" y="678805"/>
                    <a:pt x="9267268" y="678882"/>
                    <a:pt x="9267268" y="679879"/>
                  </a:cubicBezTo>
                  <a:lnTo>
                    <a:pt x="9267268" y="687446"/>
                  </a:lnTo>
                  <a:cubicBezTo>
                    <a:pt x="9267279" y="687446"/>
                    <a:pt x="9267780" y="687446"/>
                    <a:pt x="9289561" y="687446"/>
                  </a:cubicBezTo>
                  <a:cubicBezTo>
                    <a:pt x="9289561" y="687438"/>
                    <a:pt x="9289561" y="687324"/>
                    <a:pt x="9289561" y="685554"/>
                  </a:cubicBezTo>
                  <a:lnTo>
                    <a:pt x="9289561" y="672313"/>
                  </a:lnTo>
                  <a:cubicBezTo>
                    <a:pt x="9289567" y="672313"/>
                    <a:pt x="9289664" y="672313"/>
                    <a:pt x="9291335" y="672313"/>
                  </a:cubicBezTo>
                  <a:lnTo>
                    <a:pt x="9303748" y="672313"/>
                  </a:lnTo>
                  <a:cubicBezTo>
                    <a:pt x="9303748" y="672325"/>
                    <a:pt x="9303748" y="672839"/>
                    <a:pt x="9303748" y="696093"/>
                  </a:cubicBezTo>
                  <a:cubicBezTo>
                    <a:pt x="9303755" y="696093"/>
                    <a:pt x="9303835" y="696093"/>
                    <a:pt x="9304762" y="696093"/>
                  </a:cubicBezTo>
                  <a:lnTo>
                    <a:pt x="9311855" y="696093"/>
                  </a:lnTo>
                  <a:cubicBezTo>
                    <a:pt x="9311855" y="696087"/>
                    <a:pt x="9311855" y="696006"/>
                    <a:pt x="9311855" y="695012"/>
                  </a:cubicBezTo>
                  <a:lnTo>
                    <a:pt x="9311855" y="687446"/>
                  </a:lnTo>
                  <a:cubicBezTo>
                    <a:pt x="9311864" y="687446"/>
                    <a:pt x="9311982" y="687446"/>
                    <a:pt x="9313628" y="687446"/>
                  </a:cubicBezTo>
                  <a:lnTo>
                    <a:pt x="9326042" y="687446"/>
                  </a:lnTo>
                  <a:cubicBezTo>
                    <a:pt x="9326042" y="687459"/>
                    <a:pt x="9326042" y="688018"/>
                    <a:pt x="9326042" y="713387"/>
                  </a:cubicBezTo>
                  <a:cubicBezTo>
                    <a:pt x="9326050" y="713387"/>
                    <a:pt x="9326168" y="713387"/>
                    <a:pt x="9328069" y="713387"/>
                  </a:cubicBezTo>
                  <a:lnTo>
                    <a:pt x="9342255" y="713387"/>
                  </a:lnTo>
                  <a:cubicBezTo>
                    <a:pt x="9342255" y="713398"/>
                    <a:pt x="9342255" y="713513"/>
                    <a:pt x="9342255" y="715008"/>
                  </a:cubicBezTo>
                  <a:lnTo>
                    <a:pt x="9342255" y="726358"/>
                  </a:lnTo>
                  <a:cubicBezTo>
                    <a:pt x="9342263" y="726358"/>
                    <a:pt x="9342334" y="726358"/>
                    <a:pt x="9343015" y="726358"/>
                  </a:cubicBezTo>
                  <a:lnTo>
                    <a:pt x="9348336" y="726358"/>
                  </a:lnTo>
                  <a:cubicBezTo>
                    <a:pt x="9348336" y="726350"/>
                    <a:pt x="9348336" y="726274"/>
                    <a:pt x="9348336" y="725547"/>
                  </a:cubicBezTo>
                  <a:lnTo>
                    <a:pt x="9348336" y="719872"/>
                  </a:lnTo>
                  <a:cubicBezTo>
                    <a:pt x="9348353" y="719872"/>
                    <a:pt x="9349072" y="719872"/>
                    <a:pt x="9378736" y="719872"/>
                  </a:cubicBezTo>
                  <a:cubicBezTo>
                    <a:pt x="9378736" y="719886"/>
                    <a:pt x="9378736" y="720449"/>
                    <a:pt x="9378736" y="743652"/>
                  </a:cubicBezTo>
                  <a:cubicBezTo>
                    <a:pt x="9378743" y="743652"/>
                    <a:pt x="9378822" y="743652"/>
                    <a:pt x="9379749" y="743652"/>
                  </a:cubicBezTo>
                  <a:lnTo>
                    <a:pt x="9386843" y="743652"/>
                  </a:lnTo>
                  <a:cubicBezTo>
                    <a:pt x="9386843" y="743659"/>
                    <a:pt x="9386843" y="743732"/>
                    <a:pt x="9386843" y="744733"/>
                  </a:cubicBezTo>
                  <a:lnTo>
                    <a:pt x="9386843" y="752299"/>
                  </a:lnTo>
                  <a:cubicBezTo>
                    <a:pt x="9386852" y="752299"/>
                    <a:pt x="9386925" y="752299"/>
                    <a:pt x="9387603" y="752299"/>
                  </a:cubicBezTo>
                  <a:lnTo>
                    <a:pt x="9392923" y="752299"/>
                  </a:lnTo>
                  <a:cubicBezTo>
                    <a:pt x="9392923" y="752292"/>
                    <a:pt x="9392923" y="752172"/>
                    <a:pt x="9392923" y="750137"/>
                  </a:cubicBezTo>
                  <a:lnTo>
                    <a:pt x="9392923" y="735005"/>
                  </a:lnTo>
                  <a:cubicBezTo>
                    <a:pt x="9392930" y="735005"/>
                    <a:pt x="9393008" y="735005"/>
                    <a:pt x="9393936" y="735005"/>
                  </a:cubicBezTo>
                  <a:lnTo>
                    <a:pt x="9401030" y="735005"/>
                  </a:lnTo>
                  <a:cubicBezTo>
                    <a:pt x="9401030" y="735013"/>
                    <a:pt x="9401030" y="735096"/>
                    <a:pt x="9401030" y="736086"/>
                  </a:cubicBezTo>
                  <a:lnTo>
                    <a:pt x="9401030" y="743652"/>
                  </a:lnTo>
                  <a:lnTo>
                    <a:pt x="9406350" y="741659"/>
                  </a:lnTo>
                  <a:cubicBezTo>
                    <a:pt x="9407110" y="741287"/>
                    <a:pt x="9407110" y="741085"/>
                    <a:pt x="9407110" y="740679"/>
                  </a:cubicBezTo>
                  <a:lnTo>
                    <a:pt x="9407110" y="735005"/>
                  </a:lnTo>
                  <a:cubicBezTo>
                    <a:pt x="9407127" y="735005"/>
                    <a:pt x="9407928" y="735005"/>
                    <a:pt x="9445617" y="735005"/>
                  </a:cubicBezTo>
                  <a:cubicBezTo>
                    <a:pt x="9445617" y="735019"/>
                    <a:pt x="9445617" y="735566"/>
                    <a:pt x="9445617" y="758784"/>
                  </a:cubicBezTo>
                  <a:cubicBezTo>
                    <a:pt x="9445625" y="758784"/>
                    <a:pt x="9445743" y="758784"/>
                    <a:pt x="9447643" y="758784"/>
                  </a:cubicBezTo>
                  <a:lnTo>
                    <a:pt x="9461830" y="758784"/>
                  </a:lnTo>
                  <a:cubicBezTo>
                    <a:pt x="9461830" y="758792"/>
                    <a:pt x="9461830" y="758874"/>
                    <a:pt x="9461830" y="759865"/>
                  </a:cubicBezTo>
                  <a:lnTo>
                    <a:pt x="9461830" y="767431"/>
                  </a:lnTo>
                  <a:cubicBezTo>
                    <a:pt x="9461839" y="767431"/>
                    <a:pt x="9461962" y="767431"/>
                    <a:pt x="9463604" y="767431"/>
                  </a:cubicBezTo>
                  <a:lnTo>
                    <a:pt x="9476017" y="767431"/>
                  </a:lnTo>
                  <a:cubicBezTo>
                    <a:pt x="9476017" y="767419"/>
                    <a:pt x="9476017" y="766908"/>
                    <a:pt x="9476017" y="743652"/>
                  </a:cubicBezTo>
                  <a:cubicBezTo>
                    <a:pt x="9476024" y="743652"/>
                    <a:pt x="9476102" y="743652"/>
                    <a:pt x="9477030" y="743652"/>
                  </a:cubicBezTo>
                  <a:lnTo>
                    <a:pt x="9484124" y="743652"/>
                  </a:lnTo>
                  <a:cubicBezTo>
                    <a:pt x="9484124" y="743633"/>
                    <a:pt x="9484124" y="742862"/>
                    <a:pt x="9484124" y="711225"/>
                  </a:cubicBezTo>
                  <a:cubicBezTo>
                    <a:pt x="9484131" y="711225"/>
                    <a:pt x="9484208" y="711225"/>
                    <a:pt x="9485137" y="711225"/>
                  </a:cubicBezTo>
                  <a:lnTo>
                    <a:pt x="9492231" y="711225"/>
                  </a:lnTo>
                  <a:cubicBezTo>
                    <a:pt x="9492231" y="711219"/>
                    <a:pt x="9492231" y="711110"/>
                    <a:pt x="9492231" y="709334"/>
                  </a:cubicBezTo>
                  <a:lnTo>
                    <a:pt x="9492231" y="696093"/>
                  </a:lnTo>
                  <a:cubicBezTo>
                    <a:pt x="9490204" y="696093"/>
                    <a:pt x="9490204" y="696093"/>
                    <a:pt x="9490964" y="694471"/>
                  </a:cubicBezTo>
                  <a:lnTo>
                    <a:pt x="9496284" y="683122"/>
                  </a:lnTo>
                  <a:cubicBezTo>
                    <a:pt x="9496289" y="683139"/>
                    <a:pt x="9496484" y="683813"/>
                    <a:pt x="9504391" y="711225"/>
                  </a:cubicBezTo>
                  <a:cubicBezTo>
                    <a:pt x="9504399" y="711225"/>
                    <a:pt x="9504472" y="711225"/>
                    <a:pt x="9505151" y="711225"/>
                  </a:cubicBezTo>
                  <a:lnTo>
                    <a:pt x="9510471" y="711225"/>
                  </a:lnTo>
                  <a:cubicBezTo>
                    <a:pt x="9510471" y="711212"/>
                    <a:pt x="9510471" y="710033"/>
                    <a:pt x="9510471" y="605298"/>
                  </a:cubicBezTo>
                  <a:cubicBezTo>
                    <a:pt x="9510481" y="605298"/>
                    <a:pt x="9510595" y="605298"/>
                    <a:pt x="9511991" y="605298"/>
                  </a:cubicBezTo>
                  <a:lnTo>
                    <a:pt x="9522631" y="605298"/>
                  </a:lnTo>
                  <a:cubicBezTo>
                    <a:pt x="9522631" y="605276"/>
                    <a:pt x="9522631" y="604266"/>
                    <a:pt x="9522631" y="557739"/>
                  </a:cubicBezTo>
                  <a:cubicBezTo>
                    <a:pt x="9522648" y="557739"/>
                    <a:pt x="9523273" y="557739"/>
                    <a:pt x="9548978" y="557739"/>
                  </a:cubicBezTo>
                  <a:cubicBezTo>
                    <a:pt x="9548978" y="557727"/>
                    <a:pt x="9548978" y="557217"/>
                    <a:pt x="9548978" y="536121"/>
                  </a:cubicBezTo>
                  <a:cubicBezTo>
                    <a:pt x="9548997" y="536121"/>
                    <a:pt x="9549786" y="536121"/>
                    <a:pt x="9583432" y="536121"/>
                  </a:cubicBezTo>
                  <a:cubicBezTo>
                    <a:pt x="9583432" y="536129"/>
                    <a:pt x="9583432" y="536259"/>
                    <a:pt x="9583432" y="538553"/>
                  </a:cubicBezTo>
                  <a:lnTo>
                    <a:pt x="9583432" y="555577"/>
                  </a:lnTo>
                  <a:cubicBezTo>
                    <a:pt x="9583441" y="555577"/>
                    <a:pt x="9583572" y="555577"/>
                    <a:pt x="9585712" y="555577"/>
                  </a:cubicBezTo>
                  <a:lnTo>
                    <a:pt x="9601672" y="555577"/>
                  </a:lnTo>
                  <a:cubicBezTo>
                    <a:pt x="9601672" y="555595"/>
                    <a:pt x="9601672" y="556489"/>
                    <a:pt x="9601672" y="603136"/>
                  </a:cubicBezTo>
                  <a:cubicBezTo>
                    <a:pt x="9601678" y="603136"/>
                    <a:pt x="9601754" y="603136"/>
                    <a:pt x="9602685" y="603136"/>
                  </a:cubicBezTo>
                  <a:lnTo>
                    <a:pt x="9609779" y="603136"/>
                  </a:lnTo>
                  <a:lnTo>
                    <a:pt x="9623966" y="607460"/>
                  </a:lnTo>
                  <a:cubicBezTo>
                    <a:pt x="9623966" y="607470"/>
                    <a:pt x="9623966" y="608120"/>
                    <a:pt x="9623966" y="646372"/>
                  </a:cubicBezTo>
                  <a:cubicBezTo>
                    <a:pt x="9623972" y="646372"/>
                    <a:pt x="9624047" y="646372"/>
                    <a:pt x="9624979" y="646372"/>
                  </a:cubicBezTo>
                  <a:lnTo>
                    <a:pt x="9632072" y="646372"/>
                  </a:lnTo>
                  <a:cubicBezTo>
                    <a:pt x="9632072" y="646382"/>
                    <a:pt x="9632072" y="646488"/>
                    <a:pt x="9632072" y="647993"/>
                  </a:cubicBezTo>
                  <a:lnTo>
                    <a:pt x="9632072" y="659342"/>
                  </a:lnTo>
                  <a:cubicBezTo>
                    <a:pt x="9632080" y="659342"/>
                    <a:pt x="9632204" y="659342"/>
                    <a:pt x="9634099" y="659342"/>
                  </a:cubicBezTo>
                  <a:lnTo>
                    <a:pt x="9648286" y="659342"/>
                  </a:lnTo>
                  <a:lnTo>
                    <a:pt x="9654366" y="665828"/>
                  </a:lnTo>
                  <a:cubicBezTo>
                    <a:pt x="9654366" y="665840"/>
                    <a:pt x="9654366" y="666326"/>
                    <a:pt x="9654366" y="687446"/>
                  </a:cubicBezTo>
                  <a:cubicBezTo>
                    <a:pt x="9654375" y="687446"/>
                    <a:pt x="9654506" y="687446"/>
                    <a:pt x="9656646" y="687446"/>
                  </a:cubicBezTo>
                  <a:lnTo>
                    <a:pt x="9672606" y="687446"/>
                  </a:lnTo>
                  <a:cubicBezTo>
                    <a:pt x="9672606" y="687453"/>
                    <a:pt x="9672606" y="687533"/>
                    <a:pt x="9672606" y="688526"/>
                  </a:cubicBezTo>
                  <a:lnTo>
                    <a:pt x="9672606" y="696093"/>
                  </a:lnTo>
                  <a:cubicBezTo>
                    <a:pt x="9672615" y="696093"/>
                    <a:pt x="9672714" y="696093"/>
                    <a:pt x="9673873" y="696093"/>
                  </a:cubicBezTo>
                  <a:lnTo>
                    <a:pt x="9682740" y="696093"/>
                  </a:lnTo>
                  <a:cubicBezTo>
                    <a:pt x="9682740" y="696102"/>
                    <a:pt x="9682740" y="696231"/>
                    <a:pt x="9682740" y="698254"/>
                  </a:cubicBezTo>
                  <a:lnTo>
                    <a:pt x="9682740" y="713387"/>
                  </a:lnTo>
                  <a:cubicBezTo>
                    <a:pt x="9686793" y="713387"/>
                    <a:pt x="9686793" y="713387"/>
                    <a:pt x="9686793" y="711495"/>
                  </a:cubicBezTo>
                  <a:lnTo>
                    <a:pt x="9686793" y="698254"/>
                  </a:lnTo>
                  <a:cubicBezTo>
                    <a:pt x="9686799" y="698254"/>
                    <a:pt x="9686877" y="698254"/>
                    <a:pt x="9687806" y="698254"/>
                  </a:cubicBezTo>
                  <a:lnTo>
                    <a:pt x="9694900" y="698254"/>
                  </a:lnTo>
                  <a:cubicBezTo>
                    <a:pt x="9694900" y="698265"/>
                    <a:pt x="9694900" y="698384"/>
                    <a:pt x="9694900" y="699876"/>
                  </a:cubicBezTo>
                  <a:lnTo>
                    <a:pt x="9694900" y="711225"/>
                  </a:lnTo>
                  <a:cubicBezTo>
                    <a:pt x="9694909" y="711225"/>
                    <a:pt x="9694982" y="711225"/>
                    <a:pt x="9695660" y="711225"/>
                  </a:cubicBezTo>
                  <a:lnTo>
                    <a:pt x="9700980" y="711225"/>
                  </a:lnTo>
                  <a:cubicBezTo>
                    <a:pt x="9700980" y="706902"/>
                    <a:pt x="9700980" y="706902"/>
                    <a:pt x="9749620" y="706902"/>
                  </a:cubicBezTo>
                  <a:cubicBezTo>
                    <a:pt x="9749620" y="706911"/>
                    <a:pt x="9749620" y="707012"/>
                    <a:pt x="9749620" y="708253"/>
                  </a:cubicBezTo>
                  <a:lnTo>
                    <a:pt x="9749620" y="717710"/>
                  </a:lnTo>
                  <a:cubicBezTo>
                    <a:pt x="9749628" y="717710"/>
                    <a:pt x="9749703" y="717710"/>
                    <a:pt x="9750380" y="717710"/>
                  </a:cubicBezTo>
                  <a:lnTo>
                    <a:pt x="9755702" y="717710"/>
                  </a:lnTo>
                  <a:cubicBezTo>
                    <a:pt x="9755702" y="717719"/>
                    <a:pt x="9755702" y="717841"/>
                    <a:pt x="9755702" y="719872"/>
                  </a:cubicBezTo>
                  <a:lnTo>
                    <a:pt x="9755702" y="735005"/>
                  </a:lnTo>
                  <a:cubicBezTo>
                    <a:pt x="9755710" y="735001"/>
                    <a:pt x="9755826" y="734923"/>
                    <a:pt x="9757728" y="733654"/>
                  </a:cubicBezTo>
                  <a:lnTo>
                    <a:pt x="9771914" y="724196"/>
                  </a:lnTo>
                  <a:cubicBezTo>
                    <a:pt x="9771916" y="724177"/>
                    <a:pt x="9772048" y="723302"/>
                    <a:pt x="9777994" y="683122"/>
                  </a:cubicBezTo>
                  <a:cubicBezTo>
                    <a:pt x="9778004" y="683120"/>
                    <a:pt x="9778072" y="683094"/>
                    <a:pt x="9778754" y="682852"/>
                  </a:cubicBezTo>
                  <a:lnTo>
                    <a:pt x="9784074" y="680960"/>
                  </a:lnTo>
                  <a:cubicBezTo>
                    <a:pt x="9784074" y="680944"/>
                    <a:pt x="9784108" y="679883"/>
                    <a:pt x="9786102" y="611783"/>
                  </a:cubicBezTo>
                  <a:cubicBezTo>
                    <a:pt x="9786102" y="611801"/>
                    <a:pt x="9786134" y="612892"/>
                    <a:pt x="9788128" y="680960"/>
                  </a:cubicBezTo>
                  <a:cubicBezTo>
                    <a:pt x="9788138" y="680963"/>
                    <a:pt x="9788208" y="680988"/>
                    <a:pt x="9788888" y="681230"/>
                  </a:cubicBezTo>
                  <a:lnTo>
                    <a:pt x="9794208" y="683122"/>
                  </a:lnTo>
                  <a:cubicBezTo>
                    <a:pt x="9794208" y="683102"/>
                    <a:pt x="9794208" y="681769"/>
                    <a:pt x="9794208" y="596651"/>
                  </a:cubicBezTo>
                  <a:cubicBezTo>
                    <a:pt x="9798262" y="596651"/>
                    <a:pt x="9798262" y="596651"/>
                    <a:pt x="9798262" y="564224"/>
                  </a:cubicBezTo>
                  <a:cubicBezTo>
                    <a:pt x="9798274" y="564224"/>
                    <a:pt x="9798960" y="564224"/>
                    <a:pt x="9836768" y="564224"/>
                  </a:cubicBezTo>
                  <a:cubicBezTo>
                    <a:pt x="9836768" y="564241"/>
                    <a:pt x="9836768" y="564959"/>
                    <a:pt x="9836768" y="596651"/>
                  </a:cubicBezTo>
                  <a:cubicBezTo>
                    <a:pt x="9836778" y="596651"/>
                    <a:pt x="9836850" y="596651"/>
                    <a:pt x="9837528" y="596651"/>
                  </a:cubicBezTo>
                  <a:lnTo>
                    <a:pt x="9842848" y="596651"/>
                  </a:lnTo>
                  <a:cubicBezTo>
                    <a:pt x="9842848" y="596630"/>
                    <a:pt x="9842848" y="595324"/>
                    <a:pt x="9842848" y="514503"/>
                  </a:cubicBezTo>
                  <a:cubicBezTo>
                    <a:pt x="9842854" y="514503"/>
                    <a:pt x="9842954" y="514503"/>
                    <a:pt x="9844622" y="514503"/>
                  </a:cubicBezTo>
                  <a:lnTo>
                    <a:pt x="9857036" y="514503"/>
                  </a:lnTo>
                  <a:cubicBezTo>
                    <a:pt x="9857036" y="514496"/>
                    <a:pt x="9857036" y="514385"/>
                    <a:pt x="9857036" y="512612"/>
                  </a:cubicBezTo>
                  <a:lnTo>
                    <a:pt x="9857036" y="499371"/>
                  </a:lnTo>
                  <a:cubicBezTo>
                    <a:pt x="9857046" y="499371"/>
                    <a:pt x="9857544" y="499371"/>
                    <a:pt x="9879330" y="499371"/>
                  </a:cubicBezTo>
                  <a:cubicBezTo>
                    <a:pt x="9879330" y="499364"/>
                    <a:pt x="9879330" y="499283"/>
                    <a:pt x="9879330" y="498290"/>
                  </a:cubicBezTo>
                  <a:lnTo>
                    <a:pt x="9879330" y="490724"/>
                  </a:lnTo>
                  <a:cubicBezTo>
                    <a:pt x="9879336" y="490724"/>
                    <a:pt x="9879446" y="490724"/>
                    <a:pt x="9881102" y="490724"/>
                  </a:cubicBezTo>
                  <a:lnTo>
                    <a:pt x="9893516" y="490724"/>
                  </a:lnTo>
                  <a:cubicBezTo>
                    <a:pt x="9893516" y="490732"/>
                    <a:pt x="9893516" y="490811"/>
                    <a:pt x="9893516" y="491805"/>
                  </a:cubicBezTo>
                  <a:lnTo>
                    <a:pt x="9893516" y="499371"/>
                  </a:lnTo>
                  <a:cubicBezTo>
                    <a:pt x="9893526" y="499371"/>
                    <a:pt x="9893598" y="499371"/>
                    <a:pt x="9894276" y="499371"/>
                  </a:cubicBezTo>
                  <a:lnTo>
                    <a:pt x="9899596" y="499371"/>
                  </a:lnTo>
                  <a:lnTo>
                    <a:pt x="9909730" y="495047"/>
                  </a:lnTo>
                  <a:lnTo>
                    <a:pt x="9913782" y="498290"/>
                  </a:lnTo>
                  <a:lnTo>
                    <a:pt x="9913782" y="490724"/>
                  </a:lnTo>
                  <a:cubicBezTo>
                    <a:pt x="9913792" y="490724"/>
                    <a:pt x="9913928" y="490724"/>
                    <a:pt x="9916062" y="490724"/>
                  </a:cubicBezTo>
                  <a:lnTo>
                    <a:pt x="9932024" y="490724"/>
                  </a:lnTo>
                  <a:cubicBezTo>
                    <a:pt x="9932024" y="490732"/>
                    <a:pt x="9932024" y="490811"/>
                    <a:pt x="9932024" y="491805"/>
                  </a:cubicBezTo>
                  <a:lnTo>
                    <a:pt x="9932024" y="499371"/>
                  </a:lnTo>
                  <a:cubicBezTo>
                    <a:pt x="9932042" y="499371"/>
                    <a:pt x="9932778" y="499371"/>
                    <a:pt x="9962424" y="499371"/>
                  </a:cubicBezTo>
                  <a:cubicBezTo>
                    <a:pt x="9962424" y="499381"/>
                    <a:pt x="9962424" y="499490"/>
                    <a:pt x="9962424" y="500992"/>
                  </a:cubicBezTo>
                  <a:lnTo>
                    <a:pt x="9962424" y="512342"/>
                  </a:lnTo>
                  <a:cubicBezTo>
                    <a:pt x="9962440" y="512342"/>
                    <a:pt x="9963080" y="512342"/>
                    <a:pt x="9988770" y="512342"/>
                  </a:cubicBezTo>
                  <a:cubicBezTo>
                    <a:pt x="9988770" y="512358"/>
                    <a:pt x="9988770" y="513038"/>
                    <a:pt x="9988770" y="542606"/>
                  </a:cubicBezTo>
                  <a:cubicBezTo>
                    <a:pt x="9988780" y="542606"/>
                    <a:pt x="9988852" y="542606"/>
                    <a:pt x="9989530" y="542606"/>
                  </a:cubicBezTo>
                  <a:lnTo>
                    <a:pt x="9994850" y="542606"/>
                  </a:lnTo>
                  <a:cubicBezTo>
                    <a:pt x="9994850" y="542613"/>
                    <a:pt x="9994850" y="542699"/>
                    <a:pt x="9994850" y="543687"/>
                  </a:cubicBezTo>
                  <a:lnTo>
                    <a:pt x="9994850" y="551254"/>
                  </a:lnTo>
                  <a:cubicBezTo>
                    <a:pt x="9998904" y="551254"/>
                    <a:pt x="9998904" y="551254"/>
                    <a:pt x="9998904" y="581518"/>
                  </a:cubicBezTo>
                  <a:cubicBezTo>
                    <a:pt x="9998914" y="581518"/>
                    <a:pt x="9998988" y="581518"/>
                    <a:pt x="9999664" y="581518"/>
                  </a:cubicBezTo>
                  <a:lnTo>
                    <a:pt x="10004984" y="581518"/>
                  </a:lnTo>
                  <a:cubicBezTo>
                    <a:pt x="10004984" y="581527"/>
                    <a:pt x="10004984" y="581594"/>
                    <a:pt x="10004984" y="582329"/>
                  </a:cubicBezTo>
                  <a:lnTo>
                    <a:pt x="10004984" y="588004"/>
                  </a:lnTo>
                  <a:cubicBezTo>
                    <a:pt x="10004990" y="588004"/>
                    <a:pt x="10005068" y="588004"/>
                    <a:pt x="10005998" y="588004"/>
                  </a:cubicBezTo>
                  <a:lnTo>
                    <a:pt x="10013090" y="588004"/>
                  </a:lnTo>
                  <a:cubicBezTo>
                    <a:pt x="10013090" y="588021"/>
                    <a:pt x="10013090" y="588734"/>
                    <a:pt x="10013090" y="618269"/>
                  </a:cubicBezTo>
                  <a:cubicBezTo>
                    <a:pt x="10013098" y="618269"/>
                    <a:pt x="10013218" y="618269"/>
                    <a:pt x="10015118" y="618269"/>
                  </a:cubicBezTo>
                  <a:lnTo>
                    <a:pt x="10029304" y="618269"/>
                  </a:lnTo>
                  <a:cubicBezTo>
                    <a:pt x="10029304" y="618285"/>
                    <a:pt x="10029304" y="618865"/>
                    <a:pt x="10029304" y="642048"/>
                  </a:cubicBezTo>
                  <a:cubicBezTo>
                    <a:pt x="10031332" y="642048"/>
                    <a:pt x="10031332" y="642048"/>
                    <a:pt x="10031332" y="643669"/>
                  </a:cubicBezTo>
                  <a:lnTo>
                    <a:pt x="10031332" y="655019"/>
                  </a:lnTo>
                  <a:cubicBezTo>
                    <a:pt x="10031340" y="655019"/>
                    <a:pt x="10031410" y="655019"/>
                    <a:pt x="10032092" y="655019"/>
                  </a:cubicBezTo>
                  <a:lnTo>
                    <a:pt x="10037412" y="655019"/>
                  </a:lnTo>
                  <a:cubicBezTo>
                    <a:pt x="10037412" y="655033"/>
                    <a:pt x="10037412" y="655596"/>
                    <a:pt x="10037412" y="678798"/>
                  </a:cubicBezTo>
                  <a:cubicBezTo>
                    <a:pt x="10037420" y="678798"/>
                    <a:pt x="10037518" y="678798"/>
                    <a:pt x="10038678" y="678798"/>
                  </a:cubicBezTo>
                  <a:lnTo>
                    <a:pt x="10047544" y="678798"/>
                  </a:lnTo>
                  <a:cubicBezTo>
                    <a:pt x="10049572" y="680960"/>
                    <a:pt x="10049572" y="680960"/>
                    <a:pt x="10049572" y="682852"/>
                  </a:cubicBezTo>
                  <a:lnTo>
                    <a:pt x="10049572" y="696093"/>
                  </a:lnTo>
                  <a:cubicBezTo>
                    <a:pt x="10049576" y="696086"/>
                    <a:pt x="10049664" y="695979"/>
                    <a:pt x="10051092" y="694201"/>
                  </a:cubicBezTo>
                  <a:lnTo>
                    <a:pt x="10061732" y="680960"/>
                  </a:lnTo>
                  <a:cubicBezTo>
                    <a:pt x="10061746" y="680960"/>
                    <a:pt x="10062386" y="680960"/>
                    <a:pt x="10090106" y="680960"/>
                  </a:cubicBezTo>
                  <a:cubicBezTo>
                    <a:pt x="10090106" y="680985"/>
                    <a:pt x="10090106" y="682386"/>
                    <a:pt x="10090106" y="767431"/>
                  </a:cubicBezTo>
                  <a:cubicBezTo>
                    <a:pt x="10090114" y="767431"/>
                    <a:pt x="10090190" y="767431"/>
                    <a:pt x="10090866" y="767431"/>
                  </a:cubicBezTo>
                  <a:lnTo>
                    <a:pt x="10096186" y="767431"/>
                  </a:lnTo>
                  <a:cubicBezTo>
                    <a:pt x="10096190" y="767423"/>
                    <a:pt x="10096248" y="767323"/>
                    <a:pt x="10096946" y="766080"/>
                  </a:cubicBezTo>
                  <a:lnTo>
                    <a:pt x="10102266" y="756622"/>
                  </a:lnTo>
                  <a:cubicBezTo>
                    <a:pt x="10102266" y="756629"/>
                    <a:pt x="10102266" y="756728"/>
                    <a:pt x="10102266" y="758514"/>
                  </a:cubicBezTo>
                  <a:lnTo>
                    <a:pt x="10102266" y="771755"/>
                  </a:lnTo>
                  <a:cubicBezTo>
                    <a:pt x="10106318" y="771755"/>
                    <a:pt x="10106318" y="771755"/>
                    <a:pt x="10106318" y="726358"/>
                  </a:cubicBezTo>
                  <a:cubicBezTo>
                    <a:pt x="10106328" y="726358"/>
                    <a:pt x="10106398" y="726358"/>
                    <a:pt x="10107078" y="726358"/>
                  </a:cubicBezTo>
                  <a:lnTo>
                    <a:pt x="10112398" y="726358"/>
                  </a:lnTo>
                  <a:cubicBezTo>
                    <a:pt x="10112398" y="726343"/>
                    <a:pt x="10112398" y="725343"/>
                    <a:pt x="10112398" y="661504"/>
                  </a:cubicBezTo>
                  <a:cubicBezTo>
                    <a:pt x="10112406" y="661504"/>
                    <a:pt x="10112486" y="661504"/>
                    <a:pt x="10113412" y="661504"/>
                  </a:cubicBezTo>
                  <a:lnTo>
                    <a:pt x="10120506" y="661504"/>
                  </a:lnTo>
                  <a:cubicBezTo>
                    <a:pt x="10120512" y="661483"/>
                    <a:pt x="10120776" y="660543"/>
                    <a:pt x="10132666" y="618269"/>
                  </a:cubicBezTo>
                  <a:cubicBezTo>
                    <a:pt x="10132674" y="618269"/>
                    <a:pt x="10132772" y="618269"/>
                    <a:pt x="10133932" y="618269"/>
                  </a:cubicBezTo>
                  <a:lnTo>
                    <a:pt x="10142800" y="618269"/>
                  </a:lnTo>
                  <a:cubicBezTo>
                    <a:pt x="10142804" y="618292"/>
                    <a:pt x="10143030" y="619258"/>
                    <a:pt x="10152932" y="661504"/>
                  </a:cubicBezTo>
                  <a:cubicBezTo>
                    <a:pt x="10152938" y="661504"/>
                    <a:pt x="10153012" y="661504"/>
                    <a:pt x="10153946" y="661504"/>
                  </a:cubicBezTo>
                  <a:lnTo>
                    <a:pt x="10161040" y="661504"/>
                  </a:lnTo>
                  <a:cubicBezTo>
                    <a:pt x="10161040" y="661515"/>
                    <a:pt x="10161040" y="662182"/>
                    <a:pt x="10161040" y="700416"/>
                  </a:cubicBezTo>
                  <a:cubicBezTo>
                    <a:pt x="10161046" y="700416"/>
                    <a:pt x="10161146" y="700416"/>
                    <a:pt x="10162812" y="700416"/>
                  </a:cubicBezTo>
                  <a:lnTo>
                    <a:pt x="10175226" y="700416"/>
                  </a:lnTo>
                  <a:cubicBezTo>
                    <a:pt x="10175226" y="700424"/>
                    <a:pt x="10175226" y="700546"/>
                    <a:pt x="10175226" y="702578"/>
                  </a:cubicBezTo>
                  <a:lnTo>
                    <a:pt x="10175226" y="717710"/>
                  </a:lnTo>
                  <a:cubicBezTo>
                    <a:pt x="10179280" y="717710"/>
                    <a:pt x="10179280" y="717710"/>
                    <a:pt x="10179280" y="715549"/>
                  </a:cubicBezTo>
                  <a:lnTo>
                    <a:pt x="10179280" y="700416"/>
                  </a:lnTo>
                  <a:cubicBezTo>
                    <a:pt x="10179290" y="700416"/>
                    <a:pt x="10179402" y="700416"/>
                    <a:pt x="10180800" y="700416"/>
                  </a:cubicBezTo>
                  <a:lnTo>
                    <a:pt x="10191440" y="700416"/>
                  </a:lnTo>
                  <a:cubicBezTo>
                    <a:pt x="10191440" y="700426"/>
                    <a:pt x="10191440" y="700543"/>
                    <a:pt x="10191440" y="702037"/>
                  </a:cubicBezTo>
                  <a:lnTo>
                    <a:pt x="10191440" y="713387"/>
                  </a:lnTo>
                  <a:cubicBezTo>
                    <a:pt x="10191456" y="713387"/>
                    <a:pt x="10192164" y="713387"/>
                    <a:pt x="10221840" y="713387"/>
                  </a:cubicBezTo>
                  <a:cubicBezTo>
                    <a:pt x="10221840" y="713370"/>
                    <a:pt x="10221840" y="712599"/>
                    <a:pt x="10221840" y="676637"/>
                  </a:cubicBezTo>
                  <a:cubicBezTo>
                    <a:pt x="10221848" y="676637"/>
                    <a:pt x="10221942" y="676637"/>
                    <a:pt x="10223106" y="676637"/>
                  </a:cubicBezTo>
                  <a:lnTo>
                    <a:pt x="10231974" y="676637"/>
                  </a:lnTo>
                  <a:cubicBezTo>
                    <a:pt x="10231974" y="676648"/>
                    <a:pt x="10231974" y="677142"/>
                    <a:pt x="10231974" y="698254"/>
                  </a:cubicBezTo>
                  <a:cubicBezTo>
                    <a:pt x="10234000" y="698254"/>
                    <a:pt x="10234000" y="698254"/>
                    <a:pt x="10234000" y="665828"/>
                  </a:cubicBezTo>
                  <a:cubicBezTo>
                    <a:pt x="10234014" y="665828"/>
                    <a:pt x="10234556" y="665828"/>
                    <a:pt x="10256294" y="665828"/>
                  </a:cubicBezTo>
                  <a:cubicBezTo>
                    <a:pt x="10256294" y="665818"/>
                    <a:pt x="10256294" y="665698"/>
                    <a:pt x="10256294" y="664206"/>
                  </a:cubicBezTo>
                  <a:lnTo>
                    <a:pt x="10256294" y="652857"/>
                  </a:lnTo>
                  <a:cubicBezTo>
                    <a:pt x="10256302" y="652857"/>
                    <a:pt x="10256376" y="652857"/>
                    <a:pt x="10257054" y="652857"/>
                  </a:cubicBezTo>
                  <a:lnTo>
                    <a:pt x="10262374" y="652857"/>
                  </a:lnTo>
                  <a:cubicBezTo>
                    <a:pt x="10262374" y="652851"/>
                    <a:pt x="10262374" y="652738"/>
                    <a:pt x="10262374" y="650966"/>
                  </a:cubicBezTo>
                  <a:lnTo>
                    <a:pt x="10262374" y="637725"/>
                  </a:lnTo>
                  <a:lnTo>
                    <a:pt x="10266428" y="644210"/>
                  </a:lnTo>
                  <a:cubicBezTo>
                    <a:pt x="10266436" y="644210"/>
                    <a:pt x="10266564" y="644210"/>
                    <a:pt x="10268708" y="644210"/>
                  </a:cubicBezTo>
                  <a:lnTo>
                    <a:pt x="10284668" y="644210"/>
                  </a:lnTo>
                  <a:cubicBezTo>
                    <a:pt x="10284668" y="644202"/>
                    <a:pt x="10284668" y="644134"/>
                    <a:pt x="10284668" y="643399"/>
                  </a:cubicBezTo>
                  <a:lnTo>
                    <a:pt x="10284668" y="637725"/>
                  </a:lnTo>
                  <a:cubicBezTo>
                    <a:pt x="10284676" y="637725"/>
                    <a:pt x="10284750" y="637725"/>
                    <a:pt x="10285428" y="637725"/>
                  </a:cubicBezTo>
                  <a:lnTo>
                    <a:pt x="10290748" y="637725"/>
                  </a:lnTo>
                  <a:cubicBezTo>
                    <a:pt x="10290748" y="637734"/>
                    <a:pt x="10290748" y="637834"/>
                    <a:pt x="10290748" y="639076"/>
                  </a:cubicBezTo>
                  <a:lnTo>
                    <a:pt x="10290748" y="648534"/>
                  </a:lnTo>
                  <a:cubicBezTo>
                    <a:pt x="10290762" y="648534"/>
                    <a:pt x="10291496" y="648534"/>
                    <a:pt x="10329254" y="648534"/>
                  </a:cubicBezTo>
                  <a:cubicBezTo>
                    <a:pt x="10329254" y="648552"/>
                    <a:pt x="10329254" y="650062"/>
                    <a:pt x="10329254" y="786887"/>
                  </a:cubicBezTo>
                  <a:cubicBezTo>
                    <a:pt x="10329264" y="786887"/>
                    <a:pt x="10329380" y="786887"/>
                    <a:pt x="10330774" y="786887"/>
                  </a:cubicBezTo>
                  <a:lnTo>
                    <a:pt x="10341414" y="786887"/>
                  </a:lnTo>
                  <a:cubicBezTo>
                    <a:pt x="10341414" y="782564"/>
                    <a:pt x="10341414" y="778240"/>
                    <a:pt x="10341414" y="773917"/>
                  </a:cubicBezTo>
                  <a:cubicBezTo>
                    <a:pt x="10343442" y="773917"/>
                    <a:pt x="10343442" y="773917"/>
                    <a:pt x="10345468" y="773917"/>
                  </a:cubicBezTo>
                  <a:cubicBezTo>
                    <a:pt x="10345468" y="778240"/>
                    <a:pt x="10345468" y="782564"/>
                    <a:pt x="10345468" y="786887"/>
                  </a:cubicBezTo>
                  <a:cubicBezTo>
                    <a:pt x="10355602" y="786887"/>
                    <a:pt x="10365736" y="786887"/>
                    <a:pt x="10375868" y="786887"/>
                  </a:cubicBezTo>
                  <a:cubicBezTo>
                    <a:pt x="10375868" y="776078"/>
                    <a:pt x="10375868" y="767431"/>
                    <a:pt x="10375868" y="756622"/>
                  </a:cubicBezTo>
                  <a:cubicBezTo>
                    <a:pt x="10379922" y="756622"/>
                    <a:pt x="10383976" y="756622"/>
                    <a:pt x="10388028" y="756622"/>
                  </a:cubicBezTo>
                  <a:lnTo>
                    <a:pt x="10400188" y="754461"/>
                  </a:lnTo>
                  <a:cubicBezTo>
                    <a:pt x="10402216" y="754461"/>
                    <a:pt x="10402216" y="756622"/>
                    <a:pt x="10404242" y="756622"/>
                  </a:cubicBezTo>
                  <a:lnTo>
                    <a:pt x="10414376" y="756622"/>
                  </a:lnTo>
                  <a:cubicBezTo>
                    <a:pt x="10414376" y="767431"/>
                    <a:pt x="10414376" y="778240"/>
                    <a:pt x="10414376" y="786887"/>
                  </a:cubicBezTo>
                  <a:cubicBezTo>
                    <a:pt x="10416402" y="786887"/>
                    <a:pt x="10418430" y="786887"/>
                    <a:pt x="10422482" y="786887"/>
                  </a:cubicBezTo>
                  <a:cubicBezTo>
                    <a:pt x="10422482" y="793373"/>
                    <a:pt x="10422482" y="799858"/>
                    <a:pt x="10422482" y="804182"/>
                  </a:cubicBezTo>
                  <a:lnTo>
                    <a:pt x="10431818" y="805087"/>
                  </a:lnTo>
                  <a:lnTo>
                    <a:pt x="10444776" y="805087"/>
                  </a:lnTo>
                  <a:cubicBezTo>
                    <a:pt x="10444776" y="799278"/>
                    <a:pt x="10444776" y="795106"/>
                    <a:pt x="10444776" y="789049"/>
                  </a:cubicBezTo>
                  <a:lnTo>
                    <a:pt x="10512732" y="789049"/>
                  </a:lnTo>
                  <a:lnTo>
                    <a:pt x="10512732" y="703796"/>
                  </a:lnTo>
                  <a:lnTo>
                    <a:pt x="10584740" y="703796"/>
                  </a:lnTo>
                  <a:lnTo>
                    <a:pt x="10584740" y="782564"/>
                  </a:lnTo>
                  <a:cubicBezTo>
                    <a:pt x="10585376" y="782564"/>
                    <a:pt x="10586010" y="782564"/>
                    <a:pt x="10586644" y="782564"/>
                  </a:cubicBezTo>
                  <a:lnTo>
                    <a:pt x="10587886" y="805087"/>
                  </a:lnTo>
                  <a:lnTo>
                    <a:pt x="10597562" y="805087"/>
                  </a:lnTo>
                  <a:cubicBezTo>
                    <a:pt x="10598098" y="797873"/>
                    <a:pt x="10598804" y="790219"/>
                    <a:pt x="10598804" y="782564"/>
                  </a:cubicBezTo>
                  <a:cubicBezTo>
                    <a:pt x="10600832" y="782564"/>
                    <a:pt x="10602858" y="782564"/>
                    <a:pt x="10604884" y="782564"/>
                  </a:cubicBezTo>
                  <a:lnTo>
                    <a:pt x="10606126" y="805087"/>
                  </a:lnTo>
                  <a:lnTo>
                    <a:pt x="10656748" y="805087"/>
                  </a:lnTo>
                  <a:lnTo>
                    <a:pt x="10656748" y="642059"/>
                  </a:lnTo>
                  <a:lnTo>
                    <a:pt x="10854076" y="642059"/>
                  </a:lnTo>
                  <a:lnTo>
                    <a:pt x="10854076" y="805087"/>
                  </a:lnTo>
                  <a:lnTo>
                    <a:pt x="10872772" y="805087"/>
                  </a:lnTo>
                  <a:lnTo>
                    <a:pt x="10872772" y="722394"/>
                  </a:lnTo>
                  <a:lnTo>
                    <a:pt x="10967892" y="722394"/>
                  </a:lnTo>
                  <a:cubicBezTo>
                    <a:pt x="10971967" y="616373"/>
                    <a:pt x="10975346" y="510899"/>
                    <a:pt x="10979823" y="404253"/>
                  </a:cubicBezTo>
                  <a:cubicBezTo>
                    <a:pt x="10969690" y="404253"/>
                    <a:pt x="10945370" y="391282"/>
                    <a:pt x="10967663" y="382635"/>
                  </a:cubicBezTo>
                  <a:cubicBezTo>
                    <a:pt x="10965635" y="380473"/>
                    <a:pt x="10963610" y="378311"/>
                    <a:pt x="10961583" y="378311"/>
                  </a:cubicBezTo>
                  <a:cubicBezTo>
                    <a:pt x="10961583" y="365341"/>
                    <a:pt x="10959555" y="363179"/>
                    <a:pt x="10969690" y="354532"/>
                  </a:cubicBezTo>
                  <a:cubicBezTo>
                    <a:pt x="10969690" y="350208"/>
                    <a:pt x="10969690" y="343723"/>
                    <a:pt x="10969690" y="337238"/>
                  </a:cubicBezTo>
                  <a:cubicBezTo>
                    <a:pt x="10973743" y="337238"/>
                    <a:pt x="10977796" y="337238"/>
                    <a:pt x="10983876" y="337238"/>
                  </a:cubicBezTo>
                  <a:cubicBezTo>
                    <a:pt x="10983876" y="328590"/>
                    <a:pt x="10983876" y="322105"/>
                    <a:pt x="10983876" y="315620"/>
                  </a:cubicBezTo>
                  <a:cubicBezTo>
                    <a:pt x="10983876" y="313458"/>
                    <a:pt x="10985903" y="313458"/>
                    <a:pt x="10985903" y="311296"/>
                  </a:cubicBezTo>
                  <a:cubicBezTo>
                    <a:pt x="10985903" y="285355"/>
                    <a:pt x="10985903" y="259414"/>
                    <a:pt x="10985903" y="233472"/>
                  </a:cubicBezTo>
                  <a:cubicBezTo>
                    <a:pt x="10985903" y="231310"/>
                    <a:pt x="10983876" y="229149"/>
                    <a:pt x="10983876" y="226987"/>
                  </a:cubicBezTo>
                  <a:cubicBezTo>
                    <a:pt x="10985903" y="224825"/>
                    <a:pt x="10987930" y="222663"/>
                    <a:pt x="10989956" y="220501"/>
                  </a:cubicBezTo>
                  <a:cubicBezTo>
                    <a:pt x="10989956" y="201045"/>
                    <a:pt x="10989956" y="181589"/>
                    <a:pt x="10989956" y="162133"/>
                  </a:cubicBezTo>
                  <a:cubicBezTo>
                    <a:pt x="10989956" y="159972"/>
                    <a:pt x="10989956" y="159972"/>
                    <a:pt x="10991983" y="157810"/>
                  </a:cubicBezTo>
                  <a:cubicBezTo>
                    <a:pt x="10991983" y="140516"/>
                    <a:pt x="10991983" y="121060"/>
                    <a:pt x="10991983" y="101604"/>
                  </a:cubicBezTo>
                  <a:cubicBezTo>
                    <a:pt x="10994010" y="92957"/>
                    <a:pt x="10994010" y="88633"/>
                    <a:pt x="10994010" y="82148"/>
                  </a:cubicBezTo>
                  <a:cubicBezTo>
                    <a:pt x="10998063" y="88633"/>
                    <a:pt x="10998063" y="92957"/>
                    <a:pt x="10998063" y="99442"/>
                  </a:cubicBezTo>
                  <a:cubicBezTo>
                    <a:pt x="11000090" y="121060"/>
                    <a:pt x="11000090" y="140516"/>
                    <a:pt x="11000090" y="157810"/>
                  </a:cubicBezTo>
                  <a:cubicBezTo>
                    <a:pt x="11002116" y="181589"/>
                    <a:pt x="11002116" y="201045"/>
                    <a:pt x="11002116" y="220501"/>
                  </a:cubicBezTo>
                  <a:cubicBezTo>
                    <a:pt x="11004143" y="222663"/>
                    <a:pt x="11006170" y="224825"/>
                    <a:pt x="11008196" y="226987"/>
                  </a:cubicBezTo>
                  <a:cubicBezTo>
                    <a:pt x="11008196" y="229149"/>
                    <a:pt x="11006170" y="231310"/>
                    <a:pt x="11006170" y="233472"/>
                  </a:cubicBezTo>
                  <a:cubicBezTo>
                    <a:pt x="11006170" y="259414"/>
                    <a:pt x="11006170" y="285355"/>
                    <a:pt x="11006170" y="311296"/>
                  </a:cubicBezTo>
                  <a:cubicBezTo>
                    <a:pt x="11006170" y="313458"/>
                    <a:pt x="11008196" y="313458"/>
                    <a:pt x="11008196" y="315620"/>
                  </a:cubicBezTo>
                  <a:cubicBezTo>
                    <a:pt x="11008196" y="322105"/>
                    <a:pt x="11008196" y="328590"/>
                    <a:pt x="11008196" y="337238"/>
                  </a:cubicBezTo>
                  <a:cubicBezTo>
                    <a:pt x="11012250" y="337238"/>
                    <a:pt x="11018330" y="337238"/>
                    <a:pt x="11022383" y="337238"/>
                  </a:cubicBezTo>
                  <a:cubicBezTo>
                    <a:pt x="11022383" y="343723"/>
                    <a:pt x="11022383" y="350208"/>
                    <a:pt x="11022383" y="354532"/>
                  </a:cubicBezTo>
                  <a:cubicBezTo>
                    <a:pt x="11030491" y="363179"/>
                    <a:pt x="11030491" y="363179"/>
                    <a:pt x="11030491" y="378311"/>
                  </a:cubicBezTo>
                  <a:cubicBezTo>
                    <a:pt x="11028463" y="378311"/>
                    <a:pt x="11026436" y="380473"/>
                    <a:pt x="11024411" y="382635"/>
                  </a:cubicBezTo>
                  <a:cubicBezTo>
                    <a:pt x="11044676" y="393444"/>
                    <a:pt x="11020356" y="402091"/>
                    <a:pt x="11012250" y="404253"/>
                  </a:cubicBezTo>
                  <a:cubicBezTo>
                    <a:pt x="11014276" y="488562"/>
                    <a:pt x="11018330" y="572871"/>
                    <a:pt x="11020356" y="657181"/>
                  </a:cubicBezTo>
                  <a:cubicBezTo>
                    <a:pt x="11042651" y="657181"/>
                    <a:pt x="11064943" y="657181"/>
                    <a:pt x="11085211" y="657181"/>
                  </a:cubicBezTo>
                  <a:cubicBezTo>
                    <a:pt x="11085211" y="683122"/>
                    <a:pt x="11085211" y="709063"/>
                    <a:pt x="11085211" y="732843"/>
                  </a:cubicBezTo>
                  <a:cubicBezTo>
                    <a:pt x="11089264" y="732843"/>
                    <a:pt x="11091291" y="732843"/>
                    <a:pt x="11093318" y="732843"/>
                  </a:cubicBezTo>
                  <a:cubicBezTo>
                    <a:pt x="11093318" y="730681"/>
                    <a:pt x="11095344" y="728519"/>
                    <a:pt x="11095344" y="726358"/>
                  </a:cubicBezTo>
                  <a:cubicBezTo>
                    <a:pt x="11097371" y="726358"/>
                    <a:pt x="11099398" y="726358"/>
                    <a:pt x="11101424" y="726358"/>
                  </a:cubicBezTo>
                  <a:cubicBezTo>
                    <a:pt x="11101424" y="728519"/>
                    <a:pt x="11101424" y="730681"/>
                    <a:pt x="11103452" y="735005"/>
                  </a:cubicBezTo>
                  <a:cubicBezTo>
                    <a:pt x="11107504" y="735005"/>
                    <a:pt x="11111558" y="735005"/>
                    <a:pt x="11115612" y="735005"/>
                  </a:cubicBezTo>
                  <a:cubicBezTo>
                    <a:pt x="11115612" y="732843"/>
                    <a:pt x="11115612" y="730681"/>
                    <a:pt x="11115612" y="728519"/>
                  </a:cubicBezTo>
                  <a:cubicBezTo>
                    <a:pt x="11123718" y="728519"/>
                    <a:pt x="11129798" y="728519"/>
                    <a:pt x="11137904" y="728519"/>
                  </a:cubicBezTo>
                  <a:cubicBezTo>
                    <a:pt x="11137904" y="730681"/>
                    <a:pt x="11137904" y="732843"/>
                    <a:pt x="11137904" y="735005"/>
                  </a:cubicBezTo>
                  <a:cubicBezTo>
                    <a:pt x="11143984" y="735005"/>
                    <a:pt x="11152092" y="735005"/>
                    <a:pt x="11158172" y="735005"/>
                  </a:cubicBezTo>
                  <a:cubicBezTo>
                    <a:pt x="11158172" y="750137"/>
                    <a:pt x="11158172" y="765270"/>
                    <a:pt x="11158172" y="780402"/>
                  </a:cubicBezTo>
                  <a:cubicBezTo>
                    <a:pt x="11162226" y="780402"/>
                    <a:pt x="11168306" y="780402"/>
                    <a:pt x="11172359" y="780402"/>
                  </a:cubicBezTo>
                  <a:cubicBezTo>
                    <a:pt x="11172359" y="776078"/>
                    <a:pt x="11172359" y="771755"/>
                    <a:pt x="11172359" y="767431"/>
                  </a:cubicBezTo>
                  <a:cubicBezTo>
                    <a:pt x="11178439" y="767431"/>
                    <a:pt x="11184519" y="767431"/>
                    <a:pt x="11188572" y="767431"/>
                  </a:cubicBezTo>
                  <a:cubicBezTo>
                    <a:pt x="11188572" y="706902"/>
                    <a:pt x="11188572" y="648534"/>
                    <a:pt x="11188572" y="588004"/>
                  </a:cubicBezTo>
                  <a:cubicBezTo>
                    <a:pt x="11190599" y="585842"/>
                    <a:pt x="11192626" y="583680"/>
                    <a:pt x="11194652" y="581518"/>
                  </a:cubicBezTo>
                  <a:cubicBezTo>
                    <a:pt x="11218972" y="581518"/>
                    <a:pt x="11243292" y="581518"/>
                    <a:pt x="11267614" y="581518"/>
                  </a:cubicBezTo>
                  <a:lnTo>
                    <a:pt x="11267614" y="590166"/>
                  </a:lnTo>
                  <a:lnTo>
                    <a:pt x="11277747" y="590166"/>
                  </a:lnTo>
                  <a:cubicBezTo>
                    <a:pt x="11277747" y="629078"/>
                    <a:pt x="11277747" y="667990"/>
                    <a:pt x="11277747" y="704740"/>
                  </a:cubicBezTo>
                  <a:cubicBezTo>
                    <a:pt x="11285854" y="704740"/>
                    <a:pt x="11291934" y="704740"/>
                    <a:pt x="11300040" y="704740"/>
                  </a:cubicBezTo>
                  <a:cubicBezTo>
                    <a:pt x="11300040" y="683122"/>
                    <a:pt x="11300040" y="661504"/>
                    <a:pt x="11300040" y="637725"/>
                  </a:cubicBezTo>
                  <a:cubicBezTo>
                    <a:pt x="11308147" y="637725"/>
                    <a:pt x="11318280" y="637725"/>
                    <a:pt x="11326388" y="637725"/>
                  </a:cubicBezTo>
                  <a:cubicBezTo>
                    <a:pt x="11328414" y="637725"/>
                    <a:pt x="11328414" y="635563"/>
                    <a:pt x="11330440" y="633401"/>
                  </a:cubicBezTo>
                  <a:lnTo>
                    <a:pt x="11338548" y="633401"/>
                  </a:lnTo>
                  <a:cubicBezTo>
                    <a:pt x="11340574" y="635563"/>
                    <a:pt x="11340574" y="637725"/>
                    <a:pt x="11342600" y="637725"/>
                  </a:cubicBezTo>
                  <a:cubicBezTo>
                    <a:pt x="11348680" y="637725"/>
                    <a:pt x="11356788" y="637725"/>
                    <a:pt x="11364895" y="637725"/>
                  </a:cubicBezTo>
                  <a:cubicBezTo>
                    <a:pt x="11364895" y="598813"/>
                    <a:pt x="11364895" y="559901"/>
                    <a:pt x="11364895" y="520989"/>
                  </a:cubicBezTo>
                  <a:cubicBezTo>
                    <a:pt x="11364908" y="520986"/>
                    <a:pt x="11365775" y="520822"/>
                    <a:pt x="11421642" y="510180"/>
                  </a:cubicBezTo>
                  <a:cubicBezTo>
                    <a:pt x="11421642" y="510187"/>
                    <a:pt x="11421642" y="510261"/>
                    <a:pt x="11421642" y="511261"/>
                  </a:cubicBezTo>
                  <a:lnTo>
                    <a:pt x="11421642" y="518827"/>
                  </a:lnTo>
                  <a:cubicBezTo>
                    <a:pt x="11421659" y="518827"/>
                    <a:pt x="11422303" y="518827"/>
                    <a:pt x="11447988" y="518827"/>
                  </a:cubicBezTo>
                  <a:cubicBezTo>
                    <a:pt x="11447988" y="518849"/>
                    <a:pt x="11447988" y="521220"/>
                    <a:pt x="11447988" y="773917"/>
                  </a:cubicBezTo>
                  <a:cubicBezTo>
                    <a:pt x="11454068" y="773917"/>
                    <a:pt x="11462175" y="773917"/>
                    <a:pt x="11470283" y="773917"/>
                  </a:cubicBezTo>
                  <a:cubicBezTo>
                    <a:pt x="11470283" y="771755"/>
                    <a:pt x="11470283" y="771755"/>
                    <a:pt x="11470283" y="769593"/>
                  </a:cubicBezTo>
                  <a:cubicBezTo>
                    <a:pt x="11474335" y="769593"/>
                    <a:pt x="11478388" y="769593"/>
                    <a:pt x="11482443" y="769593"/>
                  </a:cubicBezTo>
                  <a:cubicBezTo>
                    <a:pt x="11482443" y="771755"/>
                    <a:pt x="11482443" y="771755"/>
                    <a:pt x="11482443" y="773917"/>
                  </a:cubicBezTo>
                  <a:cubicBezTo>
                    <a:pt x="11490550" y="773917"/>
                    <a:pt x="11498655" y="773917"/>
                    <a:pt x="11506763" y="773917"/>
                  </a:cubicBezTo>
                  <a:cubicBezTo>
                    <a:pt x="11506763" y="769593"/>
                    <a:pt x="11506763" y="765270"/>
                    <a:pt x="11506763" y="760946"/>
                  </a:cubicBezTo>
                  <a:cubicBezTo>
                    <a:pt x="11516896" y="760946"/>
                    <a:pt x="11527030" y="760946"/>
                    <a:pt x="11535136" y="760946"/>
                  </a:cubicBezTo>
                  <a:cubicBezTo>
                    <a:pt x="11539190" y="756622"/>
                    <a:pt x="11543244" y="756622"/>
                    <a:pt x="11547296" y="756622"/>
                  </a:cubicBezTo>
                  <a:cubicBezTo>
                    <a:pt x="11553376" y="760946"/>
                    <a:pt x="11561484" y="760946"/>
                    <a:pt x="11567564" y="760946"/>
                  </a:cubicBezTo>
                  <a:cubicBezTo>
                    <a:pt x="11567564" y="754461"/>
                    <a:pt x="11567564" y="750137"/>
                    <a:pt x="11567564" y="743652"/>
                  </a:cubicBezTo>
                  <a:lnTo>
                    <a:pt x="11575671" y="743652"/>
                  </a:lnTo>
                  <a:cubicBezTo>
                    <a:pt x="11575671" y="739328"/>
                    <a:pt x="11575671" y="735005"/>
                    <a:pt x="11575671" y="730681"/>
                  </a:cubicBezTo>
                  <a:cubicBezTo>
                    <a:pt x="11593911" y="730681"/>
                    <a:pt x="11614178" y="730681"/>
                    <a:pt x="11632418" y="730681"/>
                  </a:cubicBezTo>
                  <a:cubicBezTo>
                    <a:pt x="11632418" y="719872"/>
                    <a:pt x="11632418" y="711225"/>
                    <a:pt x="11632418" y="700416"/>
                  </a:cubicBezTo>
                  <a:cubicBezTo>
                    <a:pt x="11638498" y="700416"/>
                    <a:pt x="11644578" y="700416"/>
                    <a:pt x="11650658" y="700416"/>
                  </a:cubicBezTo>
                  <a:cubicBezTo>
                    <a:pt x="11650658" y="698254"/>
                    <a:pt x="11650658" y="696093"/>
                    <a:pt x="11650658" y="693931"/>
                  </a:cubicBezTo>
                  <a:cubicBezTo>
                    <a:pt x="11654711" y="693931"/>
                    <a:pt x="11658764" y="693931"/>
                    <a:pt x="11662818" y="693931"/>
                  </a:cubicBezTo>
                  <a:cubicBezTo>
                    <a:pt x="11662818" y="696093"/>
                    <a:pt x="11662818" y="698254"/>
                    <a:pt x="11662818" y="700416"/>
                  </a:cubicBezTo>
                  <a:cubicBezTo>
                    <a:pt x="11668898" y="700416"/>
                    <a:pt x="11672951" y="700416"/>
                    <a:pt x="11679031" y="700416"/>
                  </a:cubicBezTo>
                  <a:cubicBezTo>
                    <a:pt x="11679031" y="715549"/>
                    <a:pt x="11679031" y="732843"/>
                    <a:pt x="11679031" y="750137"/>
                  </a:cubicBezTo>
                  <a:cubicBezTo>
                    <a:pt x="11689164" y="750137"/>
                    <a:pt x="11701326" y="750137"/>
                    <a:pt x="11711459" y="750137"/>
                  </a:cubicBezTo>
                  <a:cubicBezTo>
                    <a:pt x="11711459" y="741490"/>
                    <a:pt x="11711459" y="732843"/>
                    <a:pt x="11711459" y="724196"/>
                  </a:cubicBezTo>
                  <a:cubicBezTo>
                    <a:pt x="11723619" y="724196"/>
                    <a:pt x="11737806" y="724196"/>
                    <a:pt x="11749966" y="724196"/>
                  </a:cubicBezTo>
                  <a:cubicBezTo>
                    <a:pt x="11749966" y="713387"/>
                    <a:pt x="11749966" y="704740"/>
                    <a:pt x="11749966" y="693931"/>
                  </a:cubicBezTo>
                  <a:cubicBezTo>
                    <a:pt x="11766180" y="693931"/>
                    <a:pt x="11782392" y="693931"/>
                    <a:pt x="11798607" y="693931"/>
                  </a:cubicBezTo>
                  <a:cubicBezTo>
                    <a:pt x="11798607" y="693960"/>
                    <a:pt x="11798607" y="695735"/>
                    <a:pt x="11798607" y="805087"/>
                  </a:cubicBezTo>
                  <a:lnTo>
                    <a:pt x="11798607" y="818866"/>
                  </a:lnTo>
                  <a:lnTo>
                    <a:pt x="11864482" y="818866"/>
                  </a:lnTo>
                  <a:lnTo>
                    <a:pt x="11864482" y="924638"/>
                  </a:lnTo>
                  <a:lnTo>
                    <a:pt x="11864482" y="947885"/>
                  </a:lnTo>
                  <a:lnTo>
                    <a:pt x="11879442" y="947885"/>
                  </a:lnTo>
                  <a:cubicBezTo>
                    <a:pt x="11879442" y="947885"/>
                    <a:pt x="11879442" y="947885"/>
                    <a:pt x="11879442" y="946723"/>
                  </a:cubicBezTo>
                  <a:lnTo>
                    <a:pt x="11879442" y="938587"/>
                  </a:lnTo>
                  <a:cubicBezTo>
                    <a:pt x="11879442" y="938587"/>
                    <a:pt x="11879442" y="938587"/>
                    <a:pt x="11924022" y="938587"/>
                  </a:cubicBezTo>
                  <a:cubicBezTo>
                    <a:pt x="11924022" y="938587"/>
                    <a:pt x="11924022" y="938587"/>
                    <a:pt x="11924022" y="959508"/>
                  </a:cubicBezTo>
                  <a:cubicBezTo>
                    <a:pt x="11924022" y="959508"/>
                    <a:pt x="11924022" y="959508"/>
                    <a:pt x="11926250" y="960671"/>
                  </a:cubicBezTo>
                  <a:lnTo>
                    <a:pt x="11941854" y="968807"/>
                  </a:lnTo>
                  <a:cubicBezTo>
                    <a:pt x="11941854" y="968807"/>
                    <a:pt x="11941854" y="968807"/>
                    <a:pt x="11941854" y="999027"/>
                  </a:cubicBezTo>
                  <a:cubicBezTo>
                    <a:pt x="11941854" y="999027"/>
                    <a:pt x="11941854" y="999027"/>
                    <a:pt x="11943247" y="999609"/>
                  </a:cubicBezTo>
                  <a:lnTo>
                    <a:pt x="11952999" y="1003677"/>
                  </a:lnTo>
                  <a:cubicBezTo>
                    <a:pt x="11952999" y="1003677"/>
                    <a:pt x="11952999" y="1003677"/>
                    <a:pt x="11952999" y="1002515"/>
                  </a:cubicBezTo>
                  <a:lnTo>
                    <a:pt x="11952999" y="994378"/>
                  </a:lnTo>
                  <a:cubicBezTo>
                    <a:pt x="11952999" y="994378"/>
                    <a:pt x="11952999" y="994378"/>
                    <a:pt x="11954114" y="994378"/>
                  </a:cubicBezTo>
                  <a:lnTo>
                    <a:pt x="11961915" y="994378"/>
                  </a:lnTo>
                  <a:cubicBezTo>
                    <a:pt x="11961915" y="994378"/>
                    <a:pt x="11961915" y="994378"/>
                    <a:pt x="11961915" y="993506"/>
                  </a:cubicBezTo>
                  <a:lnTo>
                    <a:pt x="11961915" y="987404"/>
                  </a:lnTo>
                  <a:cubicBezTo>
                    <a:pt x="11961915" y="987404"/>
                    <a:pt x="11961915" y="987404"/>
                    <a:pt x="11960800" y="987404"/>
                  </a:cubicBezTo>
                  <a:lnTo>
                    <a:pt x="11952999" y="987404"/>
                  </a:lnTo>
                  <a:cubicBezTo>
                    <a:pt x="11952999" y="987404"/>
                    <a:pt x="11952999" y="987404"/>
                    <a:pt x="11952999" y="986242"/>
                  </a:cubicBezTo>
                  <a:lnTo>
                    <a:pt x="11952999" y="978106"/>
                  </a:lnTo>
                  <a:cubicBezTo>
                    <a:pt x="11952999" y="978106"/>
                    <a:pt x="11952999" y="978106"/>
                    <a:pt x="11954114" y="978106"/>
                  </a:cubicBezTo>
                  <a:lnTo>
                    <a:pt x="11961915" y="978106"/>
                  </a:lnTo>
                  <a:cubicBezTo>
                    <a:pt x="11961915" y="978106"/>
                    <a:pt x="11961915" y="978106"/>
                    <a:pt x="11961915" y="976943"/>
                  </a:cubicBezTo>
                  <a:lnTo>
                    <a:pt x="11961915" y="968807"/>
                  </a:lnTo>
                  <a:cubicBezTo>
                    <a:pt x="11961915" y="968807"/>
                    <a:pt x="11961915" y="968807"/>
                    <a:pt x="11960800" y="968807"/>
                  </a:cubicBezTo>
                  <a:lnTo>
                    <a:pt x="11952999" y="968807"/>
                  </a:lnTo>
                  <a:cubicBezTo>
                    <a:pt x="11952999" y="968807"/>
                    <a:pt x="11952999" y="968807"/>
                    <a:pt x="11952999" y="967645"/>
                  </a:cubicBezTo>
                  <a:lnTo>
                    <a:pt x="11952999" y="959508"/>
                  </a:lnTo>
                  <a:cubicBezTo>
                    <a:pt x="11952999" y="959508"/>
                    <a:pt x="11952999" y="959508"/>
                    <a:pt x="11954114" y="959508"/>
                  </a:cubicBezTo>
                  <a:lnTo>
                    <a:pt x="11961915" y="959508"/>
                  </a:lnTo>
                  <a:cubicBezTo>
                    <a:pt x="11961915" y="959508"/>
                    <a:pt x="11961915" y="959508"/>
                    <a:pt x="11961915" y="958637"/>
                  </a:cubicBezTo>
                  <a:lnTo>
                    <a:pt x="11961915" y="952535"/>
                  </a:lnTo>
                  <a:cubicBezTo>
                    <a:pt x="11961915" y="952535"/>
                    <a:pt x="11961915" y="952535"/>
                    <a:pt x="11960800" y="952535"/>
                  </a:cubicBezTo>
                  <a:lnTo>
                    <a:pt x="11952999" y="952535"/>
                  </a:lnTo>
                  <a:cubicBezTo>
                    <a:pt x="11952999" y="952535"/>
                    <a:pt x="11952999" y="952535"/>
                    <a:pt x="11952999" y="951372"/>
                  </a:cubicBezTo>
                  <a:lnTo>
                    <a:pt x="11952999" y="943236"/>
                  </a:lnTo>
                  <a:cubicBezTo>
                    <a:pt x="11952999" y="943236"/>
                    <a:pt x="11952999" y="943236"/>
                    <a:pt x="11954114" y="943236"/>
                  </a:cubicBezTo>
                  <a:lnTo>
                    <a:pt x="11961915" y="943236"/>
                  </a:lnTo>
                  <a:cubicBezTo>
                    <a:pt x="11961915" y="943236"/>
                    <a:pt x="11961915" y="943236"/>
                    <a:pt x="11961915" y="942074"/>
                  </a:cubicBezTo>
                  <a:lnTo>
                    <a:pt x="11961915" y="933937"/>
                  </a:lnTo>
                  <a:cubicBezTo>
                    <a:pt x="11961915" y="933937"/>
                    <a:pt x="11961915" y="933937"/>
                    <a:pt x="11960800" y="933937"/>
                  </a:cubicBezTo>
                  <a:lnTo>
                    <a:pt x="11952999" y="933937"/>
                  </a:lnTo>
                  <a:cubicBezTo>
                    <a:pt x="11952999" y="933937"/>
                    <a:pt x="11952999" y="933937"/>
                    <a:pt x="11952999" y="933066"/>
                  </a:cubicBezTo>
                  <a:lnTo>
                    <a:pt x="11952999" y="926963"/>
                  </a:lnTo>
                  <a:cubicBezTo>
                    <a:pt x="11952999" y="926963"/>
                    <a:pt x="11952999" y="926963"/>
                    <a:pt x="11954114" y="926963"/>
                  </a:cubicBezTo>
                  <a:lnTo>
                    <a:pt x="11961915" y="926963"/>
                  </a:lnTo>
                  <a:cubicBezTo>
                    <a:pt x="11961915" y="926963"/>
                    <a:pt x="11961915" y="926963"/>
                    <a:pt x="11961915" y="925801"/>
                  </a:cubicBezTo>
                  <a:lnTo>
                    <a:pt x="11961915" y="917665"/>
                  </a:lnTo>
                  <a:cubicBezTo>
                    <a:pt x="11961915" y="917665"/>
                    <a:pt x="11961915" y="917665"/>
                    <a:pt x="11960800" y="917665"/>
                  </a:cubicBezTo>
                  <a:lnTo>
                    <a:pt x="11952999" y="917665"/>
                  </a:lnTo>
                  <a:cubicBezTo>
                    <a:pt x="11952999" y="917665"/>
                    <a:pt x="11952999" y="917665"/>
                    <a:pt x="11952999" y="916503"/>
                  </a:cubicBezTo>
                  <a:lnTo>
                    <a:pt x="11952999" y="908366"/>
                  </a:lnTo>
                  <a:cubicBezTo>
                    <a:pt x="11952999" y="908366"/>
                    <a:pt x="11952999" y="908366"/>
                    <a:pt x="11954114" y="908366"/>
                  </a:cubicBezTo>
                  <a:lnTo>
                    <a:pt x="11961915" y="908366"/>
                  </a:lnTo>
                  <a:cubicBezTo>
                    <a:pt x="11961915" y="908366"/>
                    <a:pt x="11961915" y="908366"/>
                    <a:pt x="11961915" y="907204"/>
                  </a:cubicBezTo>
                  <a:lnTo>
                    <a:pt x="11961915" y="899068"/>
                  </a:lnTo>
                  <a:cubicBezTo>
                    <a:pt x="11961915" y="899068"/>
                    <a:pt x="11961915" y="899068"/>
                    <a:pt x="11960800" y="899068"/>
                  </a:cubicBezTo>
                  <a:lnTo>
                    <a:pt x="11952999" y="899068"/>
                  </a:lnTo>
                  <a:cubicBezTo>
                    <a:pt x="11952999" y="899068"/>
                    <a:pt x="11952999" y="899068"/>
                    <a:pt x="11952999" y="898196"/>
                  </a:cubicBezTo>
                  <a:lnTo>
                    <a:pt x="11952999" y="892094"/>
                  </a:lnTo>
                  <a:cubicBezTo>
                    <a:pt x="11952999" y="892094"/>
                    <a:pt x="11952999" y="892094"/>
                    <a:pt x="11954114" y="892094"/>
                  </a:cubicBezTo>
                  <a:lnTo>
                    <a:pt x="11961915" y="892094"/>
                  </a:lnTo>
                  <a:cubicBezTo>
                    <a:pt x="11961915" y="892094"/>
                    <a:pt x="11961915" y="892094"/>
                    <a:pt x="11961915" y="890931"/>
                  </a:cubicBezTo>
                  <a:lnTo>
                    <a:pt x="11961915" y="882795"/>
                  </a:lnTo>
                  <a:cubicBezTo>
                    <a:pt x="11961915" y="882795"/>
                    <a:pt x="11961915" y="882795"/>
                    <a:pt x="11960800" y="882795"/>
                  </a:cubicBezTo>
                  <a:lnTo>
                    <a:pt x="11952999" y="882795"/>
                  </a:lnTo>
                  <a:cubicBezTo>
                    <a:pt x="11952999" y="882795"/>
                    <a:pt x="11952999" y="882795"/>
                    <a:pt x="11952999" y="881633"/>
                  </a:cubicBezTo>
                  <a:lnTo>
                    <a:pt x="11952999" y="873496"/>
                  </a:lnTo>
                  <a:cubicBezTo>
                    <a:pt x="11952999" y="873496"/>
                    <a:pt x="11952999" y="873496"/>
                    <a:pt x="11954114" y="873496"/>
                  </a:cubicBezTo>
                  <a:lnTo>
                    <a:pt x="11961915" y="873496"/>
                  </a:lnTo>
                  <a:cubicBezTo>
                    <a:pt x="11961915" y="873496"/>
                    <a:pt x="11961915" y="873496"/>
                    <a:pt x="11961915" y="872625"/>
                  </a:cubicBezTo>
                  <a:lnTo>
                    <a:pt x="11961915" y="866523"/>
                  </a:lnTo>
                  <a:cubicBezTo>
                    <a:pt x="11961915" y="866523"/>
                    <a:pt x="11961915" y="866523"/>
                    <a:pt x="11960800" y="866523"/>
                  </a:cubicBezTo>
                  <a:lnTo>
                    <a:pt x="11952999" y="866523"/>
                  </a:lnTo>
                  <a:cubicBezTo>
                    <a:pt x="11952999" y="866523"/>
                    <a:pt x="11952999" y="866523"/>
                    <a:pt x="11952999" y="865360"/>
                  </a:cubicBezTo>
                  <a:lnTo>
                    <a:pt x="11952999" y="857224"/>
                  </a:lnTo>
                  <a:cubicBezTo>
                    <a:pt x="11952999" y="857224"/>
                    <a:pt x="11952999" y="857224"/>
                    <a:pt x="11954114" y="857224"/>
                  </a:cubicBezTo>
                  <a:lnTo>
                    <a:pt x="11961915" y="857224"/>
                  </a:lnTo>
                  <a:cubicBezTo>
                    <a:pt x="11961915" y="857224"/>
                    <a:pt x="11961915" y="857224"/>
                    <a:pt x="11961915" y="856062"/>
                  </a:cubicBezTo>
                  <a:lnTo>
                    <a:pt x="11961915" y="847925"/>
                  </a:lnTo>
                  <a:cubicBezTo>
                    <a:pt x="11961915" y="847925"/>
                    <a:pt x="11961915" y="847925"/>
                    <a:pt x="11960800" y="847925"/>
                  </a:cubicBezTo>
                  <a:lnTo>
                    <a:pt x="11952999" y="847925"/>
                  </a:lnTo>
                  <a:cubicBezTo>
                    <a:pt x="11952999" y="847925"/>
                    <a:pt x="11952999" y="847925"/>
                    <a:pt x="11952999" y="846763"/>
                  </a:cubicBezTo>
                  <a:lnTo>
                    <a:pt x="11952999" y="838627"/>
                  </a:lnTo>
                  <a:cubicBezTo>
                    <a:pt x="11952999" y="838627"/>
                    <a:pt x="11952999" y="838627"/>
                    <a:pt x="11954114" y="838627"/>
                  </a:cubicBezTo>
                  <a:lnTo>
                    <a:pt x="11961915" y="838627"/>
                  </a:lnTo>
                  <a:cubicBezTo>
                    <a:pt x="11961915" y="838627"/>
                    <a:pt x="11961915" y="838627"/>
                    <a:pt x="11961915" y="837755"/>
                  </a:cubicBezTo>
                  <a:lnTo>
                    <a:pt x="11961915" y="831653"/>
                  </a:lnTo>
                  <a:cubicBezTo>
                    <a:pt x="11961915" y="831653"/>
                    <a:pt x="11961915" y="831653"/>
                    <a:pt x="11960800" y="831653"/>
                  </a:cubicBezTo>
                  <a:lnTo>
                    <a:pt x="11952999" y="831653"/>
                  </a:lnTo>
                  <a:cubicBezTo>
                    <a:pt x="11952999" y="831653"/>
                    <a:pt x="11952999" y="831653"/>
                    <a:pt x="11952999" y="830491"/>
                  </a:cubicBezTo>
                  <a:lnTo>
                    <a:pt x="11952999" y="822354"/>
                  </a:lnTo>
                  <a:cubicBezTo>
                    <a:pt x="11952999" y="822354"/>
                    <a:pt x="11952999" y="822354"/>
                    <a:pt x="11954114" y="822354"/>
                  </a:cubicBezTo>
                  <a:lnTo>
                    <a:pt x="11961915" y="822354"/>
                  </a:lnTo>
                  <a:cubicBezTo>
                    <a:pt x="11961915" y="822354"/>
                    <a:pt x="11961915" y="822354"/>
                    <a:pt x="11961915" y="821192"/>
                  </a:cubicBezTo>
                  <a:lnTo>
                    <a:pt x="11961915" y="813056"/>
                  </a:lnTo>
                  <a:cubicBezTo>
                    <a:pt x="11961915" y="813056"/>
                    <a:pt x="11961915" y="813056"/>
                    <a:pt x="11960800" y="813056"/>
                  </a:cubicBezTo>
                  <a:lnTo>
                    <a:pt x="11952999" y="813056"/>
                  </a:lnTo>
                  <a:cubicBezTo>
                    <a:pt x="11952999" y="813056"/>
                    <a:pt x="11952999" y="813056"/>
                    <a:pt x="11952999" y="811893"/>
                  </a:cubicBezTo>
                  <a:lnTo>
                    <a:pt x="11952999" y="803757"/>
                  </a:lnTo>
                  <a:cubicBezTo>
                    <a:pt x="11952999" y="803757"/>
                    <a:pt x="11952999" y="803757"/>
                    <a:pt x="11954114" y="803757"/>
                  </a:cubicBezTo>
                  <a:lnTo>
                    <a:pt x="11961915" y="803757"/>
                  </a:lnTo>
                  <a:cubicBezTo>
                    <a:pt x="11961915" y="803757"/>
                    <a:pt x="11961915" y="803757"/>
                    <a:pt x="11961915" y="802885"/>
                  </a:cubicBezTo>
                  <a:lnTo>
                    <a:pt x="11961915" y="796783"/>
                  </a:lnTo>
                  <a:cubicBezTo>
                    <a:pt x="11961915" y="796783"/>
                    <a:pt x="11961915" y="796783"/>
                    <a:pt x="11960800" y="796783"/>
                  </a:cubicBezTo>
                  <a:lnTo>
                    <a:pt x="11952999" y="796783"/>
                  </a:lnTo>
                  <a:cubicBezTo>
                    <a:pt x="11952999" y="796783"/>
                    <a:pt x="11952999" y="796783"/>
                    <a:pt x="11952999" y="795621"/>
                  </a:cubicBezTo>
                  <a:lnTo>
                    <a:pt x="11952999" y="787484"/>
                  </a:lnTo>
                  <a:cubicBezTo>
                    <a:pt x="11952999" y="787484"/>
                    <a:pt x="11952999" y="787484"/>
                    <a:pt x="11954114" y="787484"/>
                  </a:cubicBezTo>
                  <a:lnTo>
                    <a:pt x="11961915" y="787484"/>
                  </a:lnTo>
                  <a:cubicBezTo>
                    <a:pt x="11961915" y="787484"/>
                    <a:pt x="11961915" y="787484"/>
                    <a:pt x="11960800" y="785741"/>
                  </a:cubicBezTo>
                  <a:lnTo>
                    <a:pt x="11952999" y="773537"/>
                  </a:lnTo>
                  <a:cubicBezTo>
                    <a:pt x="11952999" y="773537"/>
                    <a:pt x="11952999" y="773537"/>
                    <a:pt x="11952999" y="736342"/>
                  </a:cubicBezTo>
                  <a:cubicBezTo>
                    <a:pt x="11952999" y="736342"/>
                    <a:pt x="11952999" y="736342"/>
                    <a:pt x="12102343" y="736342"/>
                  </a:cubicBezTo>
                  <a:cubicBezTo>
                    <a:pt x="12102343" y="736342"/>
                    <a:pt x="12102343" y="736342"/>
                    <a:pt x="12115716" y="757264"/>
                  </a:cubicBezTo>
                  <a:cubicBezTo>
                    <a:pt x="12115716" y="757264"/>
                    <a:pt x="12115716" y="757264"/>
                    <a:pt x="12115716" y="803757"/>
                  </a:cubicBezTo>
                  <a:cubicBezTo>
                    <a:pt x="12115716" y="803757"/>
                    <a:pt x="12115716" y="803757"/>
                    <a:pt x="12114602" y="803757"/>
                  </a:cubicBezTo>
                  <a:lnTo>
                    <a:pt x="12106800" y="803757"/>
                  </a:lnTo>
                  <a:cubicBezTo>
                    <a:pt x="12106800" y="803757"/>
                    <a:pt x="12106800" y="803757"/>
                    <a:pt x="12106800" y="804919"/>
                  </a:cubicBezTo>
                  <a:lnTo>
                    <a:pt x="12106800" y="813056"/>
                  </a:lnTo>
                  <a:cubicBezTo>
                    <a:pt x="12106800" y="813056"/>
                    <a:pt x="12106800" y="813056"/>
                    <a:pt x="12107915" y="813056"/>
                  </a:cubicBezTo>
                  <a:lnTo>
                    <a:pt x="12115716" y="813056"/>
                  </a:lnTo>
                  <a:cubicBezTo>
                    <a:pt x="12115716" y="813056"/>
                    <a:pt x="12115716" y="813056"/>
                    <a:pt x="12115716" y="814218"/>
                  </a:cubicBezTo>
                  <a:lnTo>
                    <a:pt x="12115716" y="822354"/>
                  </a:lnTo>
                  <a:cubicBezTo>
                    <a:pt x="12115716" y="822354"/>
                    <a:pt x="12115716" y="822354"/>
                    <a:pt x="12114602" y="822354"/>
                  </a:cubicBezTo>
                  <a:lnTo>
                    <a:pt x="12106800" y="822354"/>
                  </a:lnTo>
                  <a:cubicBezTo>
                    <a:pt x="12106800" y="822354"/>
                    <a:pt x="12106800" y="822354"/>
                    <a:pt x="12106800" y="823516"/>
                  </a:cubicBezTo>
                  <a:lnTo>
                    <a:pt x="12106800" y="831653"/>
                  </a:lnTo>
                  <a:cubicBezTo>
                    <a:pt x="12106800" y="831653"/>
                    <a:pt x="12106800" y="831653"/>
                    <a:pt x="12107915" y="831653"/>
                  </a:cubicBezTo>
                  <a:lnTo>
                    <a:pt x="12115716" y="831653"/>
                  </a:lnTo>
                  <a:cubicBezTo>
                    <a:pt x="12115716" y="831653"/>
                    <a:pt x="12115716" y="831653"/>
                    <a:pt x="12115716" y="832525"/>
                  </a:cubicBezTo>
                  <a:lnTo>
                    <a:pt x="12115716" y="838627"/>
                  </a:lnTo>
                  <a:cubicBezTo>
                    <a:pt x="12115716" y="838627"/>
                    <a:pt x="12115716" y="838627"/>
                    <a:pt x="12114602" y="838627"/>
                  </a:cubicBezTo>
                  <a:lnTo>
                    <a:pt x="12106800" y="838627"/>
                  </a:lnTo>
                  <a:cubicBezTo>
                    <a:pt x="12106800" y="838627"/>
                    <a:pt x="12106800" y="838627"/>
                    <a:pt x="12106800" y="839789"/>
                  </a:cubicBezTo>
                  <a:lnTo>
                    <a:pt x="12106800" y="847925"/>
                  </a:lnTo>
                  <a:cubicBezTo>
                    <a:pt x="12106800" y="847925"/>
                    <a:pt x="12106800" y="847925"/>
                    <a:pt x="12107915" y="847925"/>
                  </a:cubicBezTo>
                  <a:lnTo>
                    <a:pt x="12115716" y="847925"/>
                  </a:lnTo>
                  <a:cubicBezTo>
                    <a:pt x="12115716" y="847925"/>
                    <a:pt x="12115716" y="847925"/>
                    <a:pt x="12115716" y="849088"/>
                  </a:cubicBezTo>
                  <a:lnTo>
                    <a:pt x="12115716" y="857224"/>
                  </a:lnTo>
                  <a:cubicBezTo>
                    <a:pt x="12115716" y="857224"/>
                    <a:pt x="12115716" y="857224"/>
                    <a:pt x="12114602" y="857224"/>
                  </a:cubicBezTo>
                  <a:lnTo>
                    <a:pt x="12106800" y="857224"/>
                  </a:lnTo>
                  <a:cubicBezTo>
                    <a:pt x="12106800" y="857224"/>
                    <a:pt x="12106800" y="857224"/>
                    <a:pt x="12106800" y="858386"/>
                  </a:cubicBezTo>
                  <a:lnTo>
                    <a:pt x="12106800" y="866523"/>
                  </a:lnTo>
                  <a:cubicBezTo>
                    <a:pt x="12106800" y="866523"/>
                    <a:pt x="12106800" y="866523"/>
                    <a:pt x="12107915" y="866523"/>
                  </a:cubicBezTo>
                  <a:lnTo>
                    <a:pt x="12115716" y="866523"/>
                  </a:lnTo>
                  <a:cubicBezTo>
                    <a:pt x="12115716" y="866523"/>
                    <a:pt x="12115716" y="866523"/>
                    <a:pt x="12115716" y="867394"/>
                  </a:cubicBezTo>
                  <a:lnTo>
                    <a:pt x="12115716" y="873496"/>
                  </a:lnTo>
                  <a:cubicBezTo>
                    <a:pt x="12115716" y="873496"/>
                    <a:pt x="12115716" y="873496"/>
                    <a:pt x="12114602" y="873496"/>
                  </a:cubicBezTo>
                  <a:lnTo>
                    <a:pt x="12106800" y="873496"/>
                  </a:lnTo>
                  <a:cubicBezTo>
                    <a:pt x="12106800" y="873496"/>
                    <a:pt x="12106800" y="873496"/>
                    <a:pt x="12106800" y="874659"/>
                  </a:cubicBezTo>
                  <a:lnTo>
                    <a:pt x="12106800" y="882795"/>
                  </a:lnTo>
                  <a:cubicBezTo>
                    <a:pt x="12106800" y="882795"/>
                    <a:pt x="12106800" y="882795"/>
                    <a:pt x="12107915" y="882795"/>
                  </a:cubicBezTo>
                  <a:lnTo>
                    <a:pt x="12115716" y="882795"/>
                  </a:lnTo>
                  <a:cubicBezTo>
                    <a:pt x="12115716" y="882795"/>
                    <a:pt x="12115716" y="882795"/>
                    <a:pt x="12115716" y="883957"/>
                  </a:cubicBezTo>
                  <a:lnTo>
                    <a:pt x="12115716" y="892094"/>
                  </a:lnTo>
                  <a:cubicBezTo>
                    <a:pt x="12115716" y="892094"/>
                    <a:pt x="12115716" y="892094"/>
                    <a:pt x="12114602" y="892094"/>
                  </a:cubicBezTo>
                  <a:lnTo>
                    <a:pt x="12106800" y="892094"/>
                  </a:lnTo>
                  <a:cubicBezTo>
                    <a:pt x="12106800" y="892094"/>
                    <a:pt x="12106800" y="892094"/>
                    <a:pt x="12106800" y="892965"/>
                  </a:cubicBezTo>
                  <a:lnTo>
                    <a:pt x="12106800" y="899068"/>
                  </a:lnTo>
                  <a:cubicBezTo>
                    <a:pt x="12106800" y="899068"/>
                    <a:pt x="12106800" y="899068"/>
                    <a:pt x="12107915" y="899068"/>
                  </a:cubicBezTo>
                  <a:lnTo>
                    <a:pt x="12115716" y="899068"/>
                  </a:lnTo>
                  <a:cubicBezTo>
                    <a:pt x="12115716" y="899068"/>
                    <a:pt x="12115716" y="899068"/>
                    <a:pt x="12115716" y="900230"/>
                  </a:cubicBezTo>
                  <a:lnTo>
                    <a:pt x="12115716" y="908366"/>
                  </a:lnTo>
                  <a:cubicBezTo>
                    <a:pt x="12115716" y="908366"/>
                    <a:pt x="12115716" y="908366"/>
                    <a:pt x="12114602" y="908366"/>
                  </a:cubicBezTo>
                  <a:lnTo>
                    <a:pt x="12106800" y="908366"/>
                  </a:lnTo>
                  <a:cubicBezTo>
                    <a:pt x="12106800" y="908366"/>
                    <a:pt x="12106800" y="908366"/>
                    <a:pt x="12106800" y="909528"/>
                  </a:cubicBezTo>
                  <a:lnTo>
                    <a:pt x="12106800" y="917665"/>
                  </a:lnTo>
                  <a:cubicBezTo>
                    <a:pt x="12106800" y="917665"/>
                    <a:pt x="12106800" y="917665"/>
                    <a:pt x="12107915" y="917665"/>
                  </a:cubicBezTo>
                  <a:lnTo>
                    <a:pt x="12115716" y="917665"/>
                  </a:lnTo>
                  <a:cubicBezTo>
                    <a:pt x="12115716" y="917665"/>
                    <a:pt x="12115716" y="917665"/>
                    <a:pt x="12115716" y="918827"/>
                  </a:cubicBezTo>
                  <a:lnTo>
                    <a:pt x="12115716" y="926963"/>
                  </a:lnTo>
                  <a:cubicBezTo>
                    <a:pt x="12115716" y="926963"/>
                    <a:pt x="12115716" y="926963"/>
                    <a:pt x="12114602" y="926963"/>
                  </a:cubicBezTo>
                  <a:lnTo>
                    <a:pt x="12106800" y="926963"/>
                  </a:lnTo>
                  <a:cubicBezTo>
                    <a:pt x="12106800" y="926963"/>
                    <a:pt x="12106800" y="926963"/>
                    <a:pt x="12106800" y="927835"/>
                  </a:cubicBezTo>
                  <a:lnTo>
                    <a:pt x="12106800" y="933937"/>
                  </a:lnTo>
                  <a:cubicBezTo>
                    <a:pt x="12106800" y="933937"/>
                    <a:pt x="12106800" y="933937"/>
                    <a:pt x="12107915" y="933937"/>
                  </a:cubicBezTo>
                  <a:lnTo>
                    <a:pt x="12115716" y="933937"/>
                  </a:lnTo>
                  <a:cubicBezTo>
                    <a:pt x="12115716" y="933937"/>
                    <a:pt x="12115716" y="933937"/>
                    <a:pt x="12115716" y="935100"/>
                  </a:cubicBezTo>
                  <a:lnTo>
                    <a:pt x="12115716" y="943236"/>
                  </a:lnTo>
                  <a:cubicBezTo>
                    <a:pt x="12115716" y="943236"/>
                    <a:pt x="12115716" y="943236"/>
                    <a:pt x="12114602" y="943236"/>
                  </a:cubicBezTo>
                  <a:lnTo>
                    <a:pt x="12106800" y="943236"/>
                  </a:lnTo>
                  <a:cubicBezTo>
                    <a:pt x="12106800" y="943236"/>
                    <a:pt x="12106800" y="943236"/>
                    <a:pt x="12106800" y="944398"/>
                  </a:cubicBezTo>
                  <a:lnTo>
                    <a:pt x="12106800" y="952535"/>
                  </a:lnTo>
                  <a:cubicBezTo>
                    <a:pt x="12106800" y="952535"/>
                    <a:pt x="12106800" y="952535"/>
                    <a:pt x="12107915" y="952535"/>
                  </a:cubicBezTo>
                  <a:lnTo>
                    <a:pt x="12115716" y="952535"/>
                  </a:lnTo>
                  <a:cubicBezTo>
                    <a:pt x="12115716" y="952535"/>
                    <a:pt x="12115716" y="952535"/>
                    <a:pt x="12115716" y="953406"/>
                  </a:cubicBezTo>
                  <a:lnTo>
                    <a:pt x="12115716" y="959508"/>
                  </a:lnTo>
                  <a:cubicBezTo>
                    <a:pt x="12115716" y="959508"/>
                    <a:pt x="12115716" y="959508"/>
                    <a:pt x="12114602" y="959508"/>
                  </a:cubicBezTo>
                  <a:lnTo>
                    <a:pt x="12106800" y="959508"/>
                  </a:lnTo>
                  <a:cubicBezTo>
                    <a:pt x="12106800" y="959508"/>
                    <a:pt x="12106800" y="959508"/>
                    <a:pt x="12106800" y="960671"/>
                  </a:cubicBezTo>
                  <a:lnTo>
                    <a:pt x="12106800" y="968807"/>
                  </a:lnTo>
                  <a:cubicBezTo>
                    <a:pt x="12106800" y="968807"/>
                    <a:pt x="12106800" y="968807"/>
                    <a:pt x="12107915" y="968807"/>
                  </a:cubicBezTo>
                  <a:lnTo>
                    <a:pt x="12115716" y="968807"/>
                  </a:lnTo>
                  <a:cubicBezTo>
                    <a:pt x="12115716" y="968807"/>
                    <a:pt x="12115716" y="968807"/>
                    <a:pt x="12115716" y="969969"/>
                  </a:cubicBezTo>
                  <a:lnTo>
                    <a:pt x="12115716" y="978106"/>
                  </a:lnTo>
                  <a:cubicBezTo>
                    <a:pt x="12115716" y="978106"/>
                    <a:pt x="12115716" y="978106"/>
                    <a:pt x="12114602" y="978106"/>
                  </a:cubicBezTo>
                  <a:lnTo>
                    <a:pt x="12106800" y="978106"/>
                  </a:lnTo>
                  <a:cubicBezTo>
                    <a:pt x="12106800" y="978106"/>
                    <a:pt x="12106800" y="978106"/>
                    <a:pt x="12106800" y="979268"/>
                  </a:cubicBezTo>
                  <a:lnTo>
                    <a:pt x="12106800" y="987404"/>
                  </a:lnTo>
                  <a:cubicBezTo>
                    <a:pt x="12106800" y="987404"/>
                    <a:pt x="12106800" y="987404"/>
                    <a:pt x="12107915" y="987404"/>
                  </a:cubicBezTo>
                  <a:lnTo>
                    <a:pt x="12115716" y="987404"/>
                  </a:lnTo>
                  <a:cubicBezTo>
                    <a:pt x="12115716" y="987404"/>
                    <a:pt x="12115716" y="987404"/>
                    <a:pt x="12115716" y="988276"/>
                  </a:cubicBezTo>
                  <a:lnTo>
                    <a:pt x="12115716" y="994378"/>
                  </a:lnTo>
                  <a:cubicBezTo>
                    <a:pt x="12115716" y="994378"/>
                    <a:pt x="12115716" y="994378"/>
                    <a:pt x="12114602" y="994378"/>
                  </a:cubicBezTo>
                  <a:lnTo>
                    <a:pt x="12106800" y="994378"/>
                  </a:lnTo>
                  <a:cubicBezTo>
                    <a:pt x="12106800" y="994378"/>
                    <a:pt x="12106800" y="994378"/>
                    <a:pt x="12106800" y="995540"/>
                  </a:cubicBezTo>
                  <a:lnTo>
                    <a:pt x="12106800" y="1003677"/>
                  </a:lnTo>
                  <a:cubicBezTo>
                    <a:pt x="12106800" y="1003677"/>
                    <a:pt x="12106800" y="1003677"/>
                    <a:pt x="12131319" y="1024599"/>
                  </a:cubicBezTo>
                  <a:cubicBezTo>
                    <a:pt x="12131319" y="1029248"/>
                    <a:pt x="12131319" y="1029248"/>
                    <a:pt x="12130206" y="1029248"/>
                  </a:cubicBezTo>
                  <a:lnTo>
                    <a:pt x="12122403" y="1029248"/>
                  </a:lnTo>
                  <a:cubicBezTo>
                    <a:pt x="12122403" y="1029248"/>
                    <a:pt x="12122403" y="1029248"/>
                    <a:pt x="12122403" y="1040036"/>
                  </a:cubicBezTo>
                  <a:lnTo>
                    <a:pt x="12122403" y="1046874"/>
                  </a:lnTo>
                  <a:lnTo>
                    <a:pt x="12131319" y="1046874"/>
                  </a:lnTo>
                  <a:lnTo>
                    <a:pt x="12131319" y="1043196"/>
                  </a:lnTo>
                  <a:cubicBezTo>
                    <a:pt x="12131319" y="1043196"/>
                    <a:pt x="12131319" y="1043196"/>
                    <a:pt x="12132434" y="1042615"/>
                  </a:cubicBezTo>
                  <a:lnTo>
                    <a:pt x="12140235" y="1038547"/>
                  </a:lnTo>
                  <a:cubicBezTo>
                    <a:pt x="12140235" y="1038547"/>
                    <a:pt x="12140235" y="1038547"/>
                    <a:pt x="12142186" y="1038547"/>
                  </a:cubicBezTo>
                  <a:lnTo>
                    <a:pt x="12155839" y="1038547"/>
                  </a:lnTo>
                  <a:cubicBezTo>
                    <a:pt x="12155839" y="1038547"/>
                    <a:pt x="12155839" y="1038547"/>
                    <a:pt x="12155839" y="1039709"/>
                  </a:cubicBezTo>
                  <a:lnTo>
                    <a:pt x="12155839" y="1046874"/>
                  </a:lnTo>
                  <a:lnTo>
                    <a:pt x="12192000" y="1046874"/>
                  </a:lnTo>
                  <a:lnTo>
                    <a:pt x="12192000" y="1070905"/>
                  </a:lnTo>
                  <a:lnTo>
                    <a:pt x="12192000" y="1121663"/>
                  </a:lnTo>
                  <a:lnTo>
                    <a:pt x="12192000" y="1608850"/>
                  </a:lnTo>
                  <a:lnTo>
                    <a:pt x="0" y="1608850"/>
                  </a:lnTo>
                  <a:lnTo>
                    <a:pt x="0" y="1046874"/>
                  </a:lnTo>
                  <a:lnTo>
                    <a:pt x="65773" y="1046874"/>
                  </a:lnTo>
                  <a:lnTo>
                    <a:pt x="82231" y="1045519"/>
                  </a:lnTo>
                  <a:cubicBezTo>
                    <a:pt x="82231" y="1033896"/>
                    <a:pt x="82231" y="1024598"/>
                    <a:pt x="82231" y="1012974"/>
                  </a:cubicBezTo>
                  <a:cubicBezTo>
                    <a:pt x="97834" y="1012974"/>
                    <a:pt x="113436" y="1012974"/>
                    <a:pt x="126811" y="1012974"/>
                  </a:cubicBezTo>
                  <a:cubicBezTo>
                    <a:pt x="126811" y="1006000"/>
                    <a:pt x="126811" y="1001351"/>
                    <a:pt x="126811" y="994377"/>
                  </a:cubicBezTo>
                  <a:cubicBezTo>
                    <a:pt x="158018" y="994377"/>
                    <a:pt x="189224" y="994377"/>
                    <a:pt x="220430" y="994377"/>
                  </a:cubicBezTo>
                  <a:cubicBezTo>
                    <a:pt x="220430" y="999026"/>
                    <a:pt x="220430" y="1001351"/>
                    <a:pt x="220430" y="1006000"/>
                  </a:cubicBezTo>
                  <a:cubicBezTo>
                    <a:pt x="240491" y="1006000"/>
                    <a:pt x="260552" y="1006000"/>
                    <a:pt x="280612" y="1006000"/>
                  </a:cubicBezTo>
                  <a:cubicBezTo>
                    <a:pt x="280612" y="1008325"/>
                    <a:pt x="280612" y="1010650"/>
                    <a:pt x="280612" y="1012974"/>
                  </a:cubicBezTo>
                  <a:cubicBezTo>
                    <a:pt x="285071" y="1012974"/>
                    <a:pt x="291758" y="1012974"/>
                    <a:pt x="298444" y="1012974"/>
                  </a:cubicBezTo>
                  <a:cubicBezTo>
                    <a:pt x="298444" y="1015299"/>
                    <a:pt x="298444" y="1017624"/>
                    <a:pt x="298444" y="1019948"/>
                  </a:cubicBezTo>
                  <a:cubicBezTo>
                    <a:pt x="302903" y="1019948"/>
                    <a:pt x="309590" y="1019948"/>
                    <a:pt x="314048" y="1019948"/>
                  </a:cubicBezTo>
                  <a:cubicBezTo>
                    <a:pt x="314048" y="985079"/>
                    <a:pt x="314048" y="950209"/>
                    <a:pt x="314048" y="915339"/>
                  </a:cubicBezTo>
                  <a:cubicBezTo>
                    <a:pt x="329651" y="910690"/>
                    <a:pt x="345255" y="906041"/>
                    <a:pt x="360858" y="901391"/>
                  </a:cubicBezTo>
                  <a:cubicBezTo>
                    <a:pt x="389835" y="901391"/>
                    <a:pt x="418812" y="901391"/>
                    <a:pt x="447789" y="901391"/>
                  </a:cubicBezTo>
                  <a:cubicBezTo>
                    <a:pt x="447789" y="845600"/>
                    <a:pt x="447789" y="789808"/>
                    <a:pt x="447789" y="734017"/>
                  </a:cubicBezTo>
                  <a:cubicBezTo>
                    <a:pt x="454476" y="729367"/>
                    <a:pt x="463392" y="727043"/>
                    <a:pt x="472308" y="722393"/>
                  </a:cubicBezTo>
                  <a:cubicBezTo>
                    <a:pt x="507972" y="717744"/>
                    <a:pt x="543636" y="710770"/>
                    <a:pt x="579301" y="703796"/>
                  </a:cubicBezTo>
                  <a:cubicBezTo>
                    <a:pt x="592675" y="708445"/>
                    <a:pt x="603820" y="713095"/>
                    <a:pt x="617194" y="715419"/>
                  </a:cubicBezTo>
                  <a:cubicBezTo>
                    <a:pt x="619423" y="717744"/>
                    <a:pt x="621652" y="720069"/>
                    <a:pt x="623881" y="722393"/>
                  </a:cubicBezTo>
                  <a:cubicBezTo>
                    <a:pt x="623881" y="827002"/>
                    <a:pt x="623881" y="931612"/>
                    <a:pt x="623881" y="1033896"/>
                  </a:cubicBezTo>
                  <a:cubicBezTo>
                    <a:pt x="628339" y="1033896"/>
                    <a:pt x="632796" y="1033896"/>
                    <a:pt x="639484" y="1033896"/>
                  </a:cubicBezTo>
                  <a:cubicBezTo>
                    <a:pt x="639484" y="992053"/>
                    <a:pt x="639484" y="950209"/>
                    <a:pt x="639484" y="908365"/>
                  </a:cubicBezTo>
                  <a:cubicBezTo>
                    <a:pt x="643942" y="908365"/>
                    <a:pt x="648400" y="908365"/>
                    <a:pt x="652858" y="908365"/>
                  </a:cubicBezTo>
                  <a:cubicBezTo>
                    <a:pt x="652858" y="903716"/>
                    <a:pt x="652858" y="901391"/>
                    <a:pt x="652858" y="896742"/>
                  </a:cubicBezTo>
                  <a:cubicBezTo>
                    <a:pt x="657316" y="894417"/>
                    <a:pt x="661774" y="892093"/>
                    <a:pt x="666232" y="889768"/>
                  </a:cubicBezTo>
                  <a:lnTo>
                    <a:pt x="677377" y="889768"/>
                  </a:lnTo>
                  <a:cubicBezTo>
                    <a:pt x="677377" y="885119"/>
                    <a:pt x="677377" y="882794"/>
                    <a:pt x="677377" y="878145"/>
                  </a:cubicBezTo>
                  <a:cubicBezTo>
                    <a:pt x="679606" y="875820"/>
                    <a:pt x="684064" y="873495"/>
                    <a:pt x="686293" y="871171"/>
                  </a:cubicBezTo>
                  <a:cubicBezTo>
                    <a:pt x="692981" y="871171"/>
                    <a:pt x="701896" y="871171"/>
                    <a:pt x="708584" y="871171"/>
                  </a:cubicBezTo>
                  <a:cubicBezTo>
                    <a:pt x="708584" y="882794"/>
                    <a:pt x="708584" y="896742"/>
                    <a:pt x="708584" y="908365"/>
                  </a:cubicBezTo>
                  <a:cubicBezTo>
                    <a:pt x="724187" y="908365"/>
                    <a:pt x="739790" y="908365"/>
                    <a:pt x="755393" y="908365"/>
                  </a:cubicBezTo>
                  <a:cubicBezTo>
                    <a:pt x="755393" y="952534"/>
                    <a:pt x="755393" y="994377"/>
                    <a:pt x="755393" y="1038546"/>
                  </a:cubicBezTo>
                  <a:cubicBezTo>
                    <a:pt x="762080" y="1038546"/>
                    <a:pt x="768767" y="1038546"/>
                    <a:pt x="773225" y="1038546"/>
                  </a:cubicBezTo>
                  <a:cubicBezTo>
                    <a:pt x="779912" y="1036221"/>
                    <a:pt x="784370" y="1033896"/>
                    <a:pt x="791057" y="1031572"/>
                  </a:cubicBezTo>
                  <a:cubicBezTo>
                    <a:pt x="791057" y="1026922"/>
                    <a:pt x="791057" y="1024598"/>
                    <a:pt x="791057" y="1022273"/>
                  </a:cubicBezTo>
                  <a:cubicBezTo>
                    <a:pt x="788828" y="1022273"/>
                    <a:pt x="786599" y="1019948"/>
                    <a:pt x="784370" y="1019948"/>
                  </a:cubicBezTo>
                  <a:cubicBezTo>
                    <a:pt x="784370" y="1017624"/>
                    <a:pt x="784370" y="1015299"/>
                    <a:pt x="784370" y="1012974"/>
                  </a:cubicBezTo>
                  <a:cubicBezTo>
                    <a:pt x="786599" y="1010650"/>
                    <a:pt x="788828" y="1010650"/>
                    <a:pt x="791057" y="1008325"/>
                  </a:cubicBezTo>
                  <a:cubicBezTo>
                    <a:pt x="791057" y="992053"/>
                    <a:pt x="791057" y="973455"/>
                    <a:pt x="791057" y="957183"/>
                  </a:cubicBezTo>
                  <a:cubicBezTo>
                    <a:pt x="788828" y="957183"/>
                    <a:pt x="786599" y="954858"/>
                    <a:pt x="784370" y="954858"/>
                  </a:cubicBezTo>
                  <a:cubicBezTo>
                    <a:pt x="784370" y="952534"/>
                    <a:pt x="784370" y="950209"/>
                    <a:pt x="784370" y="947884"/>
                  </a:cubicBezTo>
                  <a:cubicBezTo>
                    <a:pt x="786599" y="945560"/>
                    <a:pt x="788828" y="945560"/>
                    <a:pt x="791057" y="943235"/>
                  </a:cubicBezTo>
                  <a:lnTo>
                    <a:pt x="795515" y="938586"/>
                  </a:lnTo>
                  <a:lnTo>
                    <a:pt x="795515" y="929287"/>
                  </a:lnTo>
                  <a:cubicBezTo>
                    <a:pt x="793286" y="929287"/>
                    <a:pt x="793286" y="929287"/>
                    <a:pt x="791057" y="929287"/>
                  </a:cubicBezTo>
                  <a:cubicBezTo>
                    <a:pt x="791057" y="926962"/>
                    <a:pt x="791057" y="924638"/>
                    <a:pt x="791057" y="922313"/>
                  </a:cubicBezTo>
                  <a:cubicBezTo>
                    <a:pt x="793286" y="922313"/>
                    <a:pt x="795515" y="919988"/>
                    <a:pt x="797744" y="917664"/>
                  </a:cubicBezTo>
                  <a:cubicBezTo>
                    <a:pt x="799972" y="889768"/>
                    <a:pt x="806660" y="866522"/>
                    <a:pt x="833408" y="852574"/>
                  </a:cubicBezTo>
                  <a:cubicBezTo>
                    <a:pt x="831179" y="852574"/>
                    <a:pt x="831179" y="850249"/>
                    <a:pt x="828950" y="850249"/>
                  </a:cubicBezTo>
                  <a:cubicBezTo>
                    <a:pt x="828950" y="847924"/>
                    <a:pt x="828950" y="845600"/>
                    <a:pt x="828950" y="843275"/>
                  </a:cubicBezTo>
                  <a:cubicBezTo>
                    <a:pt x="831179" y="843275"/>
                    <a:pt x="833408" y="840950"/>
                    <a:pt x="835637" y="840950"/>
                  </a:cubicBezTo>
                  <a:cubicBezTo>
                    <a:pt x="835637" y="836301"/>
                    <a:pt x="835637" y="833976"/>
                    <a:pt x="835637" y="831652"/>
                  </a:cubicBezTo>
                  <a:cubicBezTo>
                    <a:pt x="837866" y="831652"/>
                    <a:pt x="837866" y="831652"/>
                    <a:pt x="840095" y="831652"/>
                  </a:cubicBezTo>
                  <a:cubicBezTo>
                    <a:pt x="840095" y="824678"/>
                    <a:pt x="840095" y="817704"/>
                    <a:pt x="840095" y="810730"/>
                  </a:cubicBezTo>
                  <a:cubicBezTo>
                    <a:pt x="837866" y="810730"/>
                    <a:pt x="837866" y="810730"/>
                    <a:pt x="835637" y="810730"/>
                  </a:cubicBezTo>
                  <a:cubicBezTo>
                    <a:pt x="835637" y="808405"/>
                    <a:pt x="835637" y="808405"/>
                    <a:pt x="835637" y="806081"/>
                  </a:cubicBezTo>
                  <a:lnTo>
                    <a:pt x="840095" y="803756"/>
                  </a:lnTo>
                  <a:cubicBezTo>
                    <a:pt x="844552" y="799107"/>
                    <a:pt x="846782" y="794457"/>
                    <a:pt x="851240" y="787483"/>
                  </a:cubicBezTo>
                  <a:cubicBezTo>
                    <a:pt x="853469" y="782834"/>
                    <a:pt x="853469" y="780510"/>
                    <a:pt x="853469" y="778185"/>
                  </a:cubicBezTo>
                  <a:cubicBezTo>
                    <a:pt x="849011" y="771211"/>
                    <a:pt x="849011" y="759588"/>
                    <a:pt x="853469" y="752614"/>
                  </a:cubicBezTo>
                  <a:cubicBezTo>
                    <a:pt x="853470" y="752611"/>
                    <a:pt x="853485" y="752565"/>
                    <a:pt x="853748" y="751742"/>
                  </a:cubicBezTo>
                  <a:lnTo>
                    <a:pt x="855698" y="745640"/>
                  </a:lnTo>
                  <a:cubicBezTo>
                    <a:pt x="855699" y="745643"/>
                    <a:pt x="855714" y="745689"/>
                    <a:pt x="855977" y="746512"/>
                  </a:cubicBezTo>
                  <a:lnTo>
                    <a:pt x="857927" y="752614"/>
                  </a:lnTo>
                  <a:cubicBezTo>
                    <a:pt x="862384" y="759588"/>
                    <a:pt x="864614" y="771211"/>
                    <a:pt x="860156" y="778185"/>
                  </a:cubicBezTo>
                  <a:cubicBezTo>
                    <a:pt x="860156" y="780510"/>
                    <a:pt x="860156" y="782834"/>
                    <a:pt x="860156" y="785159"/>
                  </a:cubicBezTo>
                  <a:cubicBezTo>
                    <a:pt x="864614" y="792133"/>
                    <a:pt x="869072" y="799107"/>
                    <a:pt x="871302" y="803756"/>
                  </a:cubicBezTo>
                  <a:cubicBezTo>
                    <a:pt x="873531" y="803756"/>
                    <a:pt x="873531" y="806081"/>
                    <a:pt x="875760" y="806081"/>
                  </a:cubicBezTo>
                  <a:cubicBezTo>
                    <a:pt x="875760" y="808405"/>
                    <a:pt x="875760" y="808405"/>
                    <a:pt x="875760" y="810730"/>
                  </a:cubicBezTo>
                  <a:cubicBezTo>
                    <a:pt x="873531" y="817704"/>
                    <a:pt x="873531" y="824678"/>
                    <a:pt x="873531" y="831652"/>
                  </a:cubicBezTo>
                  <a:cubicBezTo>
                    <a:pt x="877989" y="833976"/>
                    <a:pt x="877989" y="836301"/>
                    <a:pt x="877989" y="840950"/>
                  </a:cubicBezTo>
                  <a:lnTo>
                    <a:pt x="882447" y="843275"/>
                  </a:lnTo>
                  <a:cubicBezTo>
                    <a:pt x="882447" y="845600"/>
                    <a:pt x="882447" y="847924"/>
                    <a:pt x="882447" y="850249"/>
                  </a:cubicBezTo>
                  <a:cubicBezTo>
                    <a:pt x="880218" y="852574"/>
                    <a:pt x="880218" y="852574"/>
                    <a:pt x="877989" y="852574"/>
                  </a:cubicBezTo>
                  <a:cubicBezTo>
                    <a:pt x="891362" y="859548"/>
                    <a:pt x="899165" y="868846"/>
                    <a:pt x="904180" y="879888"/>
                  </a:cubicBezTo>
                  <a:lnTo>
                    <a:pt x="913070" y="915339"/>
                  </a:lnTo>
                  <a:lnTo>
                    <a:pt x="944859" y="915339"/>
                  </a:lnTo>
                  <a:lnTo>
                    <a:pt x="944859" y="886329"/>
                  </a:lnTo>
                  <a:lnTo>
                    <a:pt x="939475" y="886329"/>
                  </a:lnTo>
                  <a:cubicBezTo>
                    <a:pt x="939475" y="886306"/>
                    <a:pt x="939475" y="884414"/>
                    <a:pt x="939475" y="724196"/>
                  </a:cubicBezTo>
                  <a:cubicBezTo>
                    <a:pt x="939487" y="724196"/>
                    <a:pt x="939957" y="724196"/>
                    <a:pt x="959742" y="724196"/>
                  </a:cubicBezTo>
                  <a:cubicBezTo>
                    <a:pt x="959747" y="724190"/>
                    <a:pt x="959783" y="724108"/>
                    <a:pt x="960249" y="723115"/>
                  </a:cubicBezTo>
                  <a:lnTo>
                    <a:pt x="963795" y="715549"/>
                  </a:lnTo>
                  <a:cubicBezTo>
                    <a:pt x="963804" y="715550"/>
                    <a:pt x="963917" y="715568"/>
                    <a:pt x="965569" y="715819"/>
                  </a:cubicBezTo>
                  <a:lnTo>
                    <a:pt x="977982" y="717710"/>
                  </a:lnTo>
                  <a:cubicBezTo>
                    <a:pt x="977985" y="717720"/>
                    <a:pt x="978023" y="717821"/>
                    <a:pt x="978489" y="719062"/>
                  </a:cubicBezTo>
                  <a:lnTo>
                    <a:pt x="982035" y="728519"/>
                  </a:lnTo>
                  <a:cubicBezTo>
                    <a:pt x="982049" y="728520"/>
                    <a:pt x="982645" y="728570"/>
                    <a:pt x="1008382" y="730681"/>
                  </a:cubicBezTo>
                  <a:cubicBezTo>
                    <a:pt x="1008382" y="730661"/>
                    <a:pt x="1008382" y="729131"/>
                    <a:pt x="1008382" y="607460"/>
                  </a:cubicBezTo>
                  <a:cubicBezTo>
                    <a:pt x="1008391" y="607460"/>
                    <a:pt x="1008510" y="607460"/>
                    <a:pt x="1010409" y="607460"/>
                  </a:cubicBezTo>
                  <a:lnTo>
                    <a:pt x="1024597" y="607460"/>
                  </a:lnTo>
                  <a:cubicBezTo>
                    <a:pt x="1024597" y="607438"/>
                    <a:pt x="1024597" y="605724"/>
                    <a:pt x="1024597" y="471268"/>
                  </a:cubicBezTo>
                  <a:cubicBezTo>
                    <a:pt x="1024605" y="471268"/>
                    <a:pt x="1024712" y="471268"/>
                    <a:pt x="1026369" y="471268"/>
                  </a:cubicBezTo>
                  <a:lnTo>
                    <a:pt x="1038783" y="471268"/>
                  </a:lnTo>
                  <a:cubicBezTo>
                    <a:pt x="1038783" y="471251"/>
                    <a:pt x="1038783" y="469845"/>
                    <a:pt x="1038783" y="356694"/>
                  </a:cubicBezTo>
                  <a:cubicBezTo>
                    <a:pt x="1042837" y="354532"/>
                    <a:pt x="1042837" y="354532"/>
                    <a:pt x="1042837" y="328590"/>
                  </a:cubicBezTo>
                  <a:cubicBezTo>
                    <a:pt x="1042843" y="328590"/>
                    <a:pt x="1042963" y="328590"/>
                    <a:pt x="1044863" y="328590"/>
                  </a:cubicBezTo>
                  <a:lnTo>
                    <a:pt x="1059050" y="328590"/>
                  </a:lnTo>
                  <a:cubicBezTo>
                    <a:pt x="1059061" y="328567"/>
                    <a:pt x="1059667" y="327200"/>
                    <a:pt x="1095531" y="246443"/>
                  </a:cubicBezTo>
                  <a:cubicBezTo>
                    <a:pt x="1095531" y="246429"/>
                    <a:pt x="1095565" y="244478"/>
                    <a:pt x="10995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 Placeholder 9">
            <a:extLst>
              <a:ext uri="{FF2B5EF4-FFF2-40B4-BE49-F238E27FC236}">
                <a16:creationId xmlns:a16="http://schemas.microsoft.com/office/drawing/2014/main" xmlns="" id="{E3FBE6D7-EF7F-47A8-89CB-23A37D837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70467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7" name="그림 개체 틀 2">
            <a:extLst>
              <a:ext uri="{FF2B5EF4-FFF2-40B4-BE49-F238E27FC236}">
                <a16:creationId xmlns:a16="http://schemas.microsoft.com/office/drawing/2014/main" xmlns="" id="{F114C1C8-D2A1-4716-AE48-7A7DD92216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7201" y="1811568"/>
            <a:ext cx="3192955" cy="4408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527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8520" y="1830618"/>
            <a:ext cx="2716706" cy="43227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AB90EF0-CEED-4A53-B844-4EE65FBA6C64}"/>
              </a:ext>
            </a:extLst>
          </p:cNvPr>
          <p:cNvGrpSpPr/>
          <p:nvPr userDrawn="1"/>
        </p:nvGrpSpPr>
        <p:grpSpPr>
          <a:xfrm>
            <a:off x="-1" y="-121539"/>
            <a:ext cx="12192001" cy="1608851"/>
            <a:chOff x="-1" y="-121539"/>
            <a:chExt cx="12192001" cy="16088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60EB6D2-B879-496E-A5EF-575D5374257B}"/>
                </a:ext>
              </a:extLst>
            </p:cNvPr>
            <p:cNvSpPr/>
            <p:nvPr userDrawn="1"/>
          </p:nvSpPr>
          <p:spPr>
            <a:xfrm>
              <a:off x="0" y="1"/>
              <a:ext cx="12192000" cy="140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F66667A-BCF7-4F22-A620-8007DEC2906A}"/>
                </a:ext>
              </a:extLst>
            </p:cNvPr>
            <p:cNvSpPr/>
            <p:nvPr userDrawn="1"/>
          </p:nvSpPr>
          <p:spPr>
            <a:xfrm>
              <a:off x="-1" y="-121539"/>
              <a:ext cx="12192000" cy="1608851"/>
            </a:xfrm>
            <a:custGeom>
              <a:avLst/>
              <a:gdLst>
                <a:gd name="connsiteX0" fmla="*/ 8760317 w 12192000"/>
                <a:gd name="connsiteY0" fmla="*/ 780798 h 1608850"/>
                <a:gd name="connsiteX1" fmla="*/ 8760317 w 12192000"/>
                <a:gd name="connsiteY1" fmla="*/ 785159 h 1608850"/>
                <a:gd name="connsiteX2" fmla="*/ 8761882 w 12192000"/>
                <a:gd name="connsiteY2" fmla="*/ 787771 h 1608850"/>
                <a:gd name="connsiteX3" fmla="*/ 8762996 w 12192000"/>
                <a:gd name="connsiteY3" fmla="*/ 787771 h 1608850"/>
                <a:gd name="connsiteX4" fmla="*/ 8762996 w 12192000"/>
                <a:gd name="connsiteY4" fmla="*/ 786900 h 1608850"/>
                <a:gd name="connsiteX5" fmla="*/ 8762996 w 12192000"/>
                <a:gd name="connsiteY5" fmla="*/ 780798 h 1608850"/>
                <a:gd name="connsiteX6" fmla="*/ 8761881 w 12192000"/>
                <a:gd name="connsiteY6" fmla="*/ 780798 h 1608850"/>
                <a:gd name="connsiteX7" fmla="*/ 8758924 w 12192000"/>
                <a:gd name="connsiteY7" fmla="*/ 762200 h 1608850"/>
                <a:gd name="connsiteX8" fmla="*/ 8759734 w 12192000"/>
                <a:gd name="connsiteY8" fmla="*/ 771499 h 1608850"/>
                <a:gd name="connsiteX9" fmla="*/ 8762996 w 12192000"/>
                <a:gd name="connsiteY9" fmla="*/ 771499 h 1608850"/>
                <a:gd name="connsiteX10" fmla="*/ 8762996 w 12192000"/>
                <a:gd name="connsiteY10" fmla="*/ 770337 h 1608850"/>
                <a:gd name="connsiteX11" fmla="*/ 8762996 w 12192000"/>
                <a:gd name="connsiteY11" fmla="*/ 762200 h 1608850"/>
                <a:gd name="connsiteX12" fmla="*/ 8761881 w 12192000"/>
                <a:gd name="connsiteY12" fmla="*/ 762200 h 1608850"/>
                <a:gd name="connsiteX13" fmla="*/ 8755951 w 12192000"/>
                <a:gd name="connsiteY13" fmla="*/ 745928 h 1608850"/>
                <a:gd name="connsiteX14" fmla="*/ 8756137 w 12192000"/>
                <a:gd name="connsiteY14" fmla="*/ 746512 h 1608850"/>
                <a:gd name="connsiteX15" fmla="*/ 8758088 w 12192000"/>
                <a:gd name="connsiteY15" fmla="*/ 752614 h 1608850"/>
                <a:gd name="connsiteX16" fmla="*/ 8758113 w 12192000"/>
                <a:gd name="connsiteY16" fmla="*/ 752902 h 1608850"/>
                <a:gd name="connsiteX17" fmla="*/ 8762996 w 12192000"/>
                <a:gd name="connsiteY17" fmla="*/ 752902 h 1608850"/>
                <a:gd name="connsiteX18" fmla="*/ 8762996 w 12192000"/>
                <a:gd name="connsiteY18" fmla="*/ 752030 h 1608850"/>
                <a:gd name="connsiteX19" fmla="*/ 8762996 w 12192000"/>
                <a:gd name="connsiteY19" fmla="*/ 745928 h 1608850"/>
                <a:gd name="connsiteX20" fmla="*/ 8761881 w 12192000"/>
                <a:gd name="connsiteY20" fmla="*/ 745928 h 1608850"/>
                <a:gd name="connsiteX21" fmla="*/ 8907881 w 12192000"/>
                <a:gd name="connsiteY21" fmla="*/ 718032 h 1608850"/>
                <a:gd name="connsiteX22" fmla="*/ 8907881 w 12192000"/>
                <a:gd name="connsiteY22" fmla="*/ 719194 h 1608850"/>
                <a:gd name="connsiteX23" fmla="*/ 8907881 w 12192000"/>
                <a:gd name="connsiteY23" fmla="*/ 727331 h 1608850"/>
                <a:gd name="connsiteX24" fmla="*/ 8908543 w 12192000"/>
                <a:gd name="connsiteY24" fmla="*/ 727331 h 1608850"/>
                <a:gd name="connsiteX25" fmla="*/ 8908543 w 12192000"/>
                <a:gd name="connsiteY25" fmla="*/ 718032 h 1608850"/>
                <a:gd name="connsiteX26" fmla="*/ 1099585 w 12192000"/>
                <a:gd name="connsiteY26" fmla="*/ 0 h 1608850"/>
                <a:gd name="connsiteX27" fmla="*/ 1101611 w 12192000"/>
                <a:gd name="connsiteY27" fmla="*/ 246443 h 1608850"/>
                <a:gd name="connsiteX28" fmla="*/ 1140117 w 12192000"/>
                <a:gd name="connsiteY28" fmla="*/ 326429 h 1608850"/>
                <a:gd name="connsiteX29" fmla="*/ 1142145 w 12192000"/>
                <a:gd name="connsiteY29" fmla="*/ 326429 h 1608850"/>
                <a:gd name="connsiteX30" fmla="*/ 1156331 w 12192000"/>
                <a:gd name="connsiteY30" fmla="*/ 326429 h 1608850"/>
                <a:gd name="connsiteX31" fmla="*/ 1156331 w 12192000"/>
                <a:gd name="connsiteY31" fmla="*/ 350208 h 1608850"/>
                <a:gd name="connsiteX32" fmla="*/ 1156839 w 12192000"/>
                <a:gd name="connsiteY32" fmla="*/ 351019 h 1608850"/>
                <a:gd name="connsiteX33" fmla="*/ 1160385 w 12192000"/>
                <a:gd name="connsiteY33" fmla="*/ 356694 h 1608850"/>
                <a:gd name="connsiteX34" fmla="*/ 1160385 w 12192000"/>
                <a:gd name="connsiteY34" fmla="*/ 471268 h 1608850"/>
                <a:gd name="connsiteX35" fmla="*/ 1162664 w 12192000"/>
                <a:gd name="connsiteY35" fmla="*/ 471268 h 1608850"/>
                <a:gd name="connsiteX36" fmla="*/ 1178625 w 12192000"/>
                <a:gd name="connsiteY36" fmla="*/ 471268 h 1608850"/>
                <a:gd name="connsiteX37" fmla="*/ 1178625 w 12192000"/>
                <a:gd name="connsiteY37" fmla="*/ 611783 h 1608850"/>
                <a:gd name="connsiteX38" fmla="*/ 1180145 w 12192000"/>
                <a:gd name="connsiteY38" fmla="*/ 611513 h 1608850"/>
                <a:gd name="connsiteX39" fmla="*/ 1190785 w 12192000"/>
                <a:gd name="connsiteY39" fmla="*/ 609622 h 1608850"/>
                <a:gd name="connsiteX40" fmla="*/ 1188759 w 12192000"/>
                <a:gd name="connsiteY40" fmla="*/ 698254 h 1608850"/>
                <a:gd name="connsiteX41" fmla="*/ 1190279 w 12192000"/>
                <a:gd name="connsiteY41" fmla="*/ 698525 h 1608850"/>
                <a:gd name="connsiteX42" fmla="*/ 1200919 w 12192000"/>
                <a:gd name="connsiteY42" fmla="*/ 700416 h 1608850"/>
                <a:gd name="connsiteX43" fmla="*/ 1201171 w 12192000"/>
                <a:gd name="connsiteY43" fmla="*/ 701227 h 1608850"/>
                <a:gd name="connsiteX44" fmla="*/ 1202945 w 12192000"/>
                <a:gd name="connsiteY44" fmla="*/ 706902 h 1608850"/>
                <a:gd name="connsiteX45" fmla="*/ 1203705 w 12192000"/>
                <a:gd name="connsiteY45" fmla="*/ 704470 h 1608850"/>
                <a:gd name="connsiteX46" fmla="*/ 1209025 w 12192000"/>
                <a:gd name="connsiteY46" fmla="*/ 687446 h 1608850"/>
                <a:gd name="connsiteX47" fmla="*/ 1210799 w 12192000"/>
                <a:gd name="connsiteY47" fmla="*/ 687446 h 1608850"/>
                <a:gd name="connsiteX48" fmla="*/ 1223212 w 12192000"/>
                <a:gd name="connsiteY48" fmla="*/ 687446 h 1608850"/>
                <a:gd name="connsiteX49" fmla="*/ 1223212 w 12192000"/>
                <a:gd name="connsiteY49" fmla="*/ 719872 h 1608850"/>
                <a:gd name="connsiteX50" fmla="*/ 1224225 w 12192000"/>
                <a:gd name="connsiteY50" fmla="*/ 720413 h 1608850"/>
                <a:gd name="connsiteX51" fmla="*/ 1231319 w 12192000"/>
                <a:gd name="connsiteY51" fmla="*/ 724196 h 1608850"/>
                <a:gd name="connsiteX52" fmla="*/ 1231319 w 12192000"/>
                <a:gd name="connsiteY52" fmla="*/ 725547 h 1608850"/>
                <a:gd name="connsiteX53" fmla="*/ 1231319 w 12192000"/>
                <a:gd name="connsiteY53" fmla="*/ 735005 h 1608850"/>
                <a:gd name="connsiteX54" fmla="*/ 1275907 w 12192000"/>
                <a:gd name="connsiteY54" fmla="*/ 735005 h 1608850"/>
                <a:gd name="connsiteX55" fmla="*/ 1275907 w 12192000"/>
                <a:gd name="connsiteY55" fmla="*/ 736086 h 1608850"/>
                <a:gd name="connsiteX56" fmla="*/ 1275907 w 12192000"/>
                <a:gd name="connsiteY56" fmla="*/ 743652 h 1608850"/>
                <a:gd name="connsiteX57" fmla="*/ 1277933 w 12192000"/>
                <a:gd name="connsiteY57" fmla="*/ 743652 h 1608850"/>
                <a:gd name="connsiteX58" fmla="*/ 1292119 w 12192000"/>
                <a:gd name="connsiteY58" fmla="*/ 743652 h 1608850"/>
                <a:gd name="connsiteX59" fmla="*/ 1292119 w 12192000"/>
                <a:gd name="connsiteY59" fmla="*/ 713387 h 1608850"/>
                <a:gd name="connsiteX60" fmla="*/ 1336706 w 12192000"/>
                <a:gd name="connsiteY60" fmla="*/ 713387 h 1608850"/>
                <a:gd name="connsiteX61" fmla="*/ 1336706 w 12192000"/>
                <a:gd name="connsiteY61" fmla="*/ 712036 h 1608850"/>
                <a:gd name="connsiteX62" fmla="*/ 1336706 w 12192000"/>
                <a:gd name="connsiteY62" fmla="*/ 702578 h 1608850"/>
                <a:gd name="connsiteX63" fmla="*/ 1337721 w 12192000"/>
                <a:gd name="connsiteY63" fmla="*/ 702578 h 1608850"/>
                <a:gd name="connsiteX64" fmla="*/ 1344813 w 12192000"/>
                <a:gd name="connsiteY64" fmla="*/ 702578 h 1608850"/>
                <a:gd name="connsiteX65" fmla="*/ 1344813 w 12192000"/>
                <a:gd name="connsiteY65" fmla="*/ 700687 h 1608850"/>
                <a:gd name="connsiteX66" fmla="*/ 1344813 w 12192000"/>
                <a:gd name="connsiteY66" fmla="*/ 687446 h 1608850"/>
                <a:gd name="connsiteX67" fmla="*/ 1345573 w 12192000"/>
                <a:gd name="connsiteY67" fmla="*/ 687446 h 1608850"/>
                <a:gd name="connsiteX68" fmla="*/ 1350893 w 12192000"/>
                <a:gd name="connsiteY68" fmla="*/ 687446 h 1608850"/>
                <a:gd name="connsiteX69" fmla="*/ 1350893 w 12192000"/>
                <a:gd name="connsiteY69" fmla="*/ 686365 h 1608850"/>
                <a:gd name="connsiteX70" fmla="*/ 1350893 w 12192000"/>
                <a:gd name="connsiteY70" fmla="*/ 678798 h 1608850"/>
                <a:gd name="connsiteX71" fmla="*/ 1352921 w 12192000"/>
                <a:gd name="connsiteY71" fmla="*/ 678798 h 1608850"/>
                <a:gd name="connsiteX72" fmla="*/ 1367107 w 12192000"/>
                <a:gd name="connsiteY72" fmla="*/ 678798 h 1608850"/>
                <a:gd name="connsiteX73" fmla="*/ 1367107 w 12192000"/>
                <a:gd name="connsiteY73" fmla="*/ 679879 h 1608850"/>
                <a:gd name="connsiteX74" fmla="*/ 1367107 w 12192000"/>
                <a:gd name="connsiteY74" fmla="*/ 687446 h 1608850"/>
                <a:gd name="connsiteX75" fmla="*/ 1389401 w 12192000"/>
                <a:gd name="connsiteY75" fmla="*/ 687446 h 1608850"/>
                <a:gd name="connsiteX76" fmla="*/ 1389401 w 12192000"/>
                <a:gd name="connsiteY76" fmla="*/ 685554 h 1608850"/>
                <a:gd name="connsiteX77" fmla="*/ 1389401 w 12192000"/>
                <a:gd name="connsiteY77" fmla="*/ 672313 h 1608850"/>
                <a:gd name="connsiteX78" fmla="*/ 1391174 w 12192000"/>
                <a:gd name="connsiteY78" fmla="*/ 672313 h 1608850"/>
                <a:gd name="connsiteX79" fmla="*/ 1403587 w 12192000"/>
                <a:gd name="connsiteY79" fmla="*/ 672313 h 1608850"/>
                <a:gd name="connsiteX80" fmla="*/ 1403587 w 12192000"/>
                <a:gd name="connsiteY80" fmla="*/ 696093 h 1608850"/>
                <a:gd name="connsiteX81" fmla="*/ 1404601 w 12192000"/>
                <a:gd name="connsiteY81" fmla="*/ 696093 h 1608850"/>
                <a:gd name="connsiteX82" fmla="*/ 1411695 w 12192000"/>
                <a:gd name="connsiteY82" fmla="*/ 696093 h 1608850"/>
                <a:gd name="connsiteX83" fmla="*/ 1411695 w 12192000"/>
                <a:gd name="connsiteY83" fmla="*/ 695012 h 1608850"/>
                <a:gd name="connsiteX84" fmla="*/ 1411695 w 12192000"/>
                <a:gd name="connsiteY84" fmla="*/ 687446 h 1608850"/>
                <a:gd name="connsiteX85" fmla="*/ 1413467 w 12192000"/>
                <a:gd name="connsiteY85" fmla="*/ 687446 h 1608850"/>
                <a:gd name="connsiteX86" fmla="*/ 1425881 w 12192000"/>
                <a:gd name="connsiteY86" fmla="*/ 687446 h 1608850"/>
                <a:gd name="connsiteX87" fmla="*/ 1425881 w 12192000"/>
                <a:gd name="connsiteY87" fmla="*/ 713387 h 1608850"/>
                <a:gd name="connsiteX88" fmla="*/ 1427909 w 12192000"/>
                <a:gd name="connsiteY88" fmla="*/ 713387 h 1608850"/>
                <a:gd name="connsiteX89" fmla="*/ 1442095 w 12192000"/>
                <a:gd name="connsiteY89" fmla="*/ 713387 h 1608850"/>
                <a:gd name="connsiteX90" fmla="*/ 1442095 w 12192000"/>
                <a:gd name="connsiteY90" fmla="*/ 715008 h 1608850"/>
                <a:gd name="connsiteX91" fmla="*/ 1442095 w 12192000"/>
                <a:gd name="connsiteY91" fmla="*/ 726358 h 1608850"/>
                <a:gd name="connsiteX92" fmla="*/ 1442855 w 12192000"/>
                <a:gd name="connsiteY92" fmla="*/ 726358 h 1608850"/>
                <a:gd name="connsiteX93" fmla="*/ 1448175 w 12192000"/>
                <a:gd name="connsiteY93" fmla="*/ 726358 h 1608850"/>
                <a:gd name="connsiteX94" fmla="*/ 1448175 w 12192000"/>
                <a:gd name="connsiteY94" fmla="*/ 725547 h 1608850"/>
                <a:gd name="connsiteX95" fmla="*/ 1448175 w 12192000"/>
                <a:gd name="connsiteY95" fmla="*/ 719872 h 1608850"/>
                <a:gd name="connsiteX96" fmla="*/ 1478575 w 12192000"/>
                <a:gd name="connsiteY96" fmla="*/ 719872 h 1608850"/>
                <a:gd name="connsiteX97" fmla="*/ 1478575 w 12192000"/>
                <a:gd name="connsiteY97" fmla="*/ 743652 h 1608850"/>
                <a:gd name="connsiteX98" fmla="*/ 1479589 w 12192000"/>
                <a:gd name="connsiteY98" fmla="*/ 743652 h 1608850"/>
                <a:gd name="connsiteX99" fmla="*/ 1486683 w 12192000"/>
                <a:gd name="connsiteY99" fmla="*/ 743652 h 1608850"/>
                <a:gd name="connsiteX100" fmla="*/ 1486683 w 12192000"/>
                <a:gd name="connsiteY100" fmla="*/ 744733 h 1608850"/>
                <a:gd name="connsiteX101" fmla="*/ 1486683 w 12192000"/>
                <a:gd name="connsiteY101" fmla="*/ 752299 h 1608850"/>
                <a:gd name="connsiteX102" fmla="*/ 1487443 w 12192000"/>
                <a:gd name="connsiteY102" fmla="*/ 752299 h 1608850"/>
                <a:gd name="connsiteX103" fmla="*/ 1492763 w 12192000"/>
                <a:gd name="connsiteY103" fmla="*/ 752299 h 1608850"/>
                <a:gd name="connsiteX104" fmla="*/ 1492763 w 12192000"/>
                <a:gd name="connsiteY104" fmla="*/ 750137 h 1608850"/>
                <a:gd name="connsiteX105" fmla="*/ 1492763 w 12192000"/>
                <a:gd name="connsiteY105" fmla="*/ 735005 h 1608850"/>
                <a:gd name="connsiteX106" fmla="*/ 1493775 w 12192000"/>
                <a:gd name="connsiteY106" fmla="*/ 735005 h 1608850"/>
                <a:gd name="connsiteX107" fmla="*/ 1500869 w 12192000"/>
                <a:gd name="connsiteY107" fmla="*/ 735005 h 1608850"/>
                <a:gd name="connsiteX108" fmla="*/ 1500869 w 12192000"/>
                <a:gd name="connsiteY108" fmla="*/ 736086 h 1608850"/>
                <a:gd name="connsiteX109" fmla="*/ 1500869 w 12192000"/>
                <a:gd name="connsiteY109" fmla="*/ 743652 h 1608850"/>
                <a:gd name="connsiteX110" fmla="*/ 1506189 w 12192000"/>
                <a:gd name="connsiteY110" fmla="*/ 741659 h 1608850"/>
                <a:gd name="connsiteX111" fmla="*/ 1506949 w 12192000"/>
                <a:gd name="connsiteY111" fmla="*/ 740679 h 1608850"/>
                <a:gd name="connsiteX112" fmla="*/ 1506949 w 12192000"/>
                <a:gd name="connsiteY112" fmla="*/ 735005 h 1608850"/>
                <a:gd name="connsiteX113" fmla="*/ 1545457 w 12192000"/>
                <a:gd name="connsiteY113" fmla="*/ 735005 h 1608850"/>
                <a:gd name="connsiteX114" fmla="*/ 1545457 w 12192000"/>
                <a:gd name="connsiteY114" fmla="*/ 758784 h 1608850"/>
                <a:gd name="connsiteX115" fmla="*/ 1547483 w 12192000"/>
                <a:gd name="connsiteY115" fmla="*/ 758784 h 1608850"/>
                <a:gd name="connsiteX116" fmla="*/ 1561669 w 12192000"/>
                <a:gd name="connsiteY116" fmla="*/ 758784 h 1608850"/>
                <a:gd name="connsiteX117" fmla="*/ 1561669 w 12192000"/>
                <a:gd name="connsiteY117" fmla="*/ 759865 h 1608850"/>
                <a:gd name="connsiteX118" fmla="*/ 1561669 w 12192000"/>
                <a:gd name="connsiteY118" fmla="*/ 767431 h 1608850"/>
                <a:gd name="connsiteX119" fmla="*/ 1563443 w 12192000"/>
                <a:gd name="connsiteY119" fmla="*/ 767431 h 1608850"/>
                <a:gd name="connsiteX120" fmla="*/ 1575857 w 12192000"/>
                <a:gd name="connsiteY120" fmla="*/ 767431 h 1608850"/>
                <a:gd name="connsiteX121" fmla="*/ 1575857 w 12192000"/>
                <a:gd name="connsiteY121" fmla="*/ 743652 h 1608850"/>
                <a:gd name="connsiteX122" fmla="*/ 1576869 w 12192000"/>
                <a:gd name="connsiteY122" fmla="*/ 743652 h 1608850"/>
                <a:gd name="connsiteX123" fmla="*/ 1583963 w 12192000"/>
                <a:gd name="connsiteY123" fmla="*/ 743652 h 1608850"/>
                <a:gd name="connsiteX124" fmla="*/ 1583963 w 12192000"/>
                <a:gd name="connsiteY124" fmla="*/ 711225 h 1608850"/>
                <a:gd name="connsiteX125" fmla="*/ 1584977 w 12192000"/>
                <a:gd name="connsiteY125" fmla="*/ 711225 h 1608850"/>
                <a:gd name="connsiteX126" fmla="*/ 1592071 w 12192000"/>
                <a:gd name="connsiteY126" fmla="*/ 711225 h 1608850"/>
                <a:gd name="connsiteX127" fmla="*/ 1592071 w 12192000"/>
                <a:gd name="connsiteY127" fmla="*/ 709334 h 1608850"/>
                <a:gd name="connsiteX128" fmla="*/ 1592071 w 12192000"/>
                <a:gd name="connsiteY128" fmla="*/ 696093 h 1608850"/>
                <a:gd name="connsiteX129" fmla="*/ 1590803 w 12192000"/>
                <a:gd name="connsiteY129" fmla="*/ 694471 h 1608850"/>
                <a:gd name="connsiteX130" fmla="*/ 1596123 w 12192000"/>
                <a:gd name="connsiteY130" fmla="*/ 683122 h 1608850"/>
                <a:gd name="connsiteX131" fmla="*/ 1604231 w 12192000"/>
                <a:gd name="connsiteY131" fmla="*/ 711225 h 1608850"/>
                <a:gd name="connsiteX132" fmla="*/ 1604991 w 12192000"/>
                <a:gd name="connsiteY132" fmla="*/ 711225 h 1608850"/>
                <a:gd name="connsiteX133" fmla="*/ 1610311 w 12192000"/>
                <a:gd name="connsiteY133" fmla="*/ 711225 h 1608850"/>
                <a:gd name="connsiteX134" fmla="*/ 1610311 w 12192000"/>
                <a:gd name="connsiteY134" fmla="*/ 605298 h 1608850"/>
                <a:gd name="connsiteX135" fmla="*/ 1611831 w 12192000"/>
                <a:gd name="connsiteY135" fmla="*/ 605298 h 1608850"/>
                <a:gd name="connsiteX136" fmla="*/ 1622471 w 12192000"/>
                <a:gd name="connsiteY136" fmla="*/ 605298 h 1608850"/>
                <a:gd name="connsiteX137" fmla="*/ 1622471 w 12192000"/>
                <a:gd name="connsiteY137" fmla="*/ 557739 h 1608850"/>
                <a:gd name="connsiteX138" fmla="*/ 1648817 w 12192000"/>
                <a:gd name="connsiteY138" fmla="*/ 557739 h 1608850"/>
                <a:gd name="connsiteX139" fmla="*/ 1648817 w 12192000"/>
                <a:gd name="connsiteY139" fmla="*/ 536121 h 1608850"/>
                <a:gd name="connsiteX140" fmla="*/ 1683271 w 12192000"/>
                <a:gd name="connsiteY140" fmla="*/ 536121 h 1608850"/>
                <a:gd name="connsiteX141" fmla="*/ 1683271 w 12192000"/>
                <a:gd name="connsiteY141" fmla="*/ 538553 h 1608850"/>
                <a:gd name="connsiteX142" fmla="*/ 1683271 w 12192000"/>
                <a:gd name="connsiteY142" fmla="*/ 555577 h 1608850"/>
                <a:gd name="connsiteX143" fmla="*/ 1685551 w 12192000"/>
                <a:gd name="connsiteY143" fmla="*/ 555577 h 1608850"/>
                <a:gd name="connsiteX144" fmla="*/ 1701511 w 12192000"/>
                <a:gd name="connsiteY144" fmla="*/ 555577 h 1608850"/>
                <a:gd name="connsiteX145" fmla="*/ 1701511 w 12192000"/>
                <a:gd name="connsiteY145" fmla="*/ 603136 h 1608850"/>
                <a:gd name="connsiteX146" fmla="*/ 1702525 w 12192000"/>
                <a:gd name="connsiteY146" fmla="*/ 603136 h 1608850"/>
                <a:gd name="connsiteX147" fmla="*/ 1709619 w 12192000"/>
                <a:gd name="connsiteY147" fmla="*/ 603136 h 1608850"/>
                <a:gd name="connsiteX148" fmla="*/ 1723805 w 12192000"/>
                <a:gd name="connsiteY148" fmla="*/ 607460 h 1608850"/>
                <a:gd name="connsiteX149" fmla="*/ 1723805 w 12192000"/>
                <a:gd name="connsiteY149" fmla="*/ 646372 h 1608850"/>
                <a:gd name="connsiteX150" fmla="*/ 1724819 w 12192000"/>
                <a:gd name="connsiteY150" fmla="*/ 646372 h 1608850"/>
                <a:gd name="connsiteX151" fmla="*/ 1731911 w 12192000"/>
                <a:gd name="connsiteY151" fmla="*/ 646372 h 1608850"/>
                <a:gd name="connsiteX152" fmla="*/ 1731911 w 12192000"/>
                <a:gd name="connsiteY152" fmla="*/ 647993 h 1608850"/>
                <a:gd name="connsiteX153" fmla="*/ 1731911 w 12192000"/>
                <a:gd name="connsiteY153" fmla="*/ 659342 h 1608850"/>
                <a:gd name="connsiteX154" fmla="*/ 1733939 w 12192000"/>
                <a:gd name="connsiteY154" fmla="*/ 659342 h 1608850"/>
                <a:gd name="connsiteX155" fmla="*/ 1748125 w 12192000"/>
                <a:gd name="connsiteY155" fmla="*/ 659342 h 1608850"/>
                <a:gd name="connsiteX156" fmla="*/ 1754205 w 12192000"/>
                <a:gd name="connsiteY156" fmla="*/ 665828 h 1608850"/>
                <a:gd name="connsiteX157" fmla="*/ 1754205 w 12192000"/>
                <a:gd name="connsiteY157" fmla="*/ 687446 h 1608850"/>
                <a:gd name="connsiteX158" fmla="*/ 1756485 w 12192000"/>
                <a:gd name="connsiteY158" fmla="*/ 687446 h 1608850"/>
                <a:gd name="connsiteX159" fmla="*/ 1772445 w 12192000"/>
                <a:gd name="connsiteY159" fmla="*/ 687446 h 1608850"/>
                <a:gd name="connsiteX160" fmla="*/ 1772445 w 12192000"/>
                <a:gd name="connsiteY160" fmla="*/ 688526 h 1608850"/>
                <a:gd name="connsiteX161" fmla="*/ 1772445 w 12192000"/>
                <a:gd name="connsiteY161" fmla="*/ 696093 h 1608850"/>
                <a:gd name="connsiteX162" fmla="*/ 1773713 w 12192000"/>
                <a:gd name="connsiteY162" fmla="*/ 696093 h 1608850"/>
                <a:gd name="connsiteX163" fmla="*/ 1782579 w 12192000"/>
                <a:gd name="connsiteY163" fmla="*/ 696093 h 1608850"/>
                <a:gd name="connsiteX164" fmla="*/ 1782579 w 12192000"/>
                <a:gd name="connsiteY164" fmla="*/ 698254 h 1608850"/>
                <a:gd name="connsiteX165" fmla="*/ 1782579 w 12192000"/>
                <a:gd name="connsiteY165" fmla="*/ 713387 h 1608850"/>
                <a:gd name="connsiteX166" fmla="*/ 1786633 w 12192000"/>
                <a:gd name="connsiteY166" fmla="*/ 711495 h 1608850"/>
                <a:gd name="connsiteX167" fmla="*/ 1786633 w 12192000"/>
                <a:gd name="connsiteY167" fmla="*/ 698254 h 1608850"/>
                <a:gd name="connsiteX168" fmla="*/ 1787645 w 12192000"/>
                <a:gd name="connsiteY168" fmla="*/ 698254 h 1608850"/>
                <a:gd name="connsiteX169" fmla="*/ 1794739 w 12192000"/>
                <a:gd name="connsiteY169" fmla="*/ 698254 h 1608850"/>
                <a:gd name="connsiteX170" fmla="*/ 1794739 w 12192000"/>
                <a:gd name="connsiteY170" fmla="*/ 699876 h 1608850"/>
                <a:gd name="connsiteX171" fmla="*/ 1794739 w 12192000"/>
                <a:gd name="connsiteY171" fmla="*/ 711225 h 1608850"/>
                <a:gd name="connsiteX172" fmla="*/ 1795499 w 12192000"/>
                <a:gd name="connsiteY172" fmla="*/ 711225 h 1608850"/>
                <a:gd name="connsiteX173" fmla="*/ 1800819 w 12192000"/>
                <a:gd name="connsiteY173" fmla="*/ 711225 h 1608850"/>
                <a:gd name="connsiteX174" fmla="*/ 1849459 w 12192000"/>
                <a:gd name="connsiteY174" fmla="*/ 706902 h 1608850"/>
                <a:gd name="connsiteX175" fmla="*/ 1849459 w 12192000"/>
                <a:gd name="connsiteY175" fmla="*/ 708253 h 1608850"/>
                <a:gd name="connsiteX176" fmla="*/ 1849459 w 12192000"/>
                <a:gd name="connsiteY176" fmla="*/ 717710 h 1608850"/>
                <a:gd name="connsiteX177" fmla="*/ 1850219 w 12192000"/>
                <a:gd name="connsiteY177" fmla="*/ 717710 h 1608850"/>
                <a:gd name="connsiteX178" fmla="*/ 1855541 w 12192000"/>
                <a:gd name="connsiteY178" fmla="*/ 717710 h 1608850"/>
                <a:gd name="connsiteX179" fmla="*/ 1855541 w 12192000"/>
                <a:gd name="connsiteY179" fmla="*/ 719872 h 1608850"/>
                <a:gd name="connsiteX180" fmla="*/ 1855541 w 12192000"/>
                <a:gd name="connsiteY180" fmla="*/ 735005 h 1608850"/>
                <a:gd name="connsiteX181" fmla="*/ 1857567 w 12192000"/>
                <a:gd name="connsiteY181" fmla="*/ 733654 h 1608850"/>
                <a:gd name="connsiteX182" fmla="*/ 1871753 w 12192000"/>
                <a:gd name="connsiteY182" fmla="*/ 724196 h 1608850"/>
                <a:gd name="connsiteX183" fmla="*/ 1877833 w 12192000"/>
                <a:gd name="connsiteY183" fmla="*/ 683122 h 1608850"/>
                <a:gd name="connsiteX184" fmla="*/ 1878593 w 12192000"/>
                <a:gd name="connsiteY184" fmla="*/ 682852 h 1608850"/>
                <a:gd name="connsiteX185" fmla="*/ 1883913 w 12192000"/>
                <a:gd name="connsiteY185" fmla="*/ 680960 h 1608850"/>
                <a:gd name="connsiteX186" fmla="*/ 1885941 w 12192000"/>
                <a:gd name="connsiteY186" fmla="*/ 611783 h 1608850"/>
                <a:gd name="connsiteX187" fmla="*/ 1887967 w 12192000"/>
                <a:gd name="connsiteY187" fmla="*/ 680960 h 1608850"/>
                <a:gd name="connsiteX188" fmla="*/ 1888727 w 12192000"/>
                <a:gd name="connsiteY188" fmla="*/ 681230 h 1608850"/>
                <a:gd name="connsiteX189" fmla="*/ 1894047 w 12192000"/>
                <a:gd name="connsiteY189" fmla="*/ 683122 h 1608850"/>
                <a:gd name="connsiteX190" fmla="*/ 1894047 w 12192000"/>
                <a:gd name="connsiteY190" fmla="*/ 596651 h 1608850"/>
                <a:gd name="connsiteX191" fmla="*/ 1898101 w 12192000"/>
                <a:gd name="connsiteY191" fmla="*/ 564224 h 1608850"/>
                <a:gd name="connsiteX192" fmla="*/ 1936607 w 12192000"/>
                <a:gd name="connsiteY192" fmla="*/ 564224 h 1608850"/>
                <a:gd name="connsiteX193" fmla="*/ 1936607 w 12192000"/>
                <a:gd name="connsiteY193" fmla="*/ 596651 h 1608850"/>
                <a:gd name="connsiteX194" fmla="*/ 1937367 w 12192000"/>
                <a:gd name="connsiteY194" fmla="*/ 596651 h 1608850"/>
                <a:gd name="connsiteX195" fmla="*/ 1942687 w 12192000"/>
                <a:gd name="connsiteY195" fmla="*/ 596651 h 1608850"/>
                <a:gd name="connsiteX196" fmla="*/ 1942687 w 12192000"/>
                <a:gd name="connsiteY196" fmla="*/ 514503 h 1608850"/>
                <a:gd name="connsiteX197" fmla="*/ 1944461 w 12192000"/>
                <a:gd name="connsiteY197" fmla="*/ 514503 h 1608850"/>
                <a:gd name="connsiteX198" fmla="*/ 1956875 w 12192000"/>
                <a:gd name="connsiteY198" fmla="*/ 514503 h 1608850"/>
                <a:gd name="connsiteX199" fmla="*/ 1956875 w 12192000"/>
                <a:gd name="connsiteY199" fmla="*/ 512612 h 1608850"/>
                <a:gd name="connsiteX200" fmla="*/ 1956875 w 12192000"/>
                <a:gd name="connsiteY200" fmla="*/ 499371 h 1608850"/>
                <a:gd name="connsiteX201" fmla="*/ 1979169 w 12192000"/>
                <a:gd name="connsiteY201" fmla="*/ 499371 h 1608850"/>
                <a:gd name="connsiteX202" fmla="*/ 1979169 w 12192000"/>
                <a:gd name="connsiteY202" fmla="*/ 498290 h 1608850"/>
                <a:gd name="connsiteX203" fmla="*/ 1979169 w 12192000"/>
                <a:gd name="connsiteY203" fmla="*/ 490724 h 1608850"/>
                <a:gd name="connsiteX204" fmla="*/ 1980941 w 12192000"/>
                <a:gd name="connsiteY204" fmla="*/ 490724 h 1608850"/>
                <a:gd name="connsiteX205" fmla="*/ 1993355 w 12192000"/>
                <a:gd name="connsiteY205" fmla="*/ 490724 h 1608850"/>
                <a:gd name="connsiteX206" fmla="*/ 1993355 w 12192000"/>
                <a:gd name="connsiteY206" fmla="*/ 491805 h 1608850"/>
                <a:gd name="connsiteX207" fmla="*/ 1993355 w 12192000"/>
                <a:gd name="connsiteY207" fmla="*/ 499371 h 1608850"/>
                <a:gd name="connsiteX208" fmla="*/ 1994115 w 12192000"/>
                <a:gd name="connsiteY208" fmla="*/ 499371 h 1608850"/>
                <a:gd name="connsiteX209" fmla="*/ 1999435 w 12192000"/>
                <a:gd name="connsiteY209" fmla="*/ 499371 h 1608850"/>
                <a:gd name="connsiteX210" fmla="*/ 2009569 w 12192000"/>
                <a:gd name="connsiteY210" fmla="*/ 495047 h 1608850"/>
                <a:gd name="connsiteX211" fmla="*/ 2013621 w 12192000"/>
                <a:gd name="connsiteY211" fmla="*/ 498290 h 1608850"/>
                <a:gd name="connsiteX212" fmla="*/ 2013621 w 12192000"/>
                <a:gd name="connsiteY212" fmla="*/ 490724 h 1608850"/>
                <a:gd name="connsiteX213" fmla="*/ 2015901 w 12192000"/>
                <a:gd name="connsiteY213" fmla="*/ 490724 h 1608850"/>
                <a:gd name="connsiteX214" fmla="*/ 2031863 w 12192000"/>
                <a:gd name="connsiteY214" fmla="*/ 490724 h 1608850"/>
                <a:gd name="connsiteX215" fmla="*/ 2031863 w 12192000"/>
                <a:gd name="connsiteY215" fmla="*/ 491805 h 1608850"/>
                <a:gd name="connsiteX216" fmla="*/ 2031863 w 12192000"/>
                <a:gd name="connsiteY216" fmla="*/ 499371 h 1608850"/>
                <a:gd name="connsiteX217" fmla="*/ 2062263 w 12192000"/>
                <a:gd name="connsiteY217" fmla="*/ 499371 h 1608850"/>
                <a:gd name="connsiteX218" fmla="*/ 2062263 w 12192000"/>
                <a:gd name="connsiteY218" fmla="*/ 500992 h 1608850"/>
                <a:gd name="connsiteX219" fmla="*/ 2062263 w 12192000"/>
                <a:gd name="connsiteY219" fmla="*/ 512342 h 1608850"/>
                <a:gd name="connsiteX220" fmla="*/ 2088609 w 12192000"/>
                <a:gd name="connsiteY220" fmla="*/ 512342 h 1608850"/>
                <a:gd name="connsiteX221" fmla="*/ 2088609 w 12192000"/>
                <a:gd name="connsiteY221" fmla="*/ 542606 h 1608850"/>
                <a:gd name="connsiteX222" fmla="*/ 2089369 w 12192000"/>
                <a:gd name="connsiteY222" fmla="*/ 542606 h 1608850"/>
                <a:gd name="connsiteX223" fmla="*/ 2094689 w 12192000"/>
                <a:gd name="connsiteY223" fmla="*/ 542606 h 1608850"/>
                <a:gd name="connsiteX224" fmla="*/ 2094689 w 12192000"/>
                <a:gd name="connsiteY224" fmla="*/ 543687 h 1608850"/>
                <a:gd name="connsiteX225" fmla="*/ 2094689 w 12192000"/>
                <a:gd name="connsiteY225" fmla="*/ 551254 h 1608850"/>
                <a:gd name="connsiteX226" fmla="*/ 2098743 w 12192000"/>
                <a:gd name="connsiteY226" fmla="*/ 581518 h 1608850"/>
                <a:gd name="connsiteX227" fmla="*/ 2099503 w 12192000"/>
                <a:gd name="connsiteY227" fmla="*/ 581518 h 1608850"/>
                <a:gd name="connsiteX228" fmla="*/ 2104823 w 12192000"/>
                <a:gd name="connsiteY228" fmla="*/ 581518 h 1608850"/>
                <a:gd name="connsiteX229" fmla="*/ 2104823 w 12192000"/>
                <a:gd name="connsiteY229" fmla="*/ 582329 h 1608850"/>
                <a:gd name="connsiteX230" fmla="*/ 2104823 w 12192000"/>
                <a:gd name="connsiteY230" fmla="*/ 588004 h 1608850"/>
                <a:gd name="connsiteX231" fmla="*/ 2105837 w 12192000"/>
                <a:gd name="connsiteY231" fmla="*/ 588004 h 1608850"/>
                <a:gd name="connsiteX232" fmla="*/ 2112929 w 12192000"/>
                <a:gd name="connsiteY232" fmla="*/ 588004 h 1608850"/>
                <a:gd name="connsiteX233" fmla="*/ 2112929 w 12192000"/>
                <a:gd name="connsiteY233" fmla="*/ 618269 h 1608850"/>
                <a:gd name="connsiteX234" fmla="*/ 2114957 w 12192000"/>
                <a:gd name="connsiteY234" fmla="*/ 618269 h 1608850"/>
                <a:gd name="connsiteX235" fmla="*/ 2129143 w 12192000"/>
                <a:gd name="connsiteY235" fmla="*/ 618269 h 1608850"/>
                <a:gd name="connsiteX236" fmla="*/ 2129143 w 12192000"/>
                <a:gd name="connsiteY236" fmla="*/ 642048 h 1608850"/>
                <a:gd name="connsiteX237" fmla="*/ 2131171 w 12192000"/>
                <a:gd name="connsiteY237" fmla="*/ 643669 h 1608850"/>
                <a:gd name="connsiteX238" fmla="*/ 2131171 w 12192000"/>
                <a:gd name="connsiteY238" fmla="*/ 655019 h 1608850"/>
                <a:gd name="connsiteX239" fmla="*/ 2131931 w 12192000"/>
                <a:gd name="connsiteY239" fmla="*/ 655019 h 1608850"/>
                <a:gd name="connsiteX240" fmla="*/ 2137251 w 12192000"/>
                <a:gd name="connsiteY240" fmla="*/ 655019 h 1608850"/>
                <a:gd name="connsiteX241" fmla="*/ 2137251 w 12192000"/>
                <a:gd name="connsiteY241" fmla="*/ 678798 h 1608850"/>
                <a:gd name="connsiteX242" fmla="*/ 2138517 w 12192000"/>
                <a:gd name="connsiteY242" fmla="*/ 678798 h 1608850"/>
                <a:gd name="connsiteX243" fmla="*/ 2147383 w 12192000"/>
                <a:gd name="connsiteY243" fmla="*/ 678798 h 1608850"/>
                <a:gd name="connsiteX244" fmla="*/ 2149411 w 12192000"/>
                <a:gd name="connsiteY244" fmla="*/ 682852 h 1608850"/>
                <a:gd name="connsiteX245" fmla="*/ 2149411 w 12192000"/>
                <a:gd name="connsiteY245" fmla="*/ 696093 h 1608850"/>
                <a:gd name="connsiteX246" fmla="*/ 2150931 w 12192000"/>
                <a:gd name="connsiteY246" fmla="*/ 694201 h 1608850"/>
                <a:gd name="connsiteX247" fmla="*/ 2161571 w 12192000"/>
                <a:gd name="connsiteY247" fmla="*/ 680960 h 1608850"/>
                <a:gd name="connsiteX248" fmla="*/ 2189945 w 12192000"/>
                <a:gd name="connsiteY248" fmla="*/ 680960 h 1608850"/>
                <a:gd name="connsiteX249" fmla="*/ 2189945 w 12192000"/>
                <a:gd name="connsiteY249" fmla="*/ 767431 h 1608850"/>
                <a:gd name="connsiteX250" fmla="*/ 2190705 w 12192000"/>
                <a:gd name="connsiteY250" fmla="*/ 767431 h 1608850"/>
                <a:gd name="connsiteX251" fmla="*/ 2196025 w 12192000"/>
                <a:gd name="connsiteY251" fmla="*/ 767431 h 1608850"/>
                <a:gd name="connsiteX252" fmla="*/ 2196785 w 12192000"/>
                <a:gd name="connsiteY252" fmla="*/ 766080 h 1608850"/>
                <a:gd name="connsiteX253" fmla="*/ 2202105 w 12192000"/>
                <a:gd name="connsiteY253" fmla="*/ 756622 h 1608850"/>
                <a:gd name="connsiteX254" fmla="*/ 2202105 w 12192000"/>
                <a:gd name="connsiteY254" fmla="*/ 758514 h 1608850"/>
                <a:gd name="connsiteX255" fmla="*/ 2202105 w 12192000"/>
                <a:gd name="connsiteY255" fmla="*/ 771755 h 1608850"/>
                <a:gd name="connsiteX256" fmla="*/ 2206157 w 12192000"/>
                <a:gd name="connsiteY256" fmla="*/ 726358 h 1608850"/>
                <a:gd name="connsiteX257" fmla="*/ 2206917 w 12192000"/>
                <a:gd name="connsiteY257" fmla="*/ 726358 h 1608850"/>
                <a:gd name="connsiteX258" fmla="*/ 2212237 w 12192000"/>
                <a:gd name="connsiteY258" fmla="*/ 726358 h 1608850"/>
                <a:gd name="connsiteX259" fmla="*/ 2212237 w 12192000"/>
                <a:gd name="connsiteY259" fmla="*/ 661504 h 1608850"/>
                <a:gd name="connsiteX260" fmla="*/ 2213251 w 12192000"/>
                <a:gd name="connsiteY260" fmla="*/ 661504 h 1608850"/>
                <a:gd name="connsiteX261" fmla="*/ 2220345 w 12192000"/>
                <a:gd name="connsiteY261" fmla="*/ 661504 h 1608850"/>
                <a:gd name="connsiteX262" fmla="*/ 2232505 w 12192000"/>
                <a:gd name="connsiteY262" fmla="*/ 618269 h 1608850"/>
                <a:gd name="connsiteX263" fmla="*/ 2233771 w 12192000"/>
                <a:gd name="connsiteY263" fmla="*/ 618269 h 1608850"/>
                <a:gd name="connsiteX264" fmla="*/ 2242639 w 12192000"/>
                <a:gd name="connsiteY264" fmla="*/ 618269 h 1608850"/>
                <a:gd name="connsiteX265" fmla="*/ 2252771 w 12192000"/>
                <a:gd name="connsiteY265" fmla="*/ 661504 h 1608850"/>
                <a:gd name="connsiteX266" fmla="*/ 2253785 w 12192000"/>
                <a:gd name="connsiteY266" fmla="*/ 661504 h 1608850"/>
                <a:gd name="connsiteX267" fmla="*/ 2260879 w 12192000"/>
                <a:gd name="connsiteY267" fmla="*/ 661504 h 1608850"/>
                <a:gd name="connsiteX268" fmla="*/ 2260879 w 12192000"/>
                <a:gd name="connsiteY268" fmla="*/ 700416 h 1608850"/>
                <a:gd name="connsiteX269" fmla="*/ 2262651 w 12192000"/>
                <a:gd name="connsiteY269" fmla="*/ 700416 h 1608850"/>
                <a:gd name="connsiteX270" fmla="*/ 2275065 w 12192000"/>
                <a:gd name="connsiteY270" fmla="*/ 700416 h 1608850"/>
                <a:gd name="connsiteX271" fmla="*/ 2275065 w 12192000"/>
                <a:gd name="connsiteY271" fmla="*/ 702578 h 1608850"/>
                <a:gd name="connsiteX272" fmla="*/ 2275065 w 12192000"/>
                <a:gd name="connsiteY272" fmla="*/ 717710 h 1608850"/>
                <a:gd name="connsiteX273" fmla="*/ 2279119 w 12192000"/>
                <a:gd name="connsiteY273" fmla="*/ 715549 h 1608850"/>
                <a:gd name="connsiteX274" fmla="*/ 2279119 w 12192000"/>
                <a:gd name="connsiteY274" fmla="*/ 700416 h 1608850"/>
                <a:gd name="connsiteX275" fmla="*/ 2280639 w 12192000"/>
                <a:gd name="connsiteY275" fmla="*/ 700416 h 1608850"/>
                <a:gd name="connsiteX276" fmla="*/ 2291279 w 12192000"/>
                <a:gd name="connsiteY276" fmla="*/ 700416 h 1608850"/>
                <a:gd name="connsiteX277" fmla="*/ 2291279 w 12192000"/>
                <a:gd name="connsiteY277" fmla="*/ 702037 h 1608850"/>
                <a:gd name="connsiteX278" fmla="*/ 2291279 w 12192000"/>
                <a:gd name="connsiteY278" fmla="*/ 713387 h 1608850"/>
                <a:gd name="connsiteX279" fmla="*/ 2321680 w 12192000"/>
                <a:gd name="connsiteY279" fmla="*/ 713387 h 1608850"/>
                <a:gd name="connsiteX280" fmla="*/ 2321680 w 12192000"/>
                <a:gd name="connsiteY280" fmla="*/ 676637 h 1608850"/>
                <a:gd name="connsiteX281" fmla="*/ 2322945 w 12192000"/>
                <a:gd name="connsiteY281" fmla="*/ 676637 h 1608850"/>
                <a:gd name="connsiteX282" fmla="*/ 2331813 w 12192000"/>
                <a:gd name="connsiteY282" fmla="*/ 676637 h 1608850"/>
                <a:gd name="connsiteX283" fmla="*/ 2331813 w 12192000"/>
                <a:gd name="connsiteY283" fmla="*/ 698254 h 1608850"/>
                <a:gd name="connsiteX284" fmla="*/ 2333840 w 12192000"/>
                <a:gd name="connsiteY284" fmla="*/ 665828 h 1608850"/>
                <a:gd name="connsiteX285" fmla="*/ 2356133 w 12192000"/>
                <a:gd name="connsiteY285" fmla="*/ 665828 h 1608850"/>
                <a:gd name="connsiteX286" fmla="*/ 2356133 w 12192000"/>
                <a:gd name="connsiteY286" fmla="*/ 664206 h 1608850"/>
                <a:gd name="connsiteX287" fmla="*/ 2356133 w 12192000"/>
                <a:gd name="connsiteY287" fmla="*/ 652857 h 1608850"/>
                <a:gd name="connsiteX288" fmla="*/ 2356893 w 12192000"/>
                <a:gd name="connsiteY288" fmla="*/ 652857 h 1608850"/>
                <a:gd name="connsiteX289" fmla="*/ 2362213 w 12192000"/>
                <a:gd name="connsiteY289" fmla="*/ 652857 h 1608850"/>
                <a:gd name="connsiteX290" fmla="*/ 2362213 w 12192000"/>
                <a:gd name="connsiteY290" fmla="*/ 650966 h 1608850"/>
                <a:gd name="connsiteX291" fmla="*/ 2362213 w 12192000"/>
                <a:gd name="connsiteY291" fmla="*/ 637725 h 1608850"/>
                <a:gd name="connsiteX292" fmla="*/ 2366267 w 12192000"/>
                <a:gd name="connsiteY292" fmla="*/ 644210 h 1608850"/>
                <a:gd name="connsiteX293" fmla="*/ 2368547 w 12192000"/>
                <a:gd name="connsiteY293" fmla="*/ 644210 h 1608850"/>
                <a:gd name="connsiteX294" fmla="*/ 2384507 w 12192000"/>
                <a:gd name="connsiteY294" fmla="*/ 644210 h 1608850"/>
                <a:gd name="connsiteX295" fmla="*/ 2384507 w 12192000"/>
                <a:gd name="connsiteY295" fmla="*/ 643399 h 1608850"/>
                <a:gd name="connsiteX296" fmla="*/ 2384507 w 12192000"/>
                <a:gd name="connsiteY296" fmla="*/ 637725 h 1608850"/>
                <a:gd name="connsiteX297" fmla="*/ 2385267 w 12192000"/>
                <a:gd name="connsiteY297" fmla="*/ 637725 h 1608850"/>
                <a:gd name="connsiteX298" fmla="*/ 2390587 w 12192000"/>
                <a:gd name="connsiteY298" fmla="*/ 637725 h 1608850"/>
                <a:gd name="connsiteX299" fmla="*/ 2390587 w 12192000"/>
                <a:gd name="connsiteY299" fmla="*/ 639076 h 1608850"/>
                <a:gd name="connsiteX300" fmla="*/ 2390587 w 12192000"/>
                <a:gd name="connsiteY300" fmla="*/ 648534 h 1608850"/>
                <a:gd name="connsiteX301" fmla="*/ 2429093 w 12192000"/>
                <a:gd name="connsiteY301" fmla="*/ 648534 h 1608850"/>
                <a:gd name="connsiteX302" fmla="*/ 2429093 w 12192000"/>
                <a:gd name="connsiteY302" fmla="*/ 786887 h 1608850"/>
                <a:gd name="connsiteX303" fmla="*/ 2430613 w 12192000"/>
                <a:gd name="connsiteY303" fmla="*/ 786887 h 1608850"/>
                <a:gd name="connsiteX304" fmla="*/ 2441254 w 12192000"/>
                <a:gd name="connsiteY304" fmla="*/ 786887 h 1608850"/>
                <a:gd name="connsiteX305" fmla="*/ 2441254 w 12192000"/>
                <a:gd name="connsiteY305" fmla="*/ 773917 h 1608850"/>
                <a:gd name="connsiteX306" fmla="*/ 2445307 w 12192000"/>
                <a:gd name="connsiteY306" fmla="*/ 773917 h 1608850"/>
                <a:gd name="connsiteX307" fmla="*/ 2445307 w 12192000"/>
                <a:gd name="connsiteY307" fmla="*/ 786887 h 1608850"/>
                <a:gd name="connsiteX308" fmla="*/ 2475707 w 12192000"/>
                <a:gd name="connsiteY308" fmla="*/ 786887 h 1608850"/>
                <a:gd name="connsiteX309" fmla="*/ 2475707 w 12192000"/>
                <a:gd name="connsiteY309" fmla="*/ 756622 h 1608850"/>
                <a:gd name="connsiteX310" fmla="*/ 2487867 w 12192000"/>
                <a:gd name="connsiteY310" fmla="*/ 756622 h 1608850"/>
                <a:gd name="connsiteX311" fmla="*/ 2500027 w 12192000"/>
                <a:gd name="connsiteY311" fmla="*/ 754461 h 1608850"/>
                <a:gd name="connsiteX312" fmla="*/ 2504082 w 12192000"/>
                <a:gd name="connsiteY312" fmla="*/ 756622 h 1608850"/>
                <a:gd name="connsiteX313" fmla="*/ 2514215 w 12192000"/>
                <a:gd name="connsiteY313" fmla="*/ 756622 h 1608850"/>
                <a:gd name="connsiteX314" fmla="*/ 2514215 w 12192000"/>
                <a:gd name="connsiteY314" fmla="*/ 786887 h 1608850"/>
                <a:gd name="connsiteX315" fmla="*/ 2522321 w 12192000"/>
                <a:gd name="connsiteY315" fmla="*/ 786887 h 1608850"/>
                <a:gd name="connsiteX316" fmla="*/ 2522321 w 12192000"/>
                <a:gd name="connsiteY316" fmla="*/ 804182 h 1608850"/>
                <a:gd name="connsiteX317" fmla="*/ 2531658 w 12192000"/>
                <a:gd name="connsiteY317" fmla="*/ 805087 h 1608850"/>
                <a:gd name="connsiteX318" fmla="*/ 2544615 w 12192000"/>
                <a:gd name="connsiteY318" fmla="*/ 805087 h 1608850"/>
                <a:gd name="connsiteX319" fmla="*/ 2544615 w 12192000"/>
                <a:gd name="connsiteY319" fmla="*/ 789049 h 1608850"/>
                <a:gd name="connsiteX320" fmla="*/ 2612571 w 12192000"/>
                <a:gd name="connsiteY320" fmla="*/ 789049 h 1608850"/>
                <a:gd name="connsiteX321" fmla="*/ 2612571 w 12192000"/>
                <a:gd name="connsiteY321" fmla="*/ 703796 h 1608850"/>
                <a:gd name="connsiteX322" fmla="*/ 2684579 w 12192000"/>
                <a:gd name="connsiteY322" fmla="*/ 703796 h 1608850"/>
                <a:gd name="connsiteX323" fmla="*/ 2684579 w 12192000"/>
                <a:gd name="connsiteY323" fmla="*/ 782564 h 1608850"/>
                <a:gd name="connsiteX324" fmla="*/ 2686483 w 12192000"/>
                <a:gd name="connsiteY324" fmla="*/ 782564 h 1608850"/>
                <a:gd name="connsiteX325" fmla="*/ 2687725 w 12192000"/>
                <a:gd name="connsiteY325" fmla="*/ 805087 h 1608850"/>
                <a:gd name="connsiteX326" fmla="*/ 2697401 w 12192000"/>
                <a:gd name="connsiteY326" fmla="*/ 805087 h 1608850"/>
                <a:gd name="connsiteX327" fmla="*/ 2698643 w 12192000"/>
                <a:gd name="connsiteY327" fmla="*/ 782564 h 1608850"/>
                <a:gd name="connsiteX328" fmla="*/ 2704723 w 12192000"/>
                <a:gd name="connsiteY328" fmla="*/ 782564 h 1608850"/>
                <a:gd name="connsiteX329" fmla="*/ 2705965 w 12192000"/>
                <a:gd name="connsiteY329" fmla="*/ 805087 h 1608850"/>
                <a:gd name="connsiteX330" fmla="*/ 2756588 w 12192000"/>
                <a:gd name="connsiteY330" fmla="*/ 805087 h 1608850"/>
                <a:gd name="connsiteX331" fmla="*/ 2756588 w 12192000"/>
                <a:gd name="connsiteY331" fmla="*/ 642059 h 1608850"/>
                <a:gd name="connsiteX332" fmla="*/ 2953915 w 12192000"/>
                <a:gd name="connsiteY332" fmla="*/ 642059 h 1608850"/>
                <a:gd name="connsiteX333" fmla="*/ 2953915 w 12192000"/>
                <a:gd name="connsiteY333" fmla="*/ 805087 h 1608850"/>
                <a:gd name="connsiteX334" fmla="*/ 2972611 w 12192000"/>
                <a:gd name="connsiteY334" fmla="*/ 805087 h 1608850"/>
                <a:gd name="connsiteX335" fmla="*/ 2972611 w 12192000"/>
                <a:gd name="connsiteY335" fmla="*/ 722394 h 1608850"/>
                <a:gd name="connsiteX336" fmla="*/ 3067731 w 12192000"/>
                <a:gd name="connsiteY336" fmla="*/ 722394 h 1608850"/>
                <a:gd name="connsiteX337" fmla="*/ 3079662 w 12192000"/>
                <a:gd name="connsiteY337" fmla="*/ 404253 h 1608850"/>
                <a:gd name="connsiteX338" fmla="*/ 3067502 w 12192000"/>
                <a:gd name="connsiteY338" fmla="*/ 382635 h 1608850"/>
                <a:gd name="connsiteX339" fmla="*/ 3061422 w 12192000"/>
                <a:gd name="connsiteY339" fmla="*/ 378311 h 1608850"/>
                <a:gd name="connsiteX340" fmla="*/ 3069529 w 12192000"/>
                <a:gd name="connsiteY340" fmla="*/ 354532 h 1608850"/>
                <a:gd name="connsiteX341" fmla="*/ 3069529 w 12192000"/>
                <a:gd name="connsiteY341" fmla="*/ 337238 h 1608850"/>
                <a:gd name="connsiteX342" fmla="*/ 3083715 w 12192000"/>
                <a:gd name="connsiteY342" fmla="*/ 337238 h 1608850"/>
                <a:gd name="connsiteX343" fmla="*/ 3083715 w 12192000"/>
                <a:gd name="connsiteY343" fmla="*/ 315620 h 1608850"/>
                <a:gd name="connsiteX344" fmla="*/ 3085742 w 12192000"/>
                <a:gd name="connsiteY344" fmla="*/ 311296 h 1608850"/>
                <a:gd name="connsiteX345" fmla="*/ 3085742 w 12192000"/>
                <a:gd name="connsiteY345" fmla="*/ 233472 h 1608850"/>
                <a:gd name="connsiteX346" fmla="*/ 3083715 w 12192000"/>
                <a:gd name="connsiteY346" fmla="*/ 226987 h 1608850"/>
                <a:gd name="connsiteX347" fmla="*/ 3089795 w 12192000"/>
                <a:gd name="connsiteY347" fmla="*/ 220501 h 1608850"/>
                <a:gd name="connsiteX348" fmla="*/ 3089795 w 12192000"/>
                <a:gd name="connsiteY348" fmla="*/ 162133 h 1608850"/>
                <a:gd name="connsiteX349" fmla="*/ 3091822 w 12192000"/>
                <a:gd name="connsiteY349" fmla="*/ 157810 h 1608850"/>
                <a:gd name="connsiteX350" fmla="*/ 3091822 w 12192000"/>
                <a:gd name="connsiteY350" fmla="*/ 101604 h 1608850"/>
                <a:gd name="connsiteX351" fmla="*/ 3093849 w 12192000"/>
                <a:gd name="connsiteY351" fmla="*/ 82148 h 1608850"/>
                <a:gd name="connsiteX352" fmla="*/ 3097902 w 12192000"/>
                <a:gd name="connsiteY352" fmla="*/ 99442 h 1608850"/>
                <a:gd name="connsiteX353" fmla="*/ 3099929 w 12192000"/>
                <a:gd name="connsiteY353" fmla="*/ 157810 h 1608850"/>
                <a:gd name="connsiteX354" fmla="*/ 3101955 w 12192000"/>
                <a:gd name="connsiteY354" fmla="*/ 220501 h 1608850"/>
                <a:gd name="connsiteX355" fmla="*/ 3108035 w 12192000"/>
                <a:gd name="connsiteY355" fmla="*/ 226987 h 1608850"/>
                <a:gd name="connsiteX356" fmla="*/ 3106009 w 12192000"/>
                <a:gd name="connsiteY356" fmla="*/ 233472 h 1608850"/>
                <a:gd name="connsiteX357" fmla="*/ 3106009 w 12192000"/>
                <a:gd name="connsiteY357" fmla="*/ 311296 h 1608850"/>
                <a:gd name="connsiteX358" fmla="*/ 3108035 w 12192000"/>
                <a:gd name="connsiteY358" fmla="*/ 315620 h 1608850"/>
                <a:gd name="connsiteX359" fmla="*/ 3108035 w 12192000"/>
                <a:gd name="connsiteY359" fmla="*/ 337238 h 1608850"/>
                <a:gd name="connsiteX360" fmla="*/ 3122222 w 12192000"/>
                <a:gd name="connsiteY360" fmla="*/ 337238 h 1608850"/>
                <a:gd name="connsiteX361" fmla="*/ 3122222 w 12192000"/>
                <a:gd name="connsiteY361" fmla="*/ 354532 h 1608850"/>
                <a:gd name="connsiteX362" fmla="*/ 3130330 w 12192000"/>
                <a:gd name="connsiteY362" fmla="*/ 378311 h 1608850"/>
                <a:gd name="connsiteX363" fmla="*/ 3124250 w 12192000"/>
                <a:gd name="connsiteY363" fmla="*/ 382635 h 1608850"/>
                <a:gd name="connsiteX364" fmla="*/ 3112089 w 12192000"/>
                <a:gd name="connsiteY364" fmla="*/ 404253 h 1608850"/>
                <a:gd name="connsiteX365" fmla="*/ 3120195 w 12192000"/>
                <a:gd name="connsiteY365" fmla="*/ 657181 h 1608850"/>
                <a:gd name="connsiteX366" fmla="*/ 3185050 w 12192000"/>
                <a:gd name="connsiteY366" fmla="*/ 657181 h 1608850"/>
                <a:gd name="connsiteX367" fmla="*/ 3185050 w 12192000"/>
                <a:gd name="connsiteY367" fmla="*/ 732843 h 1608850"/>
                <a:gd name="connsiteX368" fmla="*/ 3193157 w 12192000"/>
                <a:gd name="connsiteY368" fmla="*/ 732843 h 1608850"/>
                <a:gd name="connsiteX369" fmla="*/ 3195183 w 12192000"/>
                <a:gd name="connsiteY369" fmla="*/ 726358 h 1608850"/>
                <a:gd name="connsiteX370" fmla="*/ 3201263 w 12192000"/>
                <a:gd name="connsiteY370" fmla="*/ 726358 h 1608850"/>
                <a:gd name="connsiteX371" fmla="*/ 3203291 w 12192000"/>
                <a:gd name="connsiteY371" fmla="*/ 735005 h 1608850"/>
                <a:gd name="connsiteX372" fmla="*/ 3215451 w 12192000"/>
                <a:gd name="connsiteY372" fmla="*/ 735005 h 1608850"/>
                <a:gd name="connsiteX373" fmla="*/ 3215451 w 12192000"/>
                <a:gd name="connsiteY373" fmla="*/ 728519 h 1608850"/>
                <a:gd name="connsiteX374" fmla="*/ 3237744 w 12192000"/>
                <a:gd name="connsiteY374" fmla="*/ 728519 h 1608850"/>
                <a:gd name="connsiteX375" fmla="*/ 3237744 w 12192000"/>
                <a:gd name="connsiteY375" fmla="*/ 735005 h 1608850"/>
                <a:gd name="connsiteX376" fmla="*/ 3258011 w 12192000"/>
                <a:gd name="connsiteY376" fmla="*/ 735005 h 1608850"/>
                <a:gd name="connsiteX377" fmla="*/ 3258011 w 12192000"/>
                <a:gd name="connsiteY377" fmla="*/ 780402 h 1608850"/>
                <a:gd name="connsiteX378" fmla="*/ 3272198 w 12192000"/>
                <a:gd name="connsiteY378" fmla="*/ 780402 h 1608850"/>
                <a:gd name="connsiteX379" fmla="*/ 3272198 w 12192000"/>
                <a:gd name="connsiteY379" fmla="*/ 767431 h 1608850"/>
                <a:gd name="connsiteX380" fmla="*/ 3288412 w 12192000"/>
                <a:gd name="connsiteY380" fmla="*/ 767431 h 1608850"/>
                <a:gd name="connsiteX381" fmla="*/ 3288412 w 12192000"/>
                <a:gd name="connsiteY381" fmla="*/ 588004 h 1608850"/>
                <a:gd name="connsiteX382" fmla="*/ 3294492 w 12192000"/>
                <a:gd name="connsiteY382" fmla="*/ 581518 h 1608850"/>
                <a:gd name="connsiteX383" fmla="*/ 3367453 w 12192000"/>
                <a:gd name="connsiteY383" fmla="*/ 581518 h 1608850"/>
                <a:gd name="connsiteX384" fmla="*/ 3367453 w 12192000"/>
                <a:gd name="connsiteY384" fmla="*/ 590166 h 1608850"/>
                <a:gd name="connsiteX385" fmla="*/ 3377586 w 12192000"/>
                <a:gd name="connsiteY385" fmla="*/ 590166 h 1608850"/>
                <a:gd name="connsiteX386" fmla="*/ 3377586 w 12192000"/>
                <a:gd name="connsiteY386" fmla="*/ 704740 h 1608850"/>
                <a:gd name="connsiteX387" fmla="*/ 3399879 w 12192000"/>
                <a:gd name="connsiteY387" fmla="*/ 704740 h 1608850"/>
                <a:gd name="connsiteX388" fmla="*/ 3399879 w 12192000"/>
                <a:gd name="connsiteY388" fmla="*/ 637725 h 1608850"/>
                <a:gd name="connsiteX389" fmla="*/ 3426227 w 12192000"/>
                <a:gd name="connsiteY389" fmla="*/ 637725 h 1608850"/>
                <a:gd name="connsiteX390" fmla="*/ 3430279 w 12192000"/>
                <a:gd name="connsiteY390" fmla="*/ 633401 h 1608850"/>
                <a:gd name="connsiteX391" fmla="*/ 3438387 w 12192000"/>
                <a:gd name="connsiteY391" fmla="*/ 633401 h 1608850"/>
                <a:gd name="connsiteX392" fmla="*/ 3442439 w 12192000"/>
                <a:gd name="connsiteY392" fmla="*/ 637725 h 1608850"/>
                <a:gd name="connsiteX393" fmla="*/ 3464734 w 12192000"/>
                <a:gd name="connsiteY393" fmla="*/ 637725 h 1608850"/>
                <a:gd name="connsiteX394" fmla="*/ 3464734 w 12192000"/>
                <a:gd name="connsiteY394" fmla="*/ 520989 h 1608850"/>
                <a:gd name="connsiteX395" fmla="*/ 3521481 w 12192000"/>
                <a:gd name="connsiteY395" fmla="*/ 510180 h 1608850"/>
                <a:gd name="connsiteX396" fmla="*/ 3521481 w 12192000"/>
                <a:gd name="connsiteY396" fmla="*/ 511261 h 1608850"/>
                <a:gd name="connsiteX397" fmla="*/ 3521481 w 12192000"/>
                <a:gd name="connsiteY397" fmla="*/ 518827 h 1608850"/>
                <a:gd name="connsiteX398" fmla="*/ 3547828 w 12192000"/>
                <a:gd name="connsiteY398" fmla="*/ 518827 h 1608850"/>
                <a:gd name="connsiteX399" fmla="*/ 3547828 w 12192000"/>
                <a:gd name="connsiteY399" fmla="*/ 773917 h 1608850"/>
                <a:gd name="connsiteX400" fmla="*/ 3570122 w 12192000"/>
                <a:gd name="connsiteY400" fmla="*/ 773917 h 1608850"/>
                <a:gd name="connsiteX401" fmla="*/ 3570122 w 12192000"/>
                <a:gd name="connsiteY401" fmla="*/ 769593 h 1608850"/>
                <a:gd name="connsiteX402" fmla="*/ 3582282 w 12192000"/>
                <a:gd name="connsiteY402" fmla="*/ 769593 h 1608850"/>
                <a:gd name="connsiteX403" fmla="*/ 3582282 w 12192000"/>
                <a:gd name="connsiteY403" fmla="*/ 773917 h 1608850"/>
                <a:gd name="connsiteX404" fmla="*/ 3606602 w 12192000"/>
                <a:gd name="connsiteY404" fmla="*/ 773917 h 1608850"/>
                <a:gd name="connsiteX405" fmla="*/ 3606602 w 12192000"/>
                <a:gd name="connsiteY405" fmla="*/ 760946 h 1608850"/>
                <a:gd name="connsiteX406" fmla="*/ 3634975 w 12192000"/>
                <a:gd name="connsiteY406" fmla="*/ 760946 h 1608850"/>
                <a:gd name="connsiteX407" fmla="*/ 3647135 w 12192000"/>
                <a:gd name="connsiteY407" fmla="*/ 756622 h 1608850"/>
                <a:gd name="connsiteX408" fmla="*/ 3667403 w 12192000"/>
                <a:gd name="connsiteY408" fmla="*/ 760946 h 1608850"/>
                <a:gd name="connsiteX409" fmla="*/ 3667403 w 12192000"/>
                <a:gd name="connsiteY409" fmla="*/ 743652 h 1608850"/>
                <a:gd name="connsiteX410" fmla="*/ 3675510 w 12192000"/>
                <a:gd name="connsiteY410" fmla="*/ 743652 h 1608850"/>
                <a:gd name="connsiteX411" fmla="*/ 3675510 w 12192000"/>
                <a:gd name="connsiteY411" fmla="*/ 730681 h 1608850"/>
                <a:gd name="connsiteX412" fmla="*/ 3732257 w 12192000"/>
                <a:gd name="connsiteY412" fmla="*/ 730681 h 1608850"/>
                <a:gd name="connsiteX413" fmla="*/ 3732257 w 12192000"/>
                <a:gd name="connsiteY413" fmla="*/ 700416 h 1608850"/>
                <a:gd name="connsiteX414" fmla="*/ 3750497 w 12192000"/>
                <a:gd name="connsiteY414" fmla="*/ 700416 h 1608850"/>
                <a:gd name="connsiteX415" fmla="*/ 3750497 w 12192000"/>
                <a:gd name="connsiteY415" fmla="*/ 693931 h 1608850"/>
                <a:gd name="connsiteX416" fmla="*/ 3762657 w 12192000"/>
                <a:gd name="connsiteY416" fmla="*/ 693931 h 1608850"/>
                <a:gd name="connsiteX417" fmla="*/ 3762657 w 12192000"/>
                <a:gd name="connsiteY417" fmla="*/ 700416 h 1608850"/>
                <a:gd name="connsiteX418" fmla="*/ 3778870 w 12192000"/>
                <a:gd name="connsiteY418" fmla="*/ 700416 h 1608850"/>
                <a:gd name="connsiteX419" fmla="*/ 3778870 w 12192000"/>
                <a:gd name="connsiteY419" fmla="*/ 750137 h 1608850"/>
                <a:gd name="connsiteX420" fmla="*/ 3789470 w 12192000"/>
                <a:gd name="connsiteY420" fmla="*/ 750137 h 1608850"/>
                <a:gd name="connsiteX421" fmla="*/ 3789470 w 12192000"/>
                <a:gd name="connsiteY421" fmla="*/ 586174 h 1608850"/>
                <a:gd name="connsiteX422" fmla="*/ 3791390 w 12192000"/>
                <a:gd name="connsiteY422" fmla="*/ 586174 h 1608850"/>
                <a:gd name="connsiteX423" fmla="*/ 3791390 w 12192000"/>
                <a:gd name="connsiteY423" fmla="*/ 723865 h 1608850"/>
                <a:gd name="connsiteX424" fmla="*/ 3791390 w 12192000"/>
                <a:gd name="connsiteY424" fmla="*/ 750137 h 1608850"/>
                <a:gd name="connsiteX425" fmla="*/ 3806350 w 12192000"/>
                <a:gd name="connsiteY425" fmla="*/ 750137 h 1608850"/>
                <a:gd name="connsiteX426" fmla="*/ 3806350 w 12192000"/>
                <a:gd name="connsiteY426" fmla="*/ 742023 h 1608850"/>
                <a:gd name="connsiteX427" fmla="*/ 3811298 w 12192000"/>
                <a:gd name="connsiteY427" fmla="*/ 742023 h 1608850"/>
                <a:gd name="connsiteX428" fmla="*/ 3811298 w 12192000"/>
                <a:gd name="connsiteY428" fmla="*/ 724196 h 1608850"/>
                <a:gd name="connsiteX429" fmla="*/ 3849805 w 12192000"/>
                <a:gd name="connsiteY429" fmla="*/ 724196 h 1608850"/>
                <a:gd name="connsiteX430" fmla="*/ 3849805 w 12192000"/>
                <a:gd name="connsiteY430" fmla="*/ 693931 h 1608850"/>
                <a:gd name="connsiteX431" fmla="*/ 3888823 w 12192000"/>
                <a:gd name="connsiteY431" fmla="*/ 693931 h 1608850"/>
                <a:gd name="connsiteX432" fmla="*/ 3888823 w 12192000"/>
                <a:gd name="connsiteY432" fmla="*/ 690579 h 1608850"/>
                <a:gd name="connsiteX433" fmla="*/ 3887708 w 12192000"/>
                <a:gd name="connsiteY433" fmla="*/ 690579 h 1608850"/>
                <a:gd name="connsiteX434" fmla="*/ 3879906 w 12192000"/>
                <a:gd name="connsiteY434" fmla="*/ 690579 h 1608850"/>
                <a:gd name="connsiteX435" fmla="*/ 3879906 w 12192000"/>
                <a:gd name="connsiteY435" fmla="*/ 689443 h 1608850"/>
                <a:gd name="connsiteX436" fmla="*/ 3879906 w 12192000"/>
                <a:gd name="connsiteY436" fmla="*/ 681500 h 1608850"/>
                <a:gd name="connsiteX437" fmla="*/ 3881022 w 12192000"/>
                <a:gd name="connsiteY437" fmla="*/ 681500 h 1608850"/>
                <a:gd name="connsiteX438" fmla="*/ 3888823 w 12192000"/>
                <a:gd name="connsiteY438" fmla="*/ 681500 h 1608850"/>
                <a:gd name="connsiteX439" fmla="*/ 3888823 w 12192000"/>
                <a:gd name="connsiteY439" fmla="*/ 679986 h 1608850"/>
                <a:gd name="connsiteX440" fmla="*/ 3888823 w 12192000"/>
                <a:gd name="connsiteY440" fmla="*/ 669395 h 1608850"/>
                <a:gd name="connsiteX441" fmla="*/ 3887708 w 12192000"/>
                <a:gd name="connsiteY441" fmla="*/ 669395 h 1608850"/>
                <a:gd name="connsiteX442" fmla="*/ 3879906 w 12192000"/>
                <a:gd name="connsiteY442" fmla="*/ 669395 h 1608850"/>
                <a:gd name="connsiteX443" fmla="*/ 3879906 w 12192000"/>
                <a:gd name="connsiteY443" fmla="*/ 667882 h 1608850"/>
                <a:gd name="connsiteX444" fmla="*/ 3879906 w 12192000"/>
                <a:gd name="connsiteY444" fmla="*/ 657290 h 1608850"/>
                <a:gd name="connsiteX445" fmla="*/ 3881022 w 12192000"/>
                <a:gd name="connsiteY445" fmla="*/ 657290 h 1608850"/>
                <a:gd name="connsiteX446" fmla="*/ 3888823 w 12192000"/>
                <a:gd name="connsiteY446" fmla="*/ 657290 h 1608850"/>
                <a:gd name="connsiteX447" fmla="*/ 3888823 w 12192000"/>
                <a:gd name="connsiteY447" fmla="*/ 656156 h 1608850"/>
                <a:gd name="connsiteX448" fmla="*/ 3888823 w 12192000"/>
                <a:gd name="connsiteY448" fmla="*/ 648212 h 1608850"/>
                <a:gd name="connsiteX449" fmla="*/ 3887708 w 12192000"/>
                <a:gd name="connsiteY449" fmla="*/ 648212 h 1608850"/>
                <a:gd name="connsiteX450" fmla="*/ 3879906 w 12192000"/>
                <a:gd name="connsiteY450" fmla="*/ 648212 h 1608850"/>
                <a:gd name="connsiteX451" fmla="*/ 3879906 w 12192000"/>
                <a:gd name="connsiteY451" fmla="*/ 646698 h 1608850"/>
                <a:gd name="connsiteX452" fmla="*/ 3879906 w 12192000"/>
                <a:gd name="connsiteY452" fmla="*/ 636107 h 1608850"/>
                <a:gd name="connsiteX453" fmla="*/ 3881022 w 12192000"/>
                <a:gd name="connsiteY453" fmla="*/ 636107 h 1608850"/>
                <a:gd name="connsiteX454" fmla="*/ 3888823 w 12192000"/>
                <a:gd name="connsiteY454" fmla="*/ 636107 h 1608850"/>
                <a:gd name="connsiteX455" fmla="*/ 3888823 w 12192000"/>
                <a:gd name="connsiteY455" fmla="*/ 634594 h 1608850"/>
                <a:gd name="connsiteX456" fmla="*/ 3888823 w 12192000"/>
                <a:gd name="connsiteY456" fmla="*/ 624002 h 1608850"/>
                <a:gd name="connsiteX457" fmla="*/ 3887708 w 12192000"/>
                <a:gd name="connsiteY457" fmla="*/ 624002 h 1608850"/>
                <a:gd name="connsiteX458" fmla="*/ 3879906 w 12192000"/>
                <a:gd name="connsiteY458" fmla="*/ 624002 h 1608850"/>
                <a:gd name="connsiteX459" fmla="*/ 3879906 w 12192000"/>
                <a:gd name="connsiteY459" fmla="*/ 622489 h 1608850"/>
                <a:gd name="connsiteX460" fmla="*/ 3879906 w 12192000"/>
                <a:gd name="connsiteY460" fmla="*/ 611898 h 1608850"/>
                <a:gd name="connsiteX461" fmla="*/ 3881022 w 12192000"/>
                <a:gd name="connsiteY461" fmla="*/ 611898 h 1608850"/>
                <a:gd name="connsiteX462" fmla="*/ 3888823 w 12192000"/>
                <a:gd name="connsiteY462" fmla="*/ 611898 h 1608850"/>
                <a:gd name="connsiteX463" fmla="*/ 3888823 w 12192000"/>
                <a:gd name="connsiteY463" fmla="*/ 610763 h 1608850"/>
                <a:gd name="connsiteX464" fmla="*/ 3888823 w 12192000"/>
                <a:gd name="connsiteY464" fmla="*/ 602819 h 1608850"/>
                <a:gd name="connsiteX465" fmla="*/ 3887708 w 12192000"/>
                <a:gd name="connsiteY465" fmla="*/ 602819 h 1608850"/>
                <a:gd name="connsiteX466" fmla="*/ 3879906 w 12192000"/>
                <a:gd name="connsiteY466" fmla="*/ 602819 h 1608850"/>
                <a:gd name="connsiteX467" fmla="*/ 3879906 w 12192000"/>
                <a:gd name="connsiteY467" fmla="*/ 601307 h 1608850"/>
                <a:gd name="connsiteX468" fmla="*/ 3879906 w 12192000"/>
                <a:gd name="connsiteY468" fmla="*/ 590714 h 1608850"/>
                <a:gd name="connsiteX469" fmla="*/ 3881022 w 12192000"/>
                <a:gd name="connsiteY469" fmla="*/ 590714 h 1608850"/>
                <a:gd name="connsiteX470" fmla="*/ 3888823 w 12192000"/>
                <a:gd name="connsiteY470" fmla="*/ 590714 h 1608850"/>
                <a:gd name="connsiteX471" fmla="*/ 3888823 w 12192000"/>
                <a:gd name="connsiteY471" fmla="*/ 589202 h 1608850"/>
                <a:gd name="connsiteX472" fmla="*/ 3888823 w 12192000"/>
                <a:gd name="connsiteY472" fmla="*/ 578610 h 1608850"/>
                <a:gd name="connsiteX473" fmla="*/ 3887708 w 12192000"/>
                <a:gd name="connsiteY473" fmla="*/ 578610 h 1608850"/>
                <a:gd name="connsiteX474" fmla="*/ 3879906 w 12192000"/>
                <a:gd name="connsiteY474" fmla="*/ 578610 h 1608850"/>
                <a:gd name="connsiteX475" fmla="*/ 3879906 w 12192000"/>
                <a:gd name="connsiteY475" fmla="*/ 577096 h 1608850"/>
                <a:gd name="connsiteX476" fmla="*/ 3879906 w 12192000"/>
                <a:gd name="connsiteY476" fmla="*/ 566505 h 1608850"/>
                <a:gd name="connsiteX477" fmla="*/ 3881022 w 12192000"/>
                <a:gd name="connsiteY477" fmla="*/ 566505 h 1608850"/>
                <a:gd name="connsiteX478" fmla="*/ 3888823 w 12192000"/>
                <a:gd name="connsiteY478" fmla="*/ 566505 h 1608850"/>
                <a:gd name="connsiteX479" fmla="*/ 3888823 w 12192000"/>
                <a:gd name="connsiteY479" fmla="*/ 565370 h 1608850"/>
                <a:gd name="connsiteX480" fmla="*/ 3888823 w 12192000"/>
                <a:gd name="connsiteY480" fmla="*/ 557427 h 1608850"/>
                <a:gd name="connsiteX481" fmla="*/ 3887708 w 12192000"/>
                <a:gd name="connsiteY481" fmla="*/ 557427 h 1608850"/>
                <a:gd name="connsiteX482" fmla="*/ 3879906 w 12192000"/>
                <a:gd name="connsiteY482" fmla="*/ 557427 h 1608850"/>
                <a:gd name="connsiteX483" fmla="*/ 3879906 w 12192000"/>
                <a:gd name="connsiteY483" fmla="*/ 555914 h 1608850"/>
                <a:gd name="connsiteX484" fmla="*/ 3879906 w 12192000"/>
                <a:gd name="connsiteY484" fmla="*/ 545322 h 1608850"/>
                <a:gd name="connsiteX485" fmla="*/ 3881022 w 12192000"/>
                <a:gd name="connsiteY485" fmla="*/ 545322 h 1608850"/>
                <a:gd name="connsiteX486" fmla="*/ 3888823 w 12192000"/>
                <a:gd name="connsiteY486" fmla="*/ 545322 h 1608850"/>
                <a:gd name="connsiteX487" fmla="*/ 3887708 w 12192000"/>
                <a:gd name="connsiteY487" fmla="*/ 543053 h 1608850"/>
                <a:gd name="connsiteX488" fmla="*/ 3879906 w 12192000"/>
                <a:gd name="connsiteY488" fmla="*/ 527166 h 1608850"/>
                <a:gd name="connsiteX489" fmla="*/ 3879906 w 12192000"/>
                <a:gd name="connsiteY489" fmla="*/ 478746 h 1608850"/>
                <a:gd name="connsiteX490" fmla="*/ 4029251 w 12192000"/>
                <a:gd name="connsiteY490" fmla="*/ 478746 h 1608850"/>
                <a:gd name="connsiteX491" fmla="*/ 4042623 w 12192000"/>
                <a:gd name="connsiteY491" fmla="*/ 505982 h 1608850"/>
                <a:gd name="connsiteX492" fmla="*/ 4042623 w 12192000"/>
                <a:gd name="connsiteY492" fmla="*/ 566505 h 1608850"/>
                <a:gd name="connsiteX493" fmla="*/ 4041510 w 12192000"/>
                <a:gd name="connsiteY493" fmla="*/ 566505 h 1608850"/>
                <a:gd name="connsiteX494" fmla="*/ 4033708 w 12192000"/>
                <a:gd name="connsiteY494" fmla="*/ 566505 h 1608850"/>
                <a:gd name="connsiteX495" fmla="*/ 4033708 w 12192000"/>
                <a:gd name="connsiteY495" fmla="*/ 568018 h 1608850"/>
                <a:gd name="connsiteX496" fmla="*/ 4033708 w 12192000"/>
                <a:gd name="connsiteY496" fmla="*/ 578610 h 1608850"/>
                <a:gd name="connsiteX497" fmla="*/ 4034823 w 12192000"/>
                <a:gd name="connsiteY497" fmla="*/ 578610 h 1608850"/>
                <a:gd name="connsiteX498" fmla="*/ 4042623 w 12192000"/>
                <a:gd name="connsiteY498" fmla="*/ 578610 h 1608850"/>
                <a:gd name="connsiteX499" fmla="*/ 4042623 w 12192000"/>
                <a:gd name="connsiteY499" fmla="*/ 580123 h 1608850"/>
                <a:gd name="connsiteX500" fmla="*/ 4042623 w 12192000"/>
                <a:gd name="connsiteY500" fmla="*/ 590714 h 1608850"/>
                <a:gd name="connsiteX501" fmla="*/ 4041510 w 12192000"/>
                <a:gd name="connsiteY501" fmla="*/ 590714 h 1608850"/>
                <a:gd name="connsiteX502" fmla="*/ 4033708 w 12192000"/>
                <a:gd name="connsiteY502" fmla="*/ 590714 h 1608850"/>
                <a:gd name="connsiteX503" fmla="*/ 4033708 w 12192000"/>
                <a:gd name="connsiteY503" fmla="*/ 592227 h 1608850"/>
                <a:gd name="connsiteX504" fmla="*/ 4033708 w 12192000"/>
                <a:gd name="connsiteY504" fmla="*/ 602819 h 1608850"/>
                <a:gd name="connsiteX505" fmla="*/ 4034823 w 12192000"/>
                <a:gd name="connsiteY505" fmla="*/ 602819 h 1608850"/>
                <a:gd name="connsiteX506" fmla="*/ 4042623 w 12192000"/>
                <a:gd name="connsiteY506" fmla="*/ 602819 h 1608850"/>
                <a:gd name="connsiteX507" fmla="*/ 4042623 w 12192000"/>
                <a:gd name="connsiteY507" fmla="*/ 603955 h 1608850"/>
                <a:gd name="connsiteX508" fmla="*/ 4042623 w 12192000"/>
                <a:gd name="connsiteY508" fmla="*/ 611898 h 1608850"/>
                <a:gd name="connsiteX509" fmla="*/ 4041510 w 12192000"/>
                <a:gd name="connsiteY509" fmla="*/ 611898 h 1608850"/>
                <a:gd name="connsiteX510" fmla="*/ 4033708 w 12192000"/>
                <a:gd name="connsiteY510" fmla="*/ 611898 h 1608850"/>
                <a:gd name="connsiteX511" fmla="*/ 4033708 w 12192000"/>
                <a:gd name="connsiteY511" fmla="*/ 613411 h 1608850"/>
                <a:gd name="connsiteX512" fmla="*/ 4033708 w 12192000"/>
                <a:gd name="connsiteY512" fmla="*/ 624002 h 1608850"/>
                <a:gd name="connsiteX513" fmla="*/ 4034823 w 12192000"/>
                <a:gd name="connsiteY513" fmla="*/ 624002 h 1608850"/>
                <a:gd name="connsiteX514" fmla="*/ 4042623 w 12192000"/>
                <a:gd name="connsiteY514" fmla="*/ 624002 h 1608850"/>
                <a:gd name="connsiteX515" fmla="*/ 4042623 w 12192000"/>
                <a:gd name="connsiteY515" fmla="*/ 625516 h 1608850"/>
                <a:gd name="connsiteX516" fmla="*/ 4042623 w 12192000"/>
                <a:gd name="connsiteY516" fmla="*/ 636107 h 1608850"/>
                <a:gd name="connsiteX517" fmla="*/ 4041510 w 12192000"/>
                <a:gd name="connsiteY517" fmla="*/ 636107 h 1608850"/>
                <a:gd name="connsiteX518" fmla="*/ 4033708 w 12192000"/>
                <a:gd name="connsiteY518" fmla="*/ 636107 h 1608850"/>
                <a:gd name="connsiteX519" fmla="*/ 4033708 w 12192000"/>
                <a:gd name="connsiteY519" fmla="*/ 637620 h 1608850"/>
                <a:gd name="connsiteX520" fmla="*/ 4033708 w 12192000"/>
                <a:gd name="connsiteY520" fmla="*/ 648212 h 1608850"/>
                <a:gd name="connsiteX521" fmla="*/ 4034823 w 12192000"/>
                <a:gd name="connsiteY521" fmla="*/ 648212 h 1608850"/>
                <a:gd name="connsiteX522" fmla="*/ 4042623 w 12192000"/>
                <a:gd name="connsiteY522" fmla="*/ 648212 h 1608850"/>
                <a:gd name="connsiteX523" fmla="*/ 4042623 w 12192000"/>
                <a:gd name="connsiteY523" fmla="*/ 649346 h 1608850"/>
                <a:gd name="connsiteX524" fmla="*/ 4042623 w 12192000"/>
                <a:gd name="connsiteY524" fmla="*/ 657290 h 1608850"/>
                <a:gd name="connsiteX525" fmla="*/ 4041510 w 12192000"/>
                <a:gd name="connsiteY525" fmla="*/ 657290 h 1608850"/>
                <a:gd name="connsiteX526" fmla="*/ 4033708 w 12192000"/>
                <a:gd name="connsiteY526" fmla="*/ 657290 h 1608850"/>
                <a:gd name="connsiteX527" fmla="*/ 4033708 w 12192000"/>
                <a:gd name="connsiteY527" fmla="*/ 658804 h 1608850"/>
                <a:gd name="connsiteX528" fmla="*/ 4033708 w 12192000"/>
                <a:gd name="connsiteY528" fmla="*/ 669395 h 1608850"/>
                <a:gd name="connsiteX529" fmla="*/ 4034823 w 12192000"/>
                <a:gd name="connsiteY529" fmla="*/ 669395 h 1608850"/>
                <a:gd name="connsiteX530" fmla="*/ 4042623 w 12192000"/>
                <a:gd name="connsiteY530" fmla="*/ 669395 h 1608850"/>
                <a:gd name="connsiteX531" fmla="*/ 4042623 w 12192000"/>
                <a:gd name="connsiteY531" fmla="*/ 670908 h 1608850"/>
                <a:gd name="connsiteX532" fmla="*/ 4042623 w 12192000"/>
                <a:gd name="connsiteY532" fmla="*/ 681500 h 1608850"/>
                <a:gd name="connsiteX533" fmla="*/ 4041510 w 12192000"/>
                <a:gd name="connsiteY533" fmla="*/ 681500 h 1608850"/>
                <a:gd name="connsiteX534" fmla="*/ 4033708 w 12192000"/>
                <a:gd name="connsiteY534" fmla="*/ 681500 h 1608850"/>
                <a:gd name="connsiteX535" fmla="*/ 4033708 w 12192000"/>
                <a:gd name="connsiteY535" fmla="*/ 682634 h 1608850"/>
                <a:gd name="connsiteX536" fmla="*/ 4033708 w 12192000"/>
                <a:gd name="connsiteY536" fmla="*/ 690579 h 1608850"/>
                <a:gd name="connsiteX537" fmla="*/ 4034823 w 12192000"/>
                <a:gd name="connsiteY537" fmla="*/ 690579 h 1608850"/>
                <a:gd name="connsiteX538" fmla="*/ 4042623 w 12192000"/>
                <a:gd name="connsiteY538" fmla="*/ 690579 h 1608850"/>
                <a:gd name="connsiteX539" fmla="*/ 4042623 w 12192000"/>
                <a:gd name="connsiteY539" fmla="*/ 692091 h 1608850"/>
                <a:gd name="connsiteX540" fmla="*/ 4042623 w 12192000"/>
                <a:gd name="connsiteY540" fmla="*/ 702682 h 1608850"/>
                <a:gd name="connsiteX541" fmla="*/ 4041510 w 12192000"/>
                <a:gd name="connsiteY541" fmla="*/ 702682 h 1608850"/>
                <a:gd name="connsiteX542" fmla="*/ 4033708 w 12192000"/>
                <a:gd name="connsiteY542" fmla="*/ 702682 h 1608850"/>
                <a:gd name="connsiteX543" fmla="*/ 4033708 w 12192000"/>
                <a:gd name="connsiteY543" fmla="*/ 704195 h 1608850"/>
                <a:gd name="connsiteX544" fmla="*/ 4033708 w 12192000"/>
                <a:gd name="connsiteY544" fmla="*/ 714788 h 1608850"/>
                <a:gd name="connsiteX545" fmla="*/ 4034823 w 12192000"/>
                <a:gd name="connsiteY545" fmla="*/ 714788 h 1608850"/>
                <a:gd name="connsiteX546" fmla="*/ 4042623 w 12192000"/>
                <a:gd name="connsiteY546" fmla="*/ 714788 h 1608850"/>
                <a:gd name="connsiteX547" fmla="*/ 4042623 w 12192000"/>
                <a:gd name="connsiteY547" fmla="*/ 716300 h 1608850"/>
                <a:gd name="connsiteX548" fmla="*/ 4042623 w 12192000"/>
                <a:gd name="connsiteY548" fmla="*/ 726892 h 1608850"/>
                <a:gd name="connsiteX549" fmla="*/ 4041510 w 12192000"/>
                <a:gd name="connsiteY549" fmla="*/ 726892 h 1608850"/>
                <a:gd name="connsiteX550" fmla="*/ 4033708 w 12192000"/>
                <a:gd name="connsiteY550" fmla="*/ 726892 h 1608850"/>
                <a:gd name="connsiteX551" fmla="*/ 4033708 w 12192000"/>
                <a:gd name="connsiteY551" fmla="*/ 728027 h 1608850"/>
                <a:gd name="connsiteX552" fmla="*/ 4033708 w 12192000"/>
                <a:gd name="connsiteY552" fmla="*/ 735970 h 1608850"/>
                <a:gd name="connsiteX553" fmla="*/ 4034823 w 12192000"/>
                <a:gd name="connsiteY553" fmla="*/ 735970 h 1608850"/>
                <a:gd name="connsiteX554" fmla="*/ 4042623 w 12192000"/>
                <a:gd name="connsiteY554" fmla="*/ 735970 h 1608850"/>
                <a:gd name="connsiteX555" fmla="*/ 4042623 w 12192000"/>
                <a:gd name="connsiteY555" fmla="*/ 737484 h 1608850"/>
                <a:gd name="connsiteX556" fmla="*/ 4042623 w 12192000"/>
                <a:gd name="connsiteY556" fmla="*/ 748075 h 1608850"/>
                <a:gd name="connsiteX557" fmla="*/ 4041510 w 12192000"/>
                <a:gd name="connsiteY557" fmla="*/ 748075 h 1608850"/>
                <a:gd name="connsiteX558" fmla="*/ 4033708 w 12192000"/>
                <a:gd name="connsiteY558" fmla="*/ 748075 h 1608850"/>
                <a:gd name="connsiteX559" fmla="*/ 4033708 w 12192000"/>
                <a:gd name="connsiteY559" fmla="*/ 749588 h 1608850"/>
                <a:gd name="connsiteX560" fmla="*/ 4033708 w 12192000"/>
                <a:gd name="connsiteY560" fmla="*/ 760181 h 1608850"/>
                <a:gd name="connsiteX561" fmla="*/ 4034823 w 12192000"/>
                <a:gd name="connsiteY561" fmla="*/ 760181 h 1608850"/>
                <a:gd name="connsiteX562" fmla="*/ 4042623 w 12192000"/>
                <a:gd name="connsiteY562" fmla="*/ 760181 h 1608850"/>
                <a:gd name="connsiteX563" fmla="*/ 4042623 w 12192000"/>
                <a:gd name="connsiteY563" fmla="*/ 761314 h 1608850"/>
                <a:gd name="connsiteX564" fmla="*/ 4042623 w 12192000"/>
                <a:gd name="connsiteY564" fmla="*/ 769258 h 1608850"/>
                <a:gd name="connsiteX565" fmla="*/ 4041510 w 12192000"/>
                <a:gd name="connsiteY565" fmla="*/ 769258 h 1608850"/>
                <a:gd name="connsiteX566" fmla="*/ 4033708 w 12192000"/>
                <a:gd name="connsiteY566" fmla="*/ 769258 h 1608850"/>
                <a:gd name="connsiteX567" fmla="*/ 4033708 w 12192000"/>
                <a:gd name="connsiteY567" fmla="*/ 770772 h 1608850"/>
                <a:gd name="connsiteX568" fmla="*/ 4033708 w 12192000"/>
                <a:gd name="connsiteY568" fmla="*/ 781363 h 1608850"/>
                <a:gd name="connsiteX569" fmla="*/ 4034823 w 12192000"/>
                <a:gd name="connsiteY569" fmla="*/ 781363 h 1608850"/>
                <a:gd name="connsiteX570" fmla="*/ 4042623 w 12192000"/>
                <a:gd name="connsiteY570" fmla="*/ 781363 h 1608850"/>
                <a:gd name="connsiteX571" fmla="*/ 4042623 w 12192000"/>
                <a:gd name="connsiteY571" fmla="*/ 782876 h 1608850"/>
                <a:gd name="connsiteX572" fmla="*/ 4042623 w 12192000"/>
                <a:gd name="connsiteY572" fmla="*/ 793468 h 1608850"/>
                <a:gd name="connsiteX573" fmla="*/ 4041510 w 12192000"/>
                <a:gd name="connsiteY573" fmla="*/ 793468 h 1608850"/>
                <a:gd name="connsiteX574" fmla="*/ 4033708 w 12192000"/>
                <a:gd name="connsiteY574" fmla="*/ 793468 h 1608850"/>
                <a:gd name="connsiteX575" fmla="*/ 4033708 w 12192000"/>
                <a:gd name="connsiteY575" fmla="*/ 794981 h 1608850"/>
                <a:gd name="connsiteX576" fmla="*/ 4033708 w 12192000"/>
                <a:gd name="connsiteY576" fmla="*/ 805572 h 1608850"/>
                <a:gd name="connsiteX577" fmla="*/ 4034823 w 12192000"/>
                <a:gd name="connsiteY577" fmla="*/ 805572 h 1608850"/>
                <a:gd name="connsiteX578" fmla="*/ 4042623 w 12192000"/>
                <a:gd name="connsiteY578" fmla="*/ 805572 h 1608850"/>
                <a:gd name="connsiteX579" fmla="*/ 4042623 w 12192000"/>
                <a:gd name="connsiteY579" fmla="*/ 806707 h 1608850"/>
                <a:gd name="connsiteX580" fmla="*/ 4042623 w 12192000"/>
                <a:gd name="connsiteY580" fmla="*/ 814651 h 1608850"/>
                <a:gd name="connsiteX581" fmla="*/ 4041510 w 12192000"/>
                <a:gd name="connsiteY581" fmla="*/ 814651 h 1608850"/>
                <a:gd name="connsiteX582" fmla="*/ 4033708 w 12192000"/>
                <a:gd name="connsiteY582" fmla="*/ 814651 h 1608850"/>
                <a:gd name="connsiteX583" fmla="*/ 4033708 w 12192000"/>
                <a:gd name="connsiteY583" fmla="*/ 816163 h 1608850"/>
                <a:gd name="connsiteX584" fmla="*/ 4033708 w 12192000"/>
                <a:gd name="connsiteY584" fmla="*/ 826756 h 1608850"/>
                <a:gd name="connsiteX585" fmla="*/ 4058227 w 12192000"/>
                <a:gd name="connsiteY585" fmla="*/ 853992 h 1608850"/>
                <a:gd name="connsiteX586" fmla="*/ 4057113 w 12192000"/>
                <a:gd name="connsiteY586" fmla="*/ 860044 h 1608850"/>
                <a:gd name="connsiteX587" fmla="*/ 4049311 w 12192000"/>
                <a:gd name="connsiteY587" fmla="*/ 860044 h 1608850"/>
                <a:gd name="connsiteX588" fmla="*/ 4049311 w 12192000"/>
                <a:gd name="connsiteY588" fmla="*/ 893331 h 1608850"/>
                <a:gd name="connsiteX589" fmla="*/ 4050427 w 12192000"/>
                <a:gd name="connsiteY589" fmla="*/ 893331 h 1608850"/>
                <a:gd name="connsiteX590" fmla="*/ 4058227 w 12192000"/>
                <a:gd name="connsiteY590" fmla="*/ 893331 h 1608850"/>
                <a:gd name="connsiteX591" fmla="*/ 4058227 w 12192000"/>
                <a:gd name="connsiteY591" fmla="*/ 891440 h 1608850"/>
                <a:gd name="connsiteX592" fmla="*/ 4058227 w 12192000"/>
                <a:gd name="connsiteY592" fmla="*/ 878201 h 1608850"/>
                <a:gd name="connsiteX593" fmla="*/ 4059342 w 12192000"/>
                <a:gd name="connsiteY593" fmla="*/ 877444 h 1608850"/>
                <a:gd name="connsiteX594" fmla="*/ 4067142 w 12192000"/>
                <a:gd name="connsiteY594" fmla="*/ 872149 h 1608850"/>
                <a:gd name="connsiteX595" fmla="*/ 4069094 w 12192000"/>
                <a:gd name="connsiteY595" fmla="*/ 872149 h 1608850"/>
                <a:gd name="connsiteX596" fmla="*/ 4082747 w 12192000"/>
                <a:gd name="connsiteY596" fmla="*/ 872149 h 1608850"/>
                <a:gd name="connsiteX597" fmla="*/ 4082747 w 12192000"/>
                <a:gd name="connsiteY597" fmla="*/ 873661 h 1608850"/>
                <a:gd name="connsiteX598" fmla="*/ 4082747 w 12192000"/>
                <a:gd name="connsiteY598" fmla="*/ 884253 h 1608850"/>
                <a:gd name="connsiteX599" fmla="*/ 4084419 w 12192000"/>
                <a:gd name="connsiteY599" fmla="*/ 884253 h 1608850"/>
                <a:gd name="connsiteX600" fmla="*/ 4096121 w 12192000"/>
                <a:gd name="connsiteY600" fmla="*/ 884253 h 1608850"/>
                <a:gd name="connsiteX601" fmla="*/ 4097235 w 12192000"/>
                <a:gd name="connsiteY601" fmla="*/ 890305 h 1608850"/>
                <a:gd name="connsiteX602" fmla="*/ 4105038 w 12192000"/>
                <a:gd name="connsiteY602" fmla="*/ 890305 h 1608850"/>
                <a:gd name="connsiteX603" fmla="*/ 4129555 w 12192000"/>
                <a:gd name="connsiteY603" fmla="*/ 932671 h 1608850"/>
                <a:gd name="connsiteX604" fmla="*/ 4129555 w 12192000"/>
                <a:gd name="connsiteY604" fmla="*/ 951821 h 1608850"/>
                <a:gd name="connsiteX605" fmla="*/ 4129555 w 12192000"/>
                <a:gd name="connsiteY605" fmla="*/ 970823 h 1608850"/>
                <a:gd name="connsiteX606" fmla="*/ 4138472 w 12192000"/>
                <a:gd name="connsiteY606" fmla="*/ 970823 h 1608850"/>
                <a:gd name="connsiteX607" fmla="*/ 4138472 w 12192000"/>
                <a:gd name="connsiteY607" fmla="*/ 956881 h 1608850"/>
                <a:gd name="connsiteX608" fmla="*/ 4139308 w 12192000"/>
                <a:gd name="connsiteY608" fmla="*/ 956881 h 1608850"/>
                <a:gd name="connsiteX609" fmla="*/ 4145159 w 12192000"/>
                <a:gd name="connsiteY609" fmla="*/ 956881 h 1608850"/>
                <a:gd name="connsiteX610" fmla="*/ 4145159 w 12192000"/>
                <a:gd name="connsiteY610" fmla="*/ 958394 h 1608850"/>
                <a:gd name="connsiteX611" fmla="*/ 4145159 w 12192000"/>
                <a:gd name="connsiteY611" fmla="*/ 968985 h 1608850"/>
                <a:gd name="connsiteX612" fmla="*/ 4154075 w 12192000"/>
                <a:gd name="connsiteY612" fmla="*/ 905436 h 1608850"/>
                <a:gd name="connsiteX613" fmla="*/ 4191968 w 12192000"/>
                <a:gd name="connsiteY613" fmla="*/ 905436 h 1608850"/>
                <a:gd name="connsiteX614" fmla="*/ 4191968 w 12192000"/>
                <a:gd name="connsiteY614" fmla="*/ 808599 h 1608850"/>
                <a:gd name="connsiteX615" fmla="*/ 4227631 w 12192000"/>
                <a:gd name="connsiteY615" fmla="*/ 808599 h 1608850"/>
                <a:gd name="connsiteX616" fmla="*/ 4227631 w 12192000"/>
                <a:gd name="connsiteY616" fmla="*/ 807464 h 1608850"/>
                <a:gd name="connsiteX617" fmla="*/ 4227631 w 12192000"/>
                <a:gd name="connsiteY617" fmla="*/ 799520 h 1608850"/>
                <a:gd name="connsiteX618" fmla="*/ 4249922 w 12192000"/>
                <a:gd name="connsiteY618" fmla="*/ 799520 h 1608850"/>
                <a:gd name="connsiteX619" fmla="*/ 4249922 w 12192000"/>
                <a:gd name="connsiteY619" fmla="*/ 748075 h 1608850"/>
                <a:gd name="connsiteX620" fmla="*/ 4245463 w 12192000"/>
                <a:gd name="connsiteY620" fmla="*/ 745805 h 1608850"/>
                <a:gd name="connsiteX621" fmla="*/ 4245463 w 12192000"/>
                <a:gd name="connsiteY621" fmla="*/ 729918 h 1608850"/>
                <a:gd name="connsiteX622" fmla="*/ 4249922 w 12192000"/>
                <a:gd name="connsiteY622" fmla="*/ 732945 h 1608850"/>
                <a:gd name="connsiteX623" fmla="*/ 4254381 w 12192000"/>
                <a:gd name="connsiteY623" fmla="*/ 702682 h 1608850"/>
                <a:gd name="connsiteX624" fmla="*/ 4258839 w 12192000"/>
                <a:gd name="connsiteY624" fmla="*/ 732945 h 1608850"/>
                <a:gd name="connsiteX625" fmla="*/ 4261346 w 12192000"/>
                <a:gd name="connsiteY625" fmla="*/ 728783 h 1608850"/>
                <a:gd name="connsiteX626" fmla="*/ 4263297 w 12192000"/>
                <a:gd name="connsiteY626" fmla="*/ 720840 h 1608850"/>
                <a:gd name="connsiteX627" fmla="*/ 4263853 w 12192000"/>
                <a:gd name="connsiteY627" fmla="*/ 719327 h 1608850"/>
                <a:gd name="connsiteX628" fmla="*/ 4267754 w 12192000"/>
                <a:gd name="connsiteY628" fmla="*/ 708734 h 1608850"/>
                <a:gd name="connsiteX629" fmla="*/ 4268311 w 12192000"/>
                <a:gd name="connsiteY629" fmla="*/ 707222 h 1608850"/>
                <a:gd name="connsiteX630" fmla="*/ 4272213 w 12192000"/>
                <a:gd name="connsiteY630" fmla="*/ 696631 h 1608850"/>
                <a:gd name="connsiteX631" fmla="*/ 4273605 w 12192000"/>
                <a:gd name="connsiteY631" fmla="*/ 695495 h 1608850"/>
                <a:gd name="connsiteX632" fmla="*/ 4283357 w 12192000"/>
                <a:gd name="connsiteY632" fmla="*/ 687552 h 1608850"/>
                <a:gd name="connsiteX633" fmla="*/ 4285030 w 12192000"/>
                <a:gd name="connsiteY633" fmla="*/ 686039 h 1608850"/>
                <a:gd name="connsiteX634" fmla="*/ 4296732 w 12192000"/>
                <a:gd name="connsiteY634" fmla="*/ 675447 h 1608850"/>
                <a:gd name="connsiteX635" fmla="*/ 4297568 w 12192000"/>
                <a:gd name="connsiteY635" fmla="*/ 673934 h 1608850"/>
                <a:gd name="connsiteX636" fmla="*/ 4303418 w 12192000"/>
                <a:gd name="connsiteY636" fmla="*/ 663343 h 1608850"/>
                <a:gd name="connsiteX637" fmla="*/ 4303976 w 12192000"/>
                <a:gd name="connsiteY637" fmla="*/ 660695 h 1608850"/>
                <a:gd name="connsiteX638" fmla="*/ 4307877 w 12192000"/>
                <a:gd name="connsiteY638" fmla="*/ 642159 h 1608850"/>
                <a:gd name="connsiteX639" fmla="*/ 4308435 w 12192000"/>
                <a:gd name="connsiteY639" fmla="*/ 644807 h 1608850"/>
                <a:gd name="connsiteX640" fmla="*/ 4312335 w 12192000"/>
                <a:gd name="connsiteY640" fmla="*/ 663343 h 1608850"/>
                <a:gd name="connsiteX641" fmla="*/ 4312893 w 12192000"/>
                <a:gd name="connsiteY641" fmla="*/ 664477 h 1608850"/>
                <a:gd name="connsiteX642" fmla="*/ 4316793 w 12192000"/>
                <a:gd name="connsiteY642" fmla="*/ 672421 h 1608850"/>
                <a:gd name="connsiteX643" fmla="*/ 4318186 w 12192000"/>
                <a:gd name="connsiteY643" fmla="*/ 673934 h 1608850"/>
                <a:gd name="connsiteX644" fmla="*/ 4327938 w 12192000"/>
                <a:gd name="connsiteY644" fmla="*/ 684525 h 1608850"/>
                <a:gd name="connsiteX645" fmla="*/ 4329054 w 12192000"/>
                <a:gd name="connsiteY645" fmla="*/ 686039 h 1608850"/>
                <a:gd name="connsiteX646" fmla="*/ 4336853 w 12192000"/>
                <a:gd name="connsiteY646" fmla="*/ 696631 h 1608850"/>
                <a:gd name="connsiteX647" fmla="*/ 4337969 w 12192000"/>
                <a:gd name="connsiteY647" fmla="*/ 698143 h 1608850"/>
                <a:gd name="connsiteX648" fmla="*/ 4345771 w 12192000"/>
                <a:gd name="connsiteY648" fmla="*/ 708734 h 1608850"/>
                <a:gd name="connsiteX649" fmla="*/ 4346049 w 12192000"/>
                <a:gd name="connsiteY649" fmla="*/ 710248 h 1608850"/>
                <a:gd name="connsiteX650" fmla="*/ 4347998 w 12192000"/>
                <a:gd name="connsiteY650" fmla="*/ 720840 h 1608850"/>
                <a:gd name="connsiteX651" fmla="*/ 4348277 w 12192000"/>
                <a:gd name="connsiteY651" fmla="*/ 722352 h 1608850"/>
                <a:gd name="connsiteX652" fmla="*/ 4350228 w 12192000"/>
                <a:gd name="connsiteY652" fmla="*/ 732945 h 1608850"/>
                <a:gd name="connsiteX653" fmla="*/ 4356914 w 12192000"/>
                <a:gd name="connsiteY653" fmla="*/ 702682 h 1608850"/>
                <a:gd name="connsiteX654" fmla="*/ 4361373 w 12192000"/>
                <a:gd name="connsiteY654" fmla="*/ 732945 h 1608850"/>
                <a:gd name="connsiteX655" fmla="*/ 4365830 w 12192000"/>
                <a:gd name="connsiteY655" fmla="*/ 735214 h 1608850"/>
                <a:gd name="connsiteX656" fmla="*/ 4365830 w 12192000"/>
                <a:gd name="connsiteY656" fmla="*/ 751102 h 1608850"/>
                <a:gd name="connsiteX657" fmla="*/ 4361373 w 12192000"/>
                <a:gd name="connsiteY657" fmla="*/ 793468 h 1608850"/>
                <a:gd name="connsiteX658" fmla="*/ 4362489 w 12192000"/>
                <a:gd name="connsiteY658" fmla="*/ 793468 h 1608850"/>
                <a:gd name="connsiteX659" fmla="*/ 4370289 w 12192000"/>
                <a:gd name="connsiteY659" fmla="*/ 793468 h 1608850"/>
                <a:gd name="connsiteX660" fmla="*/ 4371126 w 12192000"/>
                <a:gd name="connsiteY660" fmla="*/ 799520 h 1608850"/>
                <a:gd name="connsiteX661" fmla="*/ 4376976 w 12192000"/>
                <a:gd name="connsiteY661" fmla="*/ 799520 h 1608850"/>
                <a:gd name="connsiteX662" fmla="*/ 4376976 w 12192000"/>
                <a:gd name="connsiteY662" fmla="*/ 798007 h 1608850"/>
                <a:gd name="connsiteX663" fmla="*/ 4376976 w 12192000"/>
                <a:gd name="connsiteY663" fmla="*/ 787415 h 1608850"/>
                <a:gd name="connsiteX664" fmla="*/ 4379206 w 12192000"/>
                <a:gd name="connsiteY664" fmla="*/ 787415 h 1608850"/>
                <a:gd name="connsiteX665" fmla="*/ 4394808 w 12192000"/>
                <a:gd name="connsiteY665" fmla="*/ 787415 h 1608850"/>
                <a:gd name="connsiteX666" fmla="*/ 4394808 w 12192000"/>
                <a:gd name="connsiteY666" fmla="*/ 784767 h 1608850"/>
                <a:gd name="connsiteX667" fmla="*/ 4394808 w 12192000"/>
                <a:gd name="connsiteY667" fmla="*/ 766232 h 1608850"/>
                <a:gd name="connsiteX668" fmla="*/ 4432702 w 12192000"/>
                <a:gd name="connsiteY668" fmla="*/ 766232 h 1608850"/>
                <a:gd name="connsiteX669" fmla="*/ 4432702 w 12192000"/>
                <a:gd name="connsiteY669" fmla="*/ 768124 h 1608850"/>
                <a:gd name="connsiteX670" fmla="*/ 4432702 w 12192000"/>
                <a:gd name="connsiteY670" fmla="*/ 781363 h 1608850"/>
                <a:gd name="connsiteX671" fmla="*/ 4452762 w 12192000"/>
                <a:gd name="connsiteY671" fmla="*/ 781363 h 1608850"/>
                <a:gd name="connsiteX672" fmla="*/ 4452762 w 12192000"/>
                <a:gd name="connsiteY672" fmla="*/ 784390 h 1608850"/>
                <a:gd name="connsiteX673" fmla="*/ 4452762 w 12192000"/>
                <a:gd name="connsiteY673" fmla="*/ 805572 h 1608850"/>
                <a:gd name="connsiteX674" fmla="*/ 4448306 w 12192000"/>
                <a:gd name="connsiteY674" fmla="*/ 806707 h 1608850"/>
                <a:gd name="connsiteX675" fmla="*/ 4448306 w 12192000"/>
                <a:gd name="connsiteY675" fmla="*/ 814651 h 1608850"/>
                <a:gd name="connsiteX676" fmla="*/ 4452762 w 12192000"/>
                <a:gd name="connsiteY676" fmla="*/ 816921 h 1608850"/>
                <a:gd name="connsiteX677" fmla="*/ 4452762 w 12192000"/>
                <a:gd name="connsiteY677" fmla="*/ 832808 h 1608850"/>
                <a:gd name="connsiteX678" fmla="*/ 4448306 w 12192000"/>
                <a:gd name="connsiteY678" fmla="*/ 838860 h 1608850"/>
                <a:gd name="connsiteX679" fmla="*/ 4448306 w 12192000"/>
                <a:gd name="connsiteY679" fmla="*/ 911488 h 1608850"/>
                <a:gd name="connsiteX680" fmla="*/ 4450255 w 12192000"/>
                <a:gd name="connsiteY680" fmla="*/ 911488 h 1608850"/>
                <a:gd name="connsiteX681" fmla="*/ 4463908 w 12192000"/>
                <a:gd name="connsiteY681" fmla="*/ 911488 h 1608850"/>
                <a:gd name="connsiteX682" fmla="*/ 4465579 w 12192000"/>
                <a:gd name="connsiteY682" fmla="*/ 917540 h 1608850"/>
                <a:gd name="connsiteX683" fmla="*/ 4477282 w 12192000"/>
                <a:gd name="connsiteY683" fmla="*/ 917540 h 1608850"/>
                <a:gd name="connsiteX684" fmla="*/ 4477282 w 12192000"/>
                <a:gd name="connsiteY684" fmla="*/ 920188 h 1608850"/>
                <a:gd name="connsiteX685" fmla="*/ 4477282 w 12192000"/>
                <a:gd name="connsiteY685" fmla="*/ 938724 h 1608850"/>
                <a:gd name="connsiteX686" fmla="*/ 4478955 w 12192000"/>
                <a:gd name="connsiteY686" fmla="*/ 938724 h 1608850"/>
                <a:gd name="connsiteX687" fmla="*/ 4490656 w 12192000"/>
                <a:gd name="connsiteY687" fmla="*/ 938724 h 1608850"/>
                <a:gd name="connsiteX688" fmla="*/ 4490656 w 12192000"/>
                <a:gd name="connsiteY688" fmla="*/ 936076 h 1608850"/>
                <a:gd name="connsiteX689" fmla="*/ 4490656 w 12192000"/>
                <a:gd name="connsiteY689" fmla="*/ 917540 h 1608850"/>
                <a:gd name="connsiteX690" fmla="*/ 4492605 w 12192000"/>
                <a:gd name="connsiteY690" fmla="*/ 916028 h 1608850"/>
                <a:gd name="connsiteX691" fmla="*/ 4506258 w 12192000"/>
                <a:gd name="connsiteY691" fmla="*/ 905436 h 1608850"/>
                <a:gd name="connsiteX692" fmla="*/ 4506258 w 12192000"/>
                <a:gd name="connsiteY692" fmla="*/ 878201 h 1608850"/>
                <a:gd name="connsiteX693" fmla="*/ 4501802 w 12192000"/>
                <a:gd name="connsiteY693" fmla="*/ 847938 h 1608850"/>
                <a:gd name="connsiteX694" fmla="*/ 4502914 w 12192000"/>
                <a:gd name="connsiteY694" fmla="*/ 847938 h 1608850"/>
                <a:gd name="connsiteX695" fmla="*/ 4510717 w 12192000"/>
                <a:gd name="connsiteY695" fmla="*/ 847938 h 1608850"/>
                <a:gd name="connsiteX696" fmla="*/ 4530778 w 12192000"/>
                <a:gd name="connsiteY696" fmla="*/ 844913 h 1608850"/>
                <a:gd name="connsiteX697" fmla="*/ 4530778 w 12192000"/>
                <a:gd name="connsiteY697" fmla="*/ 843399 h 1608850"/>
                <a:gd name="connsiteX698" fmla="*/ 4530778 w 12192000"/>
                <a:gd name="connsiteY698" fmla="*/ 832808 h 1608850"/>
                <a:gd name="connsiteX699" fmla="*/ 4532451 w 12192000"/>
                <a:gd name="connsiteY699" fmla="*/ 832808 h 1608850"/>
                <a:gd name="connsiteX700" fmla="*/ 4544152 w 12192000"/>
                <a:gd name="connsiteY700" fmla="*/ 832808 h 1608850"/>
                <a:gd name="connsiteX701" fmla="*/ 4544152 w 12192000"/>
                <a:gd name="connsiteY701" fmla="*/ 681500 h 1608850"/>
                <a:gd name="connsiteX702" fmla="*/ 4545267 w 12192000"/>
                <a:gd name="connsiteY702" fmla="*/ 681500 h 1608850"/>
                <a:gd name="connsiteX703" fmla="*/ 4553068 w 12192000"/>
                <a:gd name="connsiteY703" fmla="*/ 681500 h 1608850"/>
                <a:gd name="connsiteX704" fmla="*/ 4553068 w 12192000"/>
                <a:gd name="connsiteY704" fmla="*/ 678473 h 1608850"/>
                <a:gd name="connsiteX705" fmla="*/ 4553068 w 12192000"/>
                <a:gd name="connsiteY705" fmla="*/ 657290 h 1608850"/>
                <a:gd name="connsiteX706" fmla="*/ 4555298 w 12192000"/>
                <a:gd name="connsiteY706" fmla="*/ 596766 h 1608850"/>
                <a:gd name="connsiteX707" fmla="*/ 4556412 w 12192000"/>
                <a:gd name="connsiteY707" fmla="*/ 596766 h 1608850"/>
                <a:gd name="connsiteX708" fmla="*/ 4564213 w 12192000"/>
                <a:gd name="connsiteY708" fmla="*/ 596766 h 1608850"/>
                <a:gd name="connsiteX709" fmla="*/ 4564213 w 12192000"/>
                <a:gd name="connsiteY709" fmla="*/ 598280 h 1608850"/>
                <a:gd name="connsiteX710" fmla="*/ 4564213 w 12192000"/>
                <a:gd name="connsiteY710" fmla="*/ 608871 h 1608850"/>
                <a:gd name="connsiteX711" fmla="*/ 4568671 w 12192000"/>
                <a:gd name="connsiteY711" fmla="*/ 605845 h 1608850"/>
                <a:gd name="connsiteX712" fmla="*/ 4568671 w 12192000"/>
                <a:gd name="connsiteY712" fmla="*/ 584662 h 1608850"/>
                <a:gd name="connsiteX713" fmla="*/ 4570065 w 12192000"/>
                <a:gd name="connsiteY713" fmla="*/ 583906 h 1608850"/>
                <a:gd name="connsiteX714" fmla="*/ 4579816 w 12192000"/>
                <a:gd name="connsiteY714" fmla="*/ 578610 h 1608850"/>
                <a:gd name="connsiteX715" fmla="*/ 4580930 w 12192000"/>
                <a:gd name="connsiteY715" fmla="*/ 579367 h 1608850"/>
                <a:gd name="connsiteX716" fmla="*/ 4588733 w 12192000"/>
                <a:gd name="connsiteY716" fmla="*/ 584662 h 1608850"/>
                <a:gd name="connsiteX717" fmla="*/ 4590404 w 12192000"/>
                <a:gd name="connsiteY717" fmla="*/ 584662 h 1608850"/>
                <a:gd name="connsiteX718" fmla="*/ 4602107 w 12192000"/>
                <a:gd name="connsiteY718" fmla="*/ 584662 h 1608850"/>
                <a:gd name="connsiteX719" fmla="*/ 4602107 w 12192000"/>
                <a:gd name="connsiteY719" fmla="*/ 545322 h 1608850"/>
                <a:gd name="connsiteX720" fmla="*/ 4603221 w 12192000"/>
                <a:gd name="connsiteY720" fmla="*/ 545322 h 1608850"/>
                <a:gd name="connsiteX721" fmla="*/ 4611021 w 12192000"/>
                <a:gd name="connsiteY721" fmla="*/ 545322 h 1608850"/>
                <a:gd name="connsiteX722" fmla="*/ 4612414 w 12192000"/>
                <a:gd name="connsiteY722" fmla="*/ 551375 h 1608850"/>
                <a:gd name="connsiteX723" fmla="*/ 4622169 w 12192000"/>
                <a:gd name="connsiteY723" fmla="*/ 551375 h 1608850"/>
                <a:gd name="connsiteX724" fmla="*/ 4623282 w 12192000"/>
                <a:gd name="connsiteY724" fmla="*/ 545322 h 1608850"/>
                <a:gd name="connsiteX725" fmla="*/ 4631084 w 12192000"/>
                <a:gd name="connsiteY725" fmla="*/ 545322 h 1608850"/>
                <a:gd name="connsiteX726" fmla="*/ 4631084 w 12192000"/>
                <a:gd name="connsiteY726" fmla="*/ 590714 h 1608850"/>
                <a:gd name="connsiteX727" fmla="*/ 4632477 w 12192000"/>
                <a:gd name="connsiteY727" fmla="*/ 592227 h 1608850"/>
                <a:gd name="connsiteX728" fmla="*/ 4642230 w 12192000"/>
                <a:gd name="connsiteY728" fmla="*/ 602819 h 1608850"/>
                <a:gd name="connsiteX729" fmla="*/ 4664518 w 12192000"/>
                <a:gd name="connsiteY729" fmla="*/ 611898 h 1608850"/>
                <a:gd name="connsiteX730" fmla="*/ 4664518 w 12192000"/>
                <a:gd name="connsiteY730" fmla="*/ 610007 h 1608850"/>
                <a:gd name="connsiteX731" fmla="*/ 4664518 w 12192000"/>
                <a:gd name="connsiteY731" fmla="*/ 596766 h 1608850"/>
                <a:gd name="connsiteX732" fmla="*/ 4693496 w 12192000"/>
                <a:gd name="connsiteY732" fmla="*/ 584662 h 1608850"/>
                <a:gd name="connsiteX733" fmla="*/ 4693496 w 12192000"/>
                <a:gd name="connsiteY733" fmla="*/ 583150 h 1608850"/>
                <a:gd name="connsiteX734" fmla="*/ 4693496 w 12192000"/>
                <a:gd name="connsiteY734" fmla="*/ 572557 h 1608850"/>
                <a:gd name="connsiteX735" fmla="*/ 4694332 w 12192000"/>
                <a:gd name="connsiteY735" fmla="*/ 572557 h 1608850"/>
                <a:gd name="connsiteX736" fmla="*/ 4700182 w 12192000"/>
                <a:gd name="connsiteY736" fmla="*/ 572557 h 1608850"/>
                <a:gd name="connsiteX737" fmla="*/ 4700182 w 12192000"/>
                <a:gd name="connsiteY737" fmla="*/ 571423 h 1608850"/>
                <a:gd name="connsiteX738" fmla="*/ 4700182 w 12192000"/>
                <a:gd name="connsiteY738" fmla="*/ 563479 h 1608850"/>
                <a:gd name="connsiteX739" fmla="*/ 4702412 w 12192000"/>
                <a:gd name="connsiteY739" fmla="*/ 563479 h 1608850"/>
                <a:gd name="connsiteX740" fmla="*/ 4718014 w 12192000"/>
                <a:gd name="connsiteY740" fmla="*/ 563479 h 1608850"/>
                <a:gd name="connsiteX741" fmla="*/ 4718014 w 12192000"/>
                <a:gd name="connsiteY741" fmla="*/ 564614 h 1608850"/>
                <a:gd name="connsiteX742" fmla="*/ 4718014 w 12192000"/>
                <a:gd name="connsiteY742" fmla="*/ 572557 h 1608850"/>
                <a:gd name="connsiteX743" fmla="*/ 4719686 w 12192000"/>
                <a:gd name="connsiteY743" fmla="*/ 572557 h 1608850"/>
                <a:gd name="connsiteX744" fmla="*/ 4731390 w 12192000"/>
                <a:gd name="connsiteY744" fmla="*/ 572557 h 1608850"/>
                <a:gd name="connsiteX745" fmla="*/ 4731390 w 12192000"/>
                <a:gd name="connsiteY745" fmla="*/ 574828 h 1608850"/>
                <a:gd name="connsiteX746" fmla="*/ 4731390 w 12192000"/>
                <a:gd name="connsiteY746" fmla="*/ 590714 h 1608850"/>
                <a:gd name="connsiteX747" fmla="*/ 4755908 w 12192000"/>
                <a:gd name="connsiteY747" fmla="*/ 590714 h 1608850"/>
                <a:gd name="connsiteX748" fmla="*/ 4755908 w 12192000"/>
                <a:gd name="connsiteY748" fmla="*/ 589202 h 1608850"/>
                <a:gd name="connsiteX749" fmla="*/ 4755908 w 12192000"/>
                <a:gd name="connsiteY749" fmla="*/ 578610 h 1608850"/>
                <a:gd name="connsiteX750" fmla="*/ 4757302 w 12192000"/>
                <a:gd name="connsiteY750" fmla="*/ 578610 h 1608850"/>
                <a:gd name="connsiteX751" fmla="*/ 4767053 w 12192000"/>
                <a:gd name="connsiteY751" fmla="*/ 578610 h 1608850"/>
                <a:gd name="connsiteX752" fmla="*/ 4767053 w 12192000"/>
                <a:gd name="connsiteY752" fmla="*/ 577096 h 1608850"/>
                <a:gd name="connsiteX753" fmla="*/ 4767053 w 12192000"/>
                <a:gd name="connsiteY753" fmla="*/ 566505 h 1608850"/>
                <a:gd name="connsiteX754" fmla="*/ 4768725 w 12192000"/>
                <a:gd name="connsiteY754" fmla="*/ 566505 h 1608850"/>
                <a:gd name="connsiteX755" fmla="*/ 4780426 w 12192000"/>
                <a:gd name="connsiteY755" fmla="*/ 566505 h 1608850"/>
                <a:gd name="connsiteX756" fmla="*/ 4780426 w 12192000"/>
                <a:gd name="connsiteY756" fmla="*/ 568018 h 1608850"/>
                <a:gd name="connsiteX757" fmla="*/ 4780426 w 12192000"/>
                <a:gd name="connsiteY757" fmla="*/ 578610 h 1608850"/>
                <a:gd name="connsiteX758" fmla="*/ 4784886 w 12192000"/>
                <a:gd name="connsiteY758" fmla="*/ 505982 h 1608850"/>
                <a:gd name="connsiteX759" fmla="*/ 4885191 w 12192000"/>
                <a:gd name="connsiteY759" fmla="*/ 505982 h 1608850"/>
                <a:gd name="connsiteX760" fmla="*/ 4885191 w 12192000"/>
                <a:gd name="connsiteY760" fmla="*/ 602819 h 1608850"/>
                <a:gd name="connsiteX761" fmla="*/ 4887420 w 12192000"/>
                <a:gd name="connsiteY761" fmla="*/ 602819 h 1608850"/>
                <a:gd name="connsiteX762" fmla="*/ 4903022 w 12192000"/>
                <a:gd name="connsiteY762" fmla="*/ 602819 h 1608850"/>
                <a:gd name="connsiteX763" fmla="*/ 4903022 w 12192000"/>
                <a:gd name="connsiteY763" fmla="*/ 493877 h 1608850"/>
                <a:gd name="connsiteX764" fmla="*/ 4925313 w 12192000"/>
                <a:gd name="connsiteY764" fmla="*/ 478746 h 1608850"/>
                <a:gd name="connsiteX765" fmla="*/ 4954291 w 12192000"/>
                <a:gd name="connsiteY765" fmla="*/ 478746 h 1608850"/>
                <a:gd name="connsiteX766" fmla="*/ 4956242 w 12192000"/>
                <a:gd name="connsiteY766" fmla="*/ 476477 h 1608850"/>
                <a:gd name="connsiteX767" fmla="*/ 4969893 w 12192000"/>
                <a:gd name="connsiteY767" fmla="*/ 460589 h 1608850"/>
                <a:gd name="connsiteX768" fmla="*/ 5007787 w 12192000"/>
                <a:gd name="connsiteY768" fmla="*/ 460589 h 1608850"/>
                <a:gd name="connsiteX769" fmla="*/ 5007787 w 12192000"/>
                <a:gd name="connsiteY769" fmla="*/ 462859 h 1608850"/>
                <a:gd name="connsiteX770" fmla="*/ 5007787 w 12192000"/>
                <a:gd name="connsiteY770" fmla="*/ 478746 h 1608850"/>
                <a:gd name="connsiteX771" fmla="*/ 5045681 w 12192000"/>
                <a:gd name="connsiteY771" fmla="*/ 478746 h 1608850"/>
                <a:gd name="connsiteX772" fmla="*/ 5045681 w 12192000"/>
                <a:gd name="connsiteY772" fmla="*/ 596766 h 1608850"/>
                <a:gd name="connsiteX773" fmla="*/ 5047073 w 12192000"/>
                <a:gd name="connsiteY773" fmla="*/ 596766 h 1608850"/>
                <a:gd name="connsiteX774" fmla="*/ 5056825 w 12192000"/>
                <a:gd name="connsiteY774" fmla="*/ 596766 h 1608850"/>
                <a:gd name="connsiteX775" fmla="*/ 5056825 w 12192000"/>
                <a:gd name="connsiteY775" fmla="*/ 769258 h 1608850"/>
                <a:gd name="connsiteX776" fmla="*/ 5059053 w 12192000"/>
                <a:gd name="connsiteY776" fmla="*/ 769258 h 1608850"/>
                <a:gd name="connsiteX777" fmla="*/ 5074657 w 12192000"/>
                <a:gd name="connsiteY777" fmla="*/ 769258 h 1608850"/>
                <a:gd name="connsiteX778" fmla="*/ 5074657 w 12192000"/>
                <a:gd name="connsiteY778" fmla="*/ 657290 h 1608850"/>
                <a:gd name="connsiteX779" fmla="*/ 5075493 w 12192000"/>
                <a:gd name="connsiteY779" fmla="*/ 656533 h 1608850"/>
                <a:gd name="connsiteX780" fmla="*/ 5081344 w 12192000"/>
                <a:gd name="connsiteY780" fmla="*/ 651238 h 1608850"/>
                <a:gd name="connsiteX781" fmla="*/ 5085802 w 12192000"/>
                <a:gd name="connsiteY781" fmla="*/ 652750 h 1608850"/>
                <a:gd name="connsiteX782" fmla="*/ 5085802 w 12192000"/>
                <a:gd name="connsiteY782" fmla="*/ 663343 h 1608850"/>
                <a:gd name="connsiteX783" fmla="*/ 5088030 w 12192000"/>
                <a:gd name="connsiteY783" fmla="*/ 661829 h 1608850"/>
                <a:gd name="connsiteX784" fmla="*/ 5103634 w 12192000"/>
                <a:gd name="connsiteY784" fmla="*/ 651238 h 1608850"/>
                <a:gd name="connsiteX785" fmla="*/ 5105585 w 12192000"/>
                <a:gd name="connsiteY785" fmla="*/ 651238 h 1608850"/>
                <a:gd name="connsiteX786" fmla="*/ 5119237 w 12192000"/>
                <a:gd name="connsiteY786" fmla="*/ 651238 h 1608850"/>
                <a:gd name="connsiteX787" fmla="*/ 5119237 w 12192000"/>
                <a:gd name="connsiteY787" fmla="*/ 857017 h 1608850"/>
                <a:gd name="connsiteX788" fmla="*/ 5150444 w 12192000"/>
                <a:gd name="connsiteY788" fmla="*/ 863070 h 1608850"/>
                <a:gd name="connsiteX789" fmla="*/ 5150444 w 12192000"/>
                <a:gd name="connsiteY789" fmla="*/ 853992 h 1608850"/>
                <a:gd name="connsiteX790" fmla="*/ 5183878 w 12192000"/>
                <a:gd name="connsiteY790" fmla="*/ 853992 h 1608850"/>
                <a:gd name="connsiteX791" fmla="*/ 5183878 w 12192000"/>
                <a:gd name="connsiteY791" fmla="*/ 814651 h 1608850"/>
                <a:gd name="connsiteX792" fmla="*/ 5192794 w 12192000"/>
                <a:gd name="connsiteY792" fmla="*/ 814651 h 1608850"/>
                <a:gd name="connsiteX793" fmla="*/ 5192794 w 12192000"/>
                <a:gd name="connsiteY793" fmla="*/ 763206 h 1608850"/>
                <a:gd name="connsiteX794" fmla="*/ 5199482 w 12192000"/>
                <a:gd name="connsiteY794" fmla="*/ 763206 h 1608850"/>
                <a:gd name="connsiteX795" fmla="*/ 5199482 w 12192000"/>
                <a:gd name="connsiteY795" fmla="*/ 711761 h 1608850"/>
                <a:gd name="connsiteX796" fmla="*/ 5215086 w 12192000"/>
                <a:gd name="connsiteY796" fmla="*/ 711761 h 1608850"/>
                <a:gd name="connsiteX797" fmla="*/ 5264122 w 12192000"/>
                <a:gd name="connsiteY797" fmla="*/ 684525 h 1608850"/>
                <a:gd name="connsiteX798" fmla="*/ 5266352 w 12192000"/>
                <a:gd name="connsiteY798" fmla="*/ 657290 h 1608850"/>
                <a:gd name="connsiteX799" fmla="*/ 5270810 w 12192000"/>
                <a:gd name="connsiteY799" fmla="*/ 684525 h 1608850"/>
                <a:gd name="connsiteX800" fmla="*/ 5322078 w 12192000"/>
                <a:gd name="connsiteY800" fmla="*/ 720840 h 1608850"/>
                <a:gd name="connsiteX801" fmla="*/ 5322078 w 12192000"/>
                <a:gd name="connsiteY801" fmla="*/ 714788 h 1608850"/>
                <a:gd name="connsiteX802" fmla="*/ 5335452 w 12192000"/>
                <a:gd name="connsiteY802" fmla="*/ 714788 h 1608850"/>
                <a:gd name="connsiteX803" fmla="*/ 5335452 w 12192000"/>
                <a:gd name="connsiteY803" fmla="*/ 763206 h 1608850"/>
                <a:gd name="connsiteX804" fmla="*/ 5342138 w 12192000"/>
                <a:gd name="connsiteY804" fmla="*/ 763206 h 1608850"/>
                <a:gd name="connsiteX805" fmla="*/ 5342138 w 12192000"/>
                <a:gd name="connsiteY805" fmla="*/ 801467 h 1608850"/>
                <a:gd name="connsiteX806" fmla="*/ 5377917 w 12192000"/>
                <a:gd name="connsiteY806" fmla="*/ 790806 h 1608850"/>
                <a:gd name="connsiteX807" fmla="*/ 5478973 w 12192000"/>
                <a:gd name="connsiteY807" fmla="*/ 790806 h 1608850"/>
                <a:gd name="connsiteX808" fmla="*/ 5478973 w 12192000"/>
                <a:gd name="connsiteY808" fmla="*/ 596233 h 1608850"/>
                <a:gd name="connsiteX809" fmla="*/ 5507479 w 12192000"/>
                <a:gd name="connsiteY809" fmla="*/ 582720 h 1608850"/>
                <a:gd name="connsiteX810" fmla="*/ 5631857 w 12192000"/>
                <a:gd name="connsiteY810" fmla="*/ 561101 h 1608850"/>
                <a:gd name="connsiteX811" fmla="*/ 5675909 w 12192000"/>
                <a:gd name="connsiteY811" fmla="*/ 574613 h 1608850"/>
                <a:gd name="connsiteX812" fmla="*/ 5683682 w 12192000"/>
                <a:gd name="connsiteY812" fmla="*/ 582720 h 1608850"/>
                <a:gd name="connsiteX813" fmla="*/ 5683682 w 12192000"/>
                <a:gd name="connsiteY813" fmla="*/ 833084 h 1608850"/>
                <a:gd name="connsiteX814" fmla="*/ 5701821 w 12192000"/>
                <a:gd name="connsiteY814" fmla="*/ 873985 h 1608850"/>
                <a:gd name="connsiteX815" fmla="*/ 5701821 w 12192000"/>
                <a:gd name="connsiteY815" fmla="*/ 798914 h 1608850"/>
                <a:gd name="connsiteX816" fmla="*/ 5717369 w 12192000"/>
                <a:gd name="connsiteY816" fmla="*/ 798914 h 1608850"/>
                <a:gd name="connsiteX817" fmla="*/ 5717369 w 12192000"/>
                <a:gd name="connsiteY817" fmla="*/ 785402 h 1608850"/>
                <a:gd name="connsiteX818" fmla="*/ 5732917 w 12192000"/>
                <a:gd name="connsiteY818" fmla="*/ 777295 h 1608850"/>
                <a:gd name="connsiteX819" fmla="*/ 5745871 w 12192000"/>
                <a:gd name="connsiteY819" fmla="*/ 777295 h 1608850"/>
                <a:gd name="connsiteX820" fmla="*/ 5745871 w 12192000"/>
                <a:gd name="connsiteY820" fmla="*/ 763783 h 1608850"/>
                <a:gd name="connsiteX821" fmla="*/ 5756236 w 12192000"/>
                <a:gd name="connsiteY821" fmla="*/ 755675 h 1608850"/>
                <a:gd name="connsiteX822" fmla="*/ 5782151 w 12192000"/>
                <a:gd name="connsiteY822" fmla="*/ 755675 h 1608850"/>
                <a:gd name="connsiteX823" fmla="*/ 5782151 w 12192000"/>
                <a:gd name="connsiteY823" fmla="*/ 798914 h 1608850"/>
                <a:gd name="connsiteX824" fmla="*/ 5836566 w 12192000"/>
                <a:gd name="connsiteY824" fmla="*/ 798914 h 1608850"/>
                <a:gd name="connsiteX825" fmla="*/ 5836566 w 12192000"/>
                <a:gd name="connsiteY825" fmla="*/ 950250 h 1608850"/>
                <a:gd name="connsiteX826" fmla="*/ 5857295 w 12192000"/>
                <a:gd name="connsiteY826" fmla="*/ 950250 h 1608850"/>
                <a:gd name="connsiteX827" fmla="*/ 5878025 w 12192000"/>
                <a:gd name="connsiteY827" fmla="*/ 942143 h 1608850"/>
                <a:gd name="connsiteX828" fmla="*/ 5878025 w 12192000"/>
                <a:gd name="connsiteY828" fmla="*/ 931332 h 1608850"/>
                <a:gd name="connsiteX829" fmla="*/ 5870253 w 12192000"/>
                <a:gd name="connsiteY829" fmla="*/ 928630 h 1608850"/>
                <a:gd name="connsiteX830" fmla="*/ 5870253 w 12192000"/>
                <a:gd name="connsiteY830" fmla="*/ 920522 h 1608850"/>
                <a:gd name="connsiteX831" fmla="*/ 5878025 w 12192000"/>
                <a:gd name="connsiteY831" fmla="*/ 915118 h 1608850"/>
                <a:gd name="connsiteX832" fmla="*/ 5878025 w 12192000"/>
                <a:gd name="connsiteY832" fmla="*/ 855665 h 1608850"/>
                <a:gd name="connsiteX833" fmla="*/ 5870253 w 12192000"/>
                <a:gd name="connsiteY833" fmla="*/ 852962 h 1608850"/>
                <a:gd name="connsiteX834" fmla="*/ 5870253 w 12192000"/>
                <a:gd name="connsiteY834" fmla="*/ 844855 h 1608850"/>
                <a:gd name="connsiteX835" fmla="*/ 5878025 w 12192000"/>
                <a:gd name="connsiteY835" fmla="*/ 839450 h 1608850"/>
                <a:gd name="connsiteX836" fmla="*/ 5883208 w 12192000"/>
                <a:gd name="connsiteY836" fmla="*/ 834046 h 1608850"/>
                <a:gd name="connsiteX837" fmla="*/ 5883208 w 12192000"/>
                <a:gd name="connsiteY837" fmla="*/ 823236 h 1608850"/>
                <a:gd name="connsiteX838" fmla="*/ 5878025 w 12192000"/>
                <a:gd name="connsiteY838" fmla="*/ 823236 h 1608850"/>
                <a:gd name="connsiteX839" fmla="*/ 5878025 w 12192000"/>
                <a:gd name="connsiteY839" fmla="*/ 815128 h 1608850"/>
                <a:gd name="connsiteX840" fmla="*/ 5885800 w 12192000"/>
                <a:gd name="connsiteY840" fmla="*/ 809724 h 1608850"/>
                <a:gd name="connsiteX841" fmla="*/ 5927259 w 12192000"/>
                <a:gd name="connsiteY841" fmla="*/ 734056 h 1608850"/>
                <a:gd name="connsiteX842" fmla="*/ 5922077 w 12192000"/>
                <a:gd name="connsiteY842" fmla="*/ 731353 h 1608850"/>
                <a:gd name="connsiteX843" fmla="*/ 5922077 w 12192000"/>
                <a:gd name="connsiteY843" fmla="*/ 723246 h 1608850"/>
                <a:gd name="connsiteX844" fmla="*/ 5929850 w 12192000"/>
                <a:gd name="connsiteY844" fmla="*/ 720543 h 1608850"/>
                <a:gd name="connsiteX845" fmla="*/ 5929850 w 12192000"/>
                <a:gd name="connsiteY845" fmla="*/ 709734 h 1608850"/>
                <a:gd name="connsiteX846" fmla="*/ 5935033 w 12192000"/>
                <a:gd name="connsiteY846" fmla="*/ 709734 h 1608850"/>
                <a:gd name="connsiteX847" fmla="*/ 5935033 w 12192000"/>
                <a:gd name="connsiteY847" fmla="*/ 685412 h 1608850"/>
                <a:gd name="connsiteX848" fmla="*/ 5929850 w 12192000"/>
                <a:gd name="connsiteY848" fmla="*/ 685412 h 1608850"/>
                <a:gd name="connsiteX849" fmla="*/ 5929850 w 12192000"/>
                <a:gd name="connsiteY849" fmla="*/ 680008 h 1608850"/>
                <a:gd name="connsiteX850" fmla="*/ 5935033 w 12192000"/>
                <a:gd name="connsiteY850" fmla="*/ 677305 h 1608850"/>
                <a:gd name="connsiteX851" fmla="*/ 5947989 w 12192000"/>
                <a:gd name="connsiteY851" fmla="*/ 658388 h 1608850"/>
                <a:gd name="connsiteX852" fmla="*/ 5950579 w 12192000"/>
                <a:gd name="connsiteY852" fmla="*/ 647579 h 1608850"/>
                <a:gd name="connsiteX853" fmla="*/ 5950579 w 12192000"/>
                <a:gd name="connsiteY853" fmla="*/ 617852 h 1608850"/>
                <a:gd name="connsiteX854" fmla="*/ 5950904 w 12192000"/>
                <a:gd name="connsiteY854" fmla="*/ 616838 h 1608850"/>
                <a:gd name="connsiteX855" fmla="*/ 5953171 w 12192000"/>
                <a:gd name="connsiteY855" fmla="*/ 609745 h 1608850"/>
                <a:gd name="connsiteX856" fmla="*/ 5953495 w 12192000"/>
                <a:gd name="connsiteY856" fmla="*/ 610759 h 1608850"/>
                <a:gd name="connsiteX857" fmla="*/ 5955763 w 12192000"/>
                <a:gd name="connsiteY857" fmla="*/ 617852 h 1608850"/>
                <a:gd name="connsiteX858" fmla="*/ 5958354 w 12192000"/>
                <a:gd name="connsiteY858" fmla="*/ 647579 h 1608850"/>
                <a:gd name="connsiteX859" fmla="*/ 5958354 w 12192000"/>
                <a:gd name="connsiteY859" fmla="*/ 655686 h 1608850"/>
                <a:gd name="connsiteX860" fmla="*/ 5971311 w 12192000"/>
                <a:gd name="connsiteY860" fmla="*/ 677305 h 1608850"/>
                <a:gd name="connsiteX861" fmla="*/ 5976494 w 12192000"/>
                <a:gd name="connsiteY861" fmla="*/ 680008 h 1608850"/>
                <a:gd name="connsiteX862" fmla="*/ 5976494 w 12192000"/>
                <a:gd name="connsiteY862" fmla="*/ 685412 h 1608850"/>
                <a:gd name="connsiteX863" fmla="*/ 5973903 w 12192000"/>
                <a:gd name="connsiteY863" fmla="*/ 709734 h 1608850"/>
                <a:gd name="connsiteX864" fmla="*/ 5979084 w 12192000"/>
                <a:gd name="connsiteY864" fmla="*/ 720543 h 1608850"/>
                <a:gd name="connsiteX865" fmla="*/ 5984268 w 12192000"/>
                <a:gd name="connsiteY865" fmla="*/ 723246 h 1608850"/>
                <a:gd name="connsiteX866" fmla="*/ 5984268 w 12192000"/>
                <a:gd name="connsiteY866" fmla="*/ 731353 h 1608850"/>
                <a:gd name="connsiteX867" fmla="*/ 5979084 w 12192000"/>
                <a:gd name="connsiteY867" fmla="*/ 734056 h 1608850"/>
                <a:gd name="connsiteX868" fmla="*/ 5999269 w 12192000"/>
                <a:gd name="connsiteY868" fmla="*/ 755105 h 1608850"/>
                <a:gd name="connsiteX869" fmla="*/ 5999269 w 12192000"/>
                <a:gd name="connsiteY869" fmla="*/ 627662 h 1608850"/>
                <a:gd name="connsiteX870" fmla="*/ 5999299 w 12192000"/>
                <a:gd name="connsiteY870" fmla="*/ 627662 h 1608850"/>
                <a:gd name="connsiteX871" fmla="*/ 6037948 w 12192000"/>
                <a:gd name="connsiteY871" fmla="*/ 627662 h 1608850"/>
                <a:gd name="connsiteX872" fmla="*/ 6037948 w 12192000"/>
                <a:gd name="connsiteY872" fmla="*/ 626311 h 1608850"/>
                <a:gd name="connsiteX873" fmla="*/ 6037948 w 12192000"/>
                <a:gd name="connsiteY873" fmla="*/ 616853 h 1608850"/>
                <a:gd name="connsiteX874" fmla="*/ 6038962 w 12192000"/>
                <a:gd name="connsiteY874" fmla="*/ 616853 h 1608850"/>
                <a:gd name="connsiteX875" fmla="*/ 6046055 w 12192000"/>
                <a:gd name="connsiteY875" fmla="*/ 616853 h 1608850"/>
                <a:gd name="connsiteX876" fmla="*/ 6046055 w 12192000"/>
                <a:gd name="connsiteY876" fmla="*/ 614962 h 1608850"/>
                <a:gd name="connsiteX877" fmla="*/ 6046055 w 12192000"/>
                <a:gd name="connsiteY877" fmla="*/ 601721 h 1608850"/>
                <a:gd name="connsiteX878" fmla="*/ 6046815 w 12192000"/>
                <a:gd name="connsiteY878" fmla="*/ 601721 h 1608850"/>
                <a:gd name="connsiteX879" fmla="*/ 6052135 w 12192000"/>
                <a:gd name="connsiteY879" fmla="*/ 601721 h 1608850"/>
                <a:gd name="connsiteX880" fmla="*/ 6052135 w 12192000"/>
                <a:gd name="connsiteY880" fmla="*/ 600640 h 1608850"/>
                <a:gd name="connsiteX881" fmla="*/ 6052135 w 12192000"/>
                <a:gd name="connsiteY881" fmla="*/ 593073 h 1608850"/>
                <a:gd name="connsiteX882" fmla="*/ 6054163 w 12192000"/>
                <a:gd name="connsiteY882" fmla="*/ 593073 h 1608850"/>
                <a:gd name="connsiteX883" fmla="*/ 6068350 w 12192000"/>
                <a:gd name="connsiteY883" fmla="*/ 593073 h 1608850"/>
                <a:gd name="connsiteX884" fmla="*/ 6068350 w 12192000"/>
                <a:gd name="connsiteY884" fmla="*/ 594154 h 1608850"/>
                <a:gd name="connsiteX885" fmla="*/ 6068350 w 12192000"/>
                <a:gd name="connsiteY885" fmla="*/ 601721 h 1608850"/>
                <a:gd name="connsiteX886" fmla="*/ 6090642 w 12192000"/>
                <a:gd name="connsiteY886" fmla="*/ 601721 h 1608850"/>
                <a:gd name="connsiteX887" fmla="*/ 6090642 w 12192000"/>
                <a:gd name="connsiteY887" fmla="*/ 599829 h 1608850"/>
                <a:gd name="connsiteX888" fmla="*/ 6090642 w 12192000"/>
                <a:gd name="connsiteY888" fmla="*/ 586588 h 1608850"/>
                <a:gd name="connsiteX889" fmla="*/ 6092416 w 12192000"/>
                <a:gd name="connsiteY889" fmla="*/ 586588 h 1608850"/>
                <a:gd name="connsiteX890" fmla="*/ 6104829 w 12192000"/>
                <a:gd name="connsiteY890" fmla="*/ 586588 h 1608850"/>
                <a:gd name="connsiteX891" fmla="*/ 6104829 w 12192000"/>
                <a:gd name="connsiteY891" fmla="*/ 610368 h 1608850"/>
                <a:gd name="connsiteX892" fmla="*/ 6105843 w 12192000"/>
                <a:gd name="connsiteY892" fmla="*/ 610368 h 1608850"/>
                <a:gd name="connsiteX893" fmla="*/ 6112936 w 12192000"/>
                <a:gd name="connsiteY893" fmla="*/ 610368 h 1608850"/>
                <a:gd name="connsiteX894" fmla="*/ 6112936 w 12192000"/>
                <a:gd name="connsiteY894" fmla="*/ 609287 h 1608850"/>
                <a:gd name="connsiteX895" fmla="*/ 6112936 w 12192000"/>
                <a:gd name="connsiteY895" fmla="*/ 601721 h 1608850"/>
                <a:gd name="connsiteX896" fmla="*/ 6114709 w 12192000"/>
                <a:gd name="connsiteY896" fmla="*/ 601721 h 1608850"/>
                <a:gd name="connsiteX897" fmla="*/ 6127123 w 12192000"/>
                <a:gd name="connsiteY897" fmla="*/ 601721 h 1608850"/>
                <a:gd name="connsiteX898" fmla="*/ 6127123 w 12192000"/>
                <a:gd name="connsiteY898" fmla="*/ 627662 h 1608850"/>
                <a:gd name="connsiteX899" fmla="*/ 6129150 w 12192000"/>
                <a:gd name="connsiteY899" fmla="*/ 627662 h 1608850"/>
                <a:gd name="connsiteX900" fmla="*/ 6143336 w 12192000"/>
                <a:gd name="connsiteY900" fmla="*/ 627662 h 1608850"/>
                <a:gd name="connsiteX901" fmla="*/ 6143336 w 12192000"/>
                <a:gd name="connsiteY901" fmla="*/ 629283 h 1608850"/>
                <a:gd name="connsiteX902" fmla="*/ 6143336 w 12192000"/>
                <a:gd name="connsiteY902" fmla="*/ 640633 h 1608850"/>
                <a:gd name="connsiteX903" fmla="*/ 6144096 w 12192000"/>
                <a:gd name="connsiteY903" fmla="*/ 640633 h 1608850"/>
                <a:gd name="connsiteX904" fmla="*/ 6149417 w 12192000"/>
                <a:gd name="connsiteY904" fmla="*/ 640633 h 1608850"/>
                <a:gd name="connsiteX905" fmla="*/ 6149417 w 12192000"/>
                <a:gd name="connsiteY905" fmla="*/ 639822 h 1608850"/>
                <a:gd name="connsiteX906" fmla="*/ 6149417 w 12192000"/>
                <a:gd name="connsiteY906" fmla="*/ 634147 h 1608850"/>
                <a:gd name="connsiteX907" fmla="*/ 6179817 w 12192000"/>
                <a:gd name="connsiteY907" fmla="*/ 634147 h 1608850"/>
                <a:gd name="connsiteX908" fmla="*/ 6179817 w 12192000"/>
                <a:gd name="connsiteY908" fmla="*/ 657927 h 1608850"/>
                <a:gd name="connsiteX909" fmla="*/ 6180830 w 12192000"/>
                <a:gd name="connsiteY909" fmla="*/ 657927 h 1608850"/>
                <a:gd name="connsiteX910" fmla="*/ 6187924 w 12192000"/>
                <a:gd name="connsiteY910" fmla="*/ 657927 h 1608850"/>
                <a:gd name="connsiteX911" fmla="*/ 6187924 w 12192000"/>
                <a:gd name="connsiteY911" fmla="*/ 659008 h 1608850"/>
                <a:gd name="connsiteX912" fmla="*/ 6187924 w 12192000"/>
                <a:gd name="connsiteY912" fmla="*/ 666574 h 1608850"/>
                <a:gd name="connsiteX913" fmla="*/ 6188684 w 12192000"/>
                <a:gd name="connsiteY913" fmla="*/ 666574 h 1608850"/>
                <a:gd name="connsiteX914" fmla="*/ 6194004 w 12192000"/>
                <a:gd name="connsiteY914" fmla="*/ 666574 h 1608850"/>
                <a:gd name="connsiteX915" fmla="*/ 6194004 w 12192000"/>
                <a:gd name="connsiteY915" fmla="*/ 664412 h 1608850"/>
                <a:gd name="connsiteX916" fmla="*/ 6194004 w 12192000"/>
                <a:gd name="connsiteY916" fmla="*/ 649280 h 1608850"/>
                <a:gd name="connsiteX917" fmla="*/ 6195017 w 12192000"/>
                <a:gd name="connsiteY917" fmla="*/ 649280 h 1608850"/>
                <a:gd name="connsiteX918" fmla="*/ 6202111 w 12192000"/>
                <a:gd name="connsiteY918" fmla="*/ 649280 h 1608850"/>
                <a:gd name="connsiteX919" fmla="*/ 6202111 w 12192000"/>
                <a:gd name="connsiteY919" fmla="*/ 650361 h 1608850"/>
                <a:gd name="connsiteX920" fmla="*/ 6202111 w 12192000"/>
                <a:gd name="connsiteY920" fmla="*/ 657927 h 1608850"/>
                <a:gd name="connsiteX921" fmla="*/ 6207431 w 12192000"/>
                <a:gd name="connsiteY921" fmla="*/ 655934 h 1608850"/>
                <a:gd name="connsiteX922" fmla="*/ 6208191 w 12192000"/>
                <a:gd name="connsiteY922" fmla="*/ 654954 h 1608850"/>
                <a:gd name="connsiteX923" fmla="*/ 6208191 w 12192000"/>
                <a:gd name="connsiteY923" fmla="*/ 649280 h 1608850"/>
                <a:gd name="connsiteX924" fmla="*/ 6246698 w 12192000"/>
                <a:gd name="connsiteY924" fmla="*/ 649280 h 1608850"/>
                <a:gd name="connsiteX925" fmla="*/ 6246698 w 12192000"/>
                <a:gd name="connsiteY925" fmla="*/ 673059 h 1608850"/>
                <a:gd name="connsiteX926" fmla="*/ 6248724 w 12192000"/>
                <a:gd name="connsiteY926" fmla="*/ 673059 h 1608850"/>
                <a:gd name="connsiteX927" fmla="*/ 6262911 w 12192000"/>
                <a:gd name="connsiteY927" fmla="*/ 673059 h 1608850"/>
                <a:gd name="connsiteX928" fmla="*/ 6262911 w 12192000"/>
                <a:gd name="connsiteY928" fmla="*/ 674140 h 1608850"/>
                <a:gd name="connsiteX929" fmla="*/ 6262911 w 12192000"/>
                <a:gd name="connsiteY929" fmla="*/ 681706 h 1608850"/>
                <a:gd name="connsiteX930" fmla="*/ 6264685 w 12192000"/>
                <a:gd name="connsiteY930" fmla="*/ 681706 h 1608850"/>
                <a:gd name="connsiteX931" fmla="*/ 6277098 w 12192000"/>
                <a:gd name="connsiteY931" fmla="*/ 681706 h 1608850"/>
                <a:gd name="connsiteX932" fmla="*/ 6277098 w 12192000"/>
                <a:gd name="connsiteY932" fmla="*/ 657927 h 1608850"/>
                <a:gd name="connsiteX933" fmla="*/ 6278111 w 12192000"/>
                <a:gd name="connsiteY933" fmla="*/ 657927 h 1608850"/>
                <a:gd name="connsiteX934" fmla="*/ 6285205 w 12192000"/>
                <a:gd name="connsiteY934" fmla="*/ 657927 h 1608850"/>
                <a:gd name="connsiteX935" fmla="*/ 6285205 w 12192000"/>
                <a:gd name="connsiteY935" fmla="*/ 625500 h 1608850"/>
                <a:gd name="connsiteX936" fmla="*/ 6286218 w 12192000"/>
                <a:gd name="connsiteY936" fmla="*/ 625500 h 1608850"/>
                <a:gd name="connsiteX937" fmla="*/ 6293312 w 12192000"/>
                <a:gd name="connsiteY937" fmla="*/ 625500 h 1608850"/>
                <a:gd name="connsiteX938" fmla="*/ 6293312 w 12192000"/>
                <a:gd name="connsiteY938" fmla="*/ 623609 h 1608850"/>
                <a:gd name="connsiteX939" fmla="*/ 6293312 w 12192000"/>
                <a:gd name="connsiteY939" fmla="*/ 610368 h 1608850"/>
                <a:gd name="connsiteX940" fmla="*/ 6292045 w 12192000"/>
                <a:gd name="connsiteY940" fmla="*/ 608746 h 1608850"/>
                <a:gd name="connsiteX941" fmla="*/ 6297365 w 12192000"/>
                <a:gd name="connsiteY941" fmla="*/ 597397 h 1608850"/>
                <a:gd name="connsiteX942" fmla="*/ 6305472 w 12192000"/>
                <a:gd name="connsiteY942" fmla="*/ 625500 h 1608850"/>
                <a:gd name="connsiteX943" fmla="*/ 6306232 w 12192000"/>
                <a:gd name="connsiteY943" fmla="*/ 625500 h 1608850"/>
                <a:gd name="connsiteX944" fmla="*/ 6311552 w 12192000"/>
                <a:gd name="connsiteY944" fmla="*/ 625500 h 1608850"/>
                <a:gd name="connsiteX945" fmla="*/ 6311552 w 12192000"/>
                <a:gd name="connsiteY945" fmla="*/ 519573 h 1608850"/>
                <a:gd name="connsiteX946" fmla="*/ 6313072 w 12192000"/>
                <a:gd name="connsiteY946" fmla="*/ 519573 h 1608850"/>
                <a:gd name="connsiteX947" fmla="*/ 6323712 w 12192000"/>
                <a:gd name="connsiteY947" fmla="*/ 519573 h 1608850"/>
                <a:gd name="connsiteX948" fmla="*/ 6323712 w 12192000"/>
                <a:gd name="connsiteY948" fmla="*/ 472014 h 1608850"/>
                <a:gd name="connsiteX949" fmla="*/ 6350059 w 12192000"/>
                <a:gd name="connsiteY949" fmla="*/ 472014 h 1608850"/>
                <a:gd name="connsiteX950" fmla="*/ 6350059 w 12192000"/>
                <a:gd name="connsiteY950" fmla="*/ 450396 h 1608850"/>
                <a:gd name="connsiteX951" fmla="*/ 6384513 w 12192000"/>
                <a:gd name="connsiteY951" fmla="*/ 450396 h 1608850"/>
                <a:gd name="connsiteX952" fmla="*/ 6384513 w 12192000"/>
                <a:gd name="connsiteY952" fmla="*/ 452828 h 1608850"/>
                <a:gd name="connsiteX953" fmla="*/ 6384513 w 12192000"/>
                <a:gd name="connsiteY953" fmla="*/ 469852 h 1608850"/>
                <a:gd name="connsiteX954" fmla="*/ 6386793 w 12192000"/>
                <a:gd name="connsiteY954" fmla="*/ 469852 h 1608850"/>
                <a:gd name="connsiteX955" fmla="*/ 6402753 w 12192000"/>
                <a:gd name="connsiteY955" fmla="*/ 469852 h 1608850"/>
                <a:gd name="connsiteX956" fmla="*/ 6402753 w 12192000"/>
                <a:gd name="connsiteY956" fmla="*/ 517411 h 1608850"/>
                <a:gd name="connsiteX957" fmla="*/ 6403766 w 12192000"/>
                <a:gd name="connsiteY957" fmla="*/ 517411 h 1608850"/>
                <a:gd name="connsiteX958" fmla="*/ 6410860 w 12192000"/>
                <a:gd name="connsiteY958" fmla="*/ 517411 h 1608850"/>
                <a:gd name="connsiteX959" fmla="*/ 6425047 w 12192000"/>
                <a:gd name="connsiteY959" fmla="*/ 521735 h 1608850"/>
                <a:gd name="connsiteX960" fmla="*/ 6425047 w 12192000"/>
                <a:gd name="connsiteY960" fmla="*/ 560647 h 1608850"/>
                <a:gd name="connsiteX961" fmla="*/ 6426060 w 12192000"/>
                <a:gd name="connsiteY961" fmla="*/ 560647 h 1608850"/>
                <a:gd name="connsiteX962" fmla="*/ 6433153 w 12192000"/>
                <a:gd name="connsiteY962" fmla="*/ 560647 h 1608850"/>
                <a:gd name="connsiteX963" fmla="*/ 6433153 w 12192000"/>
                <a:gd name="connsiteY963" fmla="*/ 562268 h 1608850"/>
                <a:gd name="connsiteX964" fmla="*/ 6433153 w 12192000"/>
                <a:gd name="connsiteY964" fmla="*/ 573617 h 1608850"/>
                <a:gd name="connsiteX965" fmla="*/ 6435180 w 12192000"/>
                <a:gd name="connsiteY965" fmla="*/ 573617 h 1608850"/>
                <a:gd name="connsiteX966" fmla="*/ 6449367 w 12192000"/>
                <a:gd name="connsiteY966" fmla="*/ 573617 h 1608850"/>
                <a:gd name="connsiteX967" fmla="*/ 6455447 w 12192000"/>
                <a:gd name="connsiteY967" fmla="*/ 580103 h 1608850"/>
                <a:gd name="connsiteX968" fmla="*/ 6455447 w 12192000"/>
                <a:gd name="connsiteY968" fmla="*/ 601721 h 1608850"/>
                <a:gd name="connsiteX969" fmla="*/ 6457727 w 12192000"/>
                <a:gd name="connsiteY969" fmla="*/ 601721 h 1608850"/>
                <a:gd name="connsiteX970" fmla="*/ 6473687 w 12192000"/>
                <a:gd name="connsiteY970" fmla="*/ 601721 h 1608850"/>
                <a:gd name="connsiteX971" fmla="*/ 6473687 w 12192000"/>
                <a:gd name="connsiteY971" fmla="*/ 602801 h 1608850"/>
                <a:gd name="connsiteX972" fmla="*/ 6473687 w 12192000"/>
                <a:gd name="connsiteY972" fmla="*/ 610368 h 1608850"/>
                <a:gd name="connsiteX973" fmla="*/ 6474954 w 12192000"/>
                <a:gd name="connsiteY973" fmla="*/ 610368 h 1608850"/>
                <a:gd name="connsiteX974" fmla="*/ 6483821 w 12192000"/>
                <a:gd name="connsiteY974" fmla="*/ 610368 h 1608850"/>
                <a:gd name="connsiteX975" fmla="*/ 6483821 w 12192000"/>
                <a:gd name="connsiteY975" fmla="*/ 612529 h 1608850"/>
                <a:gd name="connsiteX976" fmla="*/ 6483821 w 12192000"/>
                <a:gd name="connsiteY976" fmla="*/ 627662 h 1608850"/>
                <a:gd name="connsiteX977" fmla="*/ 6487874 w 12192000"/>
                <a:gd name="connsiteY977" fmla="*/ 625770 h 1608850"/>
                <a:gd name="connsiteX978" fmla="*/ 6487874 w 12192000"/>
                <a:gd name="connsiteY978" fmla="*/ 612529 h 1608850"/>
                <a:gd name="connsiteX979" fmla="*/ 6488887 w 12192000"/>
                <a:gd name="connsiteY979" fmla="*/ 612529 h 1608850"/>
                <a:gd name="connsiteX980" fmla="*/ 6495981 w 12192000"/>
                <a:gd name="connsiteY980" fmla="*/ 612529 h 1608850"/>
                <a:gd name="connsiteX981" fmla="*/ 6495981 w 12192000"/>
                <a:gd name="connsiteY981" fmla="*/ 614151 h 1608850"/>
                <a:gd name="connsiteX982" fmla="*/ 6495981 w 12192000"/>
                <a:gd name="connsiteY982" fmla="*/ 625500 h 1608850"/>
                <a:gd name="connsiteX983" fmla="*/ 6496741 w 12192000"/>
                <a:gd name="connsiteY983" fmla="*/ 625500 h 1608850"/>
                <a:gd name="connsiteX984" fmla="*/ 6502061 w 12192000"/>
                <a:gd name="connsiteY984" fmla="*/ 625500 h 1608850"/>
                <a:gd name="connsiteX985" fmla="*/ 6550701 w 12192000"/>
                <a:gd name="connsiteY985" fmla="*/ 621177 h 1608850"/>
                <a:gd name="connsiteX986" fmla="*/ 6550701 w 12192000"/>
                <a:gd name="connsiteY986" fmla="*/ 622528 h 1608850"/>
                <a:gd name="connsiteX987" fmla="*/ 6550701 w 12192000"/>
                <a:gd name="connsiteY987" fmla="*/ 631985 h 1608850"/>
                <a:gd name="connsiteX988" fmla="*/ 6551461 w 12192000"/>
                <a:gd name="connsiteY988" fmla="*/ 631985 h 1608850"/>
                <a:gd name="connsiteX989" fmla="*/ 6556782 w 12192000"/>
                <a:gd name="connsiteY989" fmla="*/ 631985 h 1608850"/>
                <a:gd name="connsiteX990" fmla="*/ 6556782 w 12192000"/>
                <a:gd name="connsiteY990" fmla="*/ 634147 h 1608850"/>
                <a:gd name="connsiteX991" fmla="*/ 6556782 w 12192000"/>
                <a:gd name="connsiteY991" fmla="*/ 649280 h 1608850"/>
                <a:gd name="connsiteX992" fmla="*/ 6558808 w 12192000"/>
                <a:gd name="connsiteY992" fmla="*/ 647929 h 1608850"/>
                <a:gd name="connsiteX993" fmla="*/ 6572995 w 12192000"/>
                <a:gd name="connsiteY993" fmla="*/ 638471 h 1608850"/>
                <a:gd name="connsiteX994" fmla="*/ 6579075 w 12192000"/>
                <a:gd name="connsiteY994" fmla="*/ 597397 h 1608850"/>
                <a:gd name="connsiteX995" fmla="*/ 6579835 w 12192000"/>
                <a:gd name="connsiteY995" fmla="*/ 597127 h 1608850"/>
                <a:gd name="connsiteX996" fmla="*/ 6585155 w 12192000"/>
                <a:gd name="connsiteY996" fmla="*/ 595235 h 1608850"/>
                <a:gd name="connsiteX997" fmla="*/ 6587182 w 12192000"/>
                <a:gd name="connsiteY997" fmla="*/ 526058 h 1608850"/>
                <a:gd name="connsiteX998" fmla="*/ 6589209 w 12192000"/>
                <a:gd name="connsiteY998" fmla="*/ 595235 h 1608850"/>
                <a:gd name="connsiteX999" fmla="*/ 6589969 w 12192000"/>
                <a:gd name="connsiteY999" fmla="*/ 595505 h 1608850"/>
                <a:gd name="connsiteX1000" fmla="*/ 6595289 w 12192000"/>
                <a:gd name="connsiteY1000" fmla="*/ 597397 h 1608850"/>
                <a:gd name="connsiteX1001" fmla="*/ 6595289 w 12192000"/>
                <a:gd name="connsiteY1001" fmla="*/ 510926 h 1608850"/>
                <a:gd name="connsiteX1002" fmla="*/ 6599342 w 12192000"/>
                <a:gd name="connsiteY1002" fmla="*/ 478499 h 1608850"/>
                <a:gd name="connsiteX1003" fmla="*/ 6637849 w 12192000"/>
                <a:gd name="connsiteY1003" fmla="*/ 478499 h 1608850"/>
                <a:gd name="connsiteX1004" fmla="*/ 6637849 w 12192000"/>
                <a:gd name="connsiteY1004" fmla="*/ 510926 h 1608850"/>
                <a:gd name="connsiteX1005" fmla="*/ 6638609 w 12192000"/>
                <a:gd name="connsiteY1005" fmla="*/ 510926 h 1608850"/>
                <a:gd name="connsiteX1006" fmla="*/ 6643929 w 12192000"/>
                <a:gd name="connsiteY1006" fmla="*/ 510926 h 1608850"/>
                <a:gd name="connsiteX1007" fmla="*/ 6643929 w 12192000"/>
                <a:gd name="connsiteY1007" fmla="*/ 428778 h 1608850"/>
                <a:gd name="connsiteX1008" fmla="*/ 6645703 w 12192000"/>
                <a:gd name="connsiteY1008" fmla="*/ 428778 h 1608850"/>
                <a:gd name="connsiteX1009" fmla="*/ 6658116 w 12192000"/>
                <a:gd name="connsiteY1009" fmla="*/ 428778 h 1608850"/>
                <a:gd name="connsiteX1010" fmla="*/ 6658116 w 12192000"/>
                <a:gd name="connsiteY1010" fmla="*/ 426887 h 1608850"/>
                <a:gd name="connsiteX1011" fmla="*/ 6658116 w 12192000"/>
                <a:gd name="connsiteY1011" fmla="*/ 413646 h 1608850"/>
                <a:gd name="connsiteX1012" fmla="*/ 6680410 w 12192000"/>
                <a:gd name="connsiteY1012" fmla="*/ 413646 h 1608850"/>
                <a:gd name="connsiteX1013" fmla="*/ 6680410 w 12192000"/>
                <a:gd name="connsiteY1013" fmla="*/ 412565 h 1608850"/>
                <a:gd name="connsiteX1014" fmla="*/ 6680410 w 12192000"/>
                <a:gd name="connsiteY1014" fmla="*/ 404999 h 1608850"/>
                <a:gd name="connsiteX1015" fmla="*/ 6682183 w 12192000"/>
                <a:gd name="connsiteY1015" fmla="*/ 404999 h 1608850"/>
                <a:gd name="connsiteX1016" fmla="*/ 6694597 w 12192000"/>
                <a:gd name="connsiteY1016" fmla="*/ 404999 h 1608850"/>
                <a:gd name="connsiteX1017" fmla="*/ 6694597 w 12192000"/>
                <a:gd name="connsiteY1017" fmla="*/ 406080 h 1608850"/>
                <a:gd name="connsiteX1018" fmla="*/ 6694597 w 12192000"/>
                <a:gd name="connsiteY1018" fmla="*/ 413646 h 1608850"/>
                <a:gd name="connsiteX1019" fmla="*/ 6695357 w 12192000"/>
                <a:gd name="connsiteY1019" fmla="*/ 413646 h 1608850"/>
                <a:gd name="connsiteX1020" fmla="*/ 6700677 w 12192000"/>
                <a:gd name="connsiteY1020" fmla="*/ 413646 h 1608850"/>
                <a:gd name="connsiteX1021" fmla="*/ 6710810 w 12192000"/>
                <a:gd name="connsiteY1021" fmla="*/ 409322 h 1608850"/>
                <a:gd name="connsiteX1022" fmla="*/ 6714863 w 12192000"/>
                <a:gd name="connsiteY1022" fmla="*/ 412565 h 1608850"/>
                <a:gd name="connsiteX1023" fmla="*/ 6714863 w 12192000"/>
                <a:gd name="connsiteY1023" fmla="*/ 404999 h 1608850"/>
                <a:gd name="connsiteX1024" fmla="*/ 6717143 w 12192000"/>
                <a:gd name="connsiteY1024" fmla="*/ 404999 h 1608850"/>
                <a:gd name="connsiteX1025" fmla="*/ 6733104 w 12192000"/>
                <a:gd name="connsiteY1025" fmla="*/ 404999 h 1608850"/>
                <a:gd name="connsiteX1026" fmla="*/ 6733104 w 12192000"/>
                <a:gd name="connsiteY1026" fmla="*/ 406080 h 1608850"/>
                <a:gd name="connsiteX1027" fmla="*/ 6733104 w 12192000"/>
                <a:gd name="connsiteY1027" fmla="*/ 413646 h 1608850"/>
                <a:gd name="connsiteX1028" fmla="*/ 6763504 w 12192000"/>
                <a:gd name="connsiteY1028" fmla="*/ 413646 h 1608850"/>
                <a:gd name="connsiteX1029" fmla="*/ 6763504 w 12192000"/>
                <a:gd name="connsiteY1029" fmla="*/ 415267 h 1608850"/>
                <a:gd name="connsiteX1030" fmla="*/ 6763504 w 12192000"/>
                <a:gd name="connsiteY1030" fmla="*/ 426617 h 1608850"/>
                <a:gd name="connsiteX1031" fmla="*/ 6789851 w 12192000"/>
                <a:gd name="connsiteY1031" fmla="*/ 426617 h 1608850"/>
                <a:gd name="connsiteX1032" fmla="*/ 6789851 w 12192000"/>
                <a:gd name="connsiteY1032" fmla="*/ 456881 h 1608850"/>
                <a:gd name="connsiteX1033" fmla="*/ 6790611 w 12192000"/>
                <a:gd name="connsiteY1033" fmla="*/ 456881 h 1608850"/>
                <a:gd name="connsiteX1034" fmla="*/ 6795931 w 12192000"/>
                <a:gd name="connsiteY1034" fmla="*/ 456881 h 1608850"/>
                <a:gd name="connsiteX1035" fmla="*/ 6795931 w 12192000"/>
                <a:gd name="connsiteY1035" fmla="*/ 457962 h 1608850"/>
                <a:gd name="connsiteX1036" fmla="*/ 6795931 w 12192000"/>
                <a:gd name="connsiteY1036" fmla="*/ 465529 h 1608850"/>
                <a:gd name="connsiteX1037" fmla="*/ 6799985 w 12192000"/>
                <a:gd name="connsiteY1037" fmla="*/ 495793 h 1608850"/>
                <a:gd name="connsiteX1038" fmla="*/ 6800745 w 12192000"/>
                <a:gd name="connsiteY1038" fmla="*/ 495793 h 1608850"/>
                <a:gd name="connsiteX1039" fmla="*/ 6806065 w 12192000"/>
                <a:gd name="connsiteY1039" fmla="*/ 495793 h 1608850"/>
                <a:gd name="connsiteX1040" fmla="*/ 6806065 w 12192000"/>
                <a:gd name="connsiteY1040" fmla="*/ 496604 h 1608850"/>
                <a:gd name="connsiteX1041" fmla="*/ 6806065 w 12192000"/>
                <a:gd name="connsiteY1041" fmla="*/ 502279 h 1608850"/>
                <a:gd name="connsiteX1042" fmla="*/ 6807078 w 12192000"/>
                <a:gd name="connsiteY1042" fmla="*/ 502279 h 1608850"/>
                <a:gd name="connsiteX1043" fmla="*/ 6814171 w 12192000"/>
                <a:gd name="connsiteY1043" fmla="*/ 502279 h 1608850"/>
                <a:gd name="connsiteX1044" fmla="*/ 6814171 w 12192000"/>
                <a:gd name="connsiteY1044" fmla="*/ 532544 h 1608850"/>
                <a:gd name="connsiteX1045" fmla="*/ 6816198 w 12192000"/>
                <a:gd name="connsiteY1045" fmla="*/ 532544 h 1608850"/>
                <a:gd name="connsiteX1046" fmla="*/ 6830385 w 12192000"/>
                <a:gd name="connsiteY1046" fmla="*/ 532544 h 1608850"/>
                <a:gd name="connsiteX1047" fmla="*/ 6830385 w 12192000"/>
                <a:gd name="connsiteY1047" fmla="*/ 556323 h 1608850"/>
                <a:gd name="connsiteX1048" fmla="*/ 6832412 w 12192000"/>
                <a:gd name="connsiteY1048" fmla="*/ 557944 h 1608850"/>
                <a:gd name="connsiteX1049" fmla="*/ 6832412 w 12192000"/>
                <a:gd name="connsiteY1049" fmla="*/ 569294 h 1608850"/>
                <a:gd name="connsiteX1050" fmla="*/ 6833172 w 12192000"/>
                <a:gd name="connsiteY1050" fmla="*/ 569294 h 1608850"/>
                <a:gd name="connsiteX1051" fmla="*/ 6838492 w 12192000"/>
                <a:gd name="connsiteY1051" fmla="*/ 569294 h 1608850"/>
                <a:gd name="connsiteX1052" fmla="*/ 6838492 w 12192000"/>
                <a:gd name="connsiteY1052" fmla="*/ 593073 h 1608850"/>
                <a:gd name="connsiteX1053" fmla="*/ 6839758 w 12192000"/>
                <a:gd name="connsiteY1053" fmla="*/ 593073 h 1608850"/>
                <a:gd name="connsiteX1054" fmla="*/ 6848625 w 12192000"/>
                <a:gd name="connsiteY1054" fmla="*/ 593073 h 1608850"/>
                <a:gd name="connsiteX1055" fmla="*/ 6850652 w 12192000"/>
                <a:gd name="connsiteY1055" fmla="*/ 597127 h 1608850"/>
                <a:gd name="connsiteX1056" fmla="*/ 6850652 w 12192000"/>
                <a:gd name="connsiteY1056" fmla="*/ 610368 h 1608850"/>
                <a:gd name="connsiteX1057" fmla="*/ 6852172 w 12192000"/>
                <a:gd name="connsiteY1057" fmla="*/ 608476 h 1608850"/>
                <a:gd name="connsiteX1058" fmla="*/ 6862812 w 12192000"/>
                <a:gd name="connsiteY1058" fmla="*/ 595235 h 1608850"/>
                <a:gd name="connsiteX1059" fmla="*/ 6891186 w 12192000"/>
                <a:gd name="connsiteY1059" fmla="*/ 595235 h 1608850"/>
                <a:gd name="connsiteX1060" fmla="*/ 6891186 w 12192000"/>
                <a:gd name="connsiteY1060" fmla="*/ 681706 h 1608850"/>
                <a:gd name="connsiteX1061" fmla="*/ 6891946 w 12192000"/>
                <a:gd name="connsiteY1061" fmla="*/ 681706 h 1608850"/>
                <a:gd name="connsiteX1062" fmla="*/ 6897266 w 12192000"/>
                <a:gd name="connsiteY1062" fmla="*/ 681706 h 1608850"/>
                <a:gd name="connsiteX1063" fmla="*/ 6898026 w 12192000"/>
                <a:gd name="connsiteY1063" fmla="*/ 680355 h 1608850"/>
                <a:gd name="connsiteX1064" fmla="*/ 6903346 w 12192000"/>
                <a:gd name="connsiteY1064" fmla="*/ 670897 h 1608850"/>
                <a:gd name="connsiteX1065" fmla="*/ 6903346 w 12192000"/>
                <a:gd name="connsiteY1065" fmla="*/ 672789 h 1608850"/>
                <a:gd name="connsiteX1066" fmla="*/ 6903346 w 12192000"/>
                <a:gd name="connsiteY1066" fmla="*/ 686030 h 1608850"/>
                <a:gd name="connsiteX1067" fmla="*/ 6907399 w 12192000"/>
                <a:gd name="connsiteY1067" fmla="*/ 640633 h 1608850"/>
                <a:gd name="connsiteX1068" fmla="*/ 6908159 w 12192000"/>
                <a:gd name="connsiteY1068" fmla="*/ 640633 h 1608850"/>
                <a:gd name="connsiteX1069" fmla="*/ 6913479 w 12192000"/>
                <a:gd name="connsiteY1069" fmla="*/ 640633 h 1608850"/>
                <a:gd name="connsiteX1070" fmla="*/ 6913479 w 12192000"/>
                <a:gd name="connsiteY1070" fmla="*/ 575779 h 1608850"/>
                <a:gd name="connsiteX1071" fmla="*/ 6914493 w 12192000"/>
                <a:gd name="connsiteY1071" fmla="*/ 575779 h 1608850"/>
                <a:gd name="connsiteX1072" fmla="*/ 6921586 w 12192000"/>
                <a:gd name="connsiteY1072" fmla="*/ 575779 h 1608850"/>
                <a:gd name="connsiteX1073" fmla="*/ 6933746 w 12192000"/>
                <a:gd name="connsiteY1073" fmla="*/ 532544 h 1608850"/>
                <a:gd name="connsiteX1074" fmla="*/ 6935013 w 12192000"/>
                <a:gd name="connsiteY1074" fmla="*/ 532544 h 1608850"/>
                <a:gd name="connsiteX1075" fmla="*/ 6943880 w 12192000"/>
                <a:gd name="connsiteY1075" fmla="*/ 532544 h 1608850"/>
                <a:gd name="connsiteX1076" fmla="*/ 6954013 w 12192000"/>
                <a:gd name="connsiteY1076" fmla="*/ 575779 h 1608850"/>
                <a:gd name="connsiteX1077" fmla="*/ 6955026 w 12192000"/>
                <a:gd name="connsiteY1077" fmla="*/ 575779 h 1608850"/>
                <a:gd name="connsiteX1078" fmla="*/ 6962120 w 12192000"/>
                <a:gd name="connsiteY1078" fmla="*/ 575779 h 1608850"/>
                <a:gd name="connsiteX1079" fmla="*/ 6962120 w 12192000"/>
                <a:gd name="connsiteY1079" fmla="*/ 614691 h 1608850"/>
                <a:gd name="connsiteX1080" fmla="*/ 6963893 w 12192000"/>
                <a:gd name="connsiteY1080" fmla="*/ 614691 h 1608850"/>
                <a:gd name="connsiteX1081" fmla="*/ 6976307 w 12192000"/>
                <a:gd name="connsiteY1081" fmla="*/ 614691 h 1608850"/>
                <a:gd name="connsiteX1082" fmla="*/ 6976307 w 12192000"/>
                <a:gd name="connsiteY1082" fmla="*/ 616853 h 1608850"/>
                <a:gd name="connsiteX1083" fmla="*/ 6976307 w 12192000"/>
                <a:gd name="connsiteY1083" fmla="*/ 631985 h 1608850"/>
                <a:gd name="connsiteX1084" fmla="*/ 6980360 w 12192000"/>
                <a:gd name="connsiteY1084" fmla="*/ 629824 h 1608850"/>
                <a:gd name="connsiteX1085" fmla="*/ 6980360 w 12192000"/>
                <a:gd name="connsiteY1085" fmla="*/ 614691 h 1608850"/>
                <a:gd name="connsiteX1086" fmla="*/ 6981880 w 12192000"/>
                <a:gd name="connsiteY1086" fmla="*/ 614691 h 1608850"/>
                <a:gd name="connsiteX1087" fmla="*/ 6992520 w 12192000"/>
                <a:gd name="connsiteY1087" fmla="*/ 614691 h 1608850"/>
                <a:gd name="connsiteX1088" fmla="*/ 6992520 w 12192000"/>
                <a:gd name="connsiteY1088" fmla="*/ 616312 h 1608850"/>
                <a:gd name="connsiteX1089" fmla="*/ 6992520 w 12192000"/>
                <a:gd name="connsiteY1089" fmla="*/ 627662 h 1608850"/>
                <a:gd name="connsiteX1090" fmla="*/ 7022921 w 12192000"/>
                <a:gd name="connsiteY1090" fmla="*/ 627662 h 1608850"/>
                <a:gd name="connsiteX1091" fmla="*/ 7022921 w 12192000"/>
                <a:gd name="connsiteY1091" fmla="*/ 590912 h 1608850"/>
                <a:gd name="connsiteX1092" fmla="*/ 7024187 w 12192000"/>
                <a:gd name="connsiteY1092" fmla="*/ 590912 h 1608850"/>
                <a:gd name="connsiteX1093" fmla="*/ 7033054 w 12192000"/>
                <a:gd name="connsiteY1093" fmla="*/ 590912 h 1608850"/>
                <a:gd name="connsiteX1094" fmla="*/ 7033054 w 12192000"/>
                <a:gd name="connsiteY1094" fmla="*/ 612529 h 1608850"/>
                <a:gd name="connsiteX1095" fmla="*/ 7035081 w 12192000"/>
                <a:gd name="connsiteY1095" fmla="*/ 580103 h 1608850"/>
                <a:gd name="connsiteX1096" fmla="*/ 7057374 w 12192000"/>
                <a:gd name="connsiteY1096" fmla="*/ 580103 h 1608850"/>
                <a:gd name="connsiteX1097" fmla="*/ 7057374 w 12192000"/>
                <a:gd name="connsiteY1097" fmla="*/ 578481 h 1608850"/>
                <a:gd name="connsiteX1098" fmla="*/ 7057374 w 12192000"/>
                <a:gd name="connsiteY1098" fmla="*/ 567132 h 1608850"/>
                <a:gd name="connsiteX1099" fmla="*/ 7058134 w 12192000"/>
                <a:gd name="connsiteY1099" fmla="*/ 567132 h 1608850"/>
                <a:gd name="connsiteX1100" fmla="*/ 7063454 w 12192000"/>
                <a:gd name="connsiteY1100" fmla="*/ 567132 h 1608850"/>
                <a:gd name="connsiteX1101" fmla="*/ 7063454 w 12192000"/>
                <a:gd name="connsiteY1101" fmla="*/ 565241 h 1608850"/>
                <a:gd name="connsiteX1102" fmla="*/ 7063454 w 12192000"/>
                <a:gd name="connsiteY1102" fmla="*/ 552000 h 1608850"/>
                <a:gd name="connsiteX1103" fmla="*/ 7067508 w 12192000"/>
                <a:gd name="connsiteY1103" fmla="*/ 558485 h 1608850"/>
                <a:gd name="connsiteX1104" fmla="*/ 7069788 w 12192000"/>
                <a:gd name="connsiteY1104" fmla="*/ 558485 h 1608850"/>
                <a:gd name="connsiteX1105" fmla="*/ 7085748 w 12192000"/>
                <a:gd name="connsiteY1105" fmla="*/ 558485 h 1608850"/>
                <a:gd name="connsiteX1106" fmla="*/ 7085748 w 12192000"/>
                <a:gd name="connsiteY1106" fmla="*/ 557674 h 1608850"/>
                <a:gd name="connsiteX1107" fmla="*/ 7085748 w 12192000"/>
                <a:gd name="connsiteY1107" fmla="*/ 552000 h 1608850"/>
                <a:gd name="connsiteX1108" fmla="*/ 7086508 w 12192000"/>
                <a:gd name="connsiteY1108" fmla="*/ 552000 h 1608850"/>
                <a:gd name="connsiteX1109" fmla="*/ 7091828 w 12192000"/>
                <a:gd name="connsiteY1109" fmla="*/ 552000 h 1608850"/>
                <a:gd name="connsiteX1110" fmla="*/ 7091828 w 12192000"/>
                <a:gd name="connsiteY1110" fmla="*/ 553351 h 1608850"/>
                <a:gd name="connsiteX1111" fmla="*/ 7091828 w 12192000"/>
                <a:gd name="connsiteY1111" fmla="*/ 562809 h 1608850"/>
                <a:gd name="connsiteX1112" fmla="*/ 7130335 w 12192000"/>
                <a:gd name="connsiteY1112" fmla="*/ 562809 h 1608850"/>
                <a:gd name="connsiteX1113" fmla="*/ 7130335 w 12192000"/>
                <a:gd name="connsiteY1113" fmla="*/ 701162 h 1608850"/>
                <a:gd name="connsiteX1114" fmla="*/ 7131855 w 12192000"/>
                <a:gd name="connsiteY1114" fmla="*/ 701162 h 1608850"/>
                <a:gd name="connsiteX1115" fmla="*/ 7142495 w 12192000"/>
                <a:gd name="connsiteY1115" fmla="*/ 701162 h 1608850"/>
                <a:gd name="connsiteX1116" fmla="*/ 7142495 w 12192000"/>
                <a:gd name="connsiteY1116" fmla="*/ 688192 h 1608850"/>
                <a:gd name="connsiteX1117" fmla="*/ 7146549 w 12192000"/>
                <a:gd name="connsiteY1117" fmla="*/ 688192 h 1608850"/>
                <a:gd name="connsiteX1118" fmla="*/ 7146549 w 12192000"/>
                <a:gd name="connsiteY1118" fmla="*/ 701162 h 1608850"/>
                <a:gd name="connsiteX1119" fmla="*/ 7176949 w 12192000"/>
                <a:gd name="connsiteY1119" fmla="*/ 701162 h 1608850"/>
                <a:gd name="connsiteX1120" fmla="*/ 7176949 w 12192000"/>
                <a:gd name="connsiteY1120" fmla="*/ 670897 h 1608850"/>
                <a:gd name="connsiteX1121" fmla="*/ 7189109 w 12192000"/>
                <a:gd name="connsiteY1121" fmla="*/ 670897 h 1608850"/>
                <a:gd name="connsiteX1122" fmla="*/ 7201269 w 12192000"/>
                <a:gd name="connsiteY1122" fmla="*/ 668736 h 1608850"/>
                <a:gd name="connsiteX1123" fmla="*/ 7205323 w 12192000"/>
                <a:gd name="connsiteY1123" fmla="*/ 670897 h 1608850"/>
                <a:gd name="connsiteX1124" fmla="*/ 7215456 w 12192000"/>
                <a:gd name="connsiteY1124" fmla="*/ 670897 h 1608850"/>
                <a:gd name="connsiteX1125" fmla="*/ 7215456 w 12192000"/>
                <a:gd name="connsiteY1125" fmla="*/ 701162 h 1608850"/>
                <a:gd name="connsiteX1126" fmla="*/ 7223563 w 12192000"/>
                <a:gd name="connsiteY1126" fmla="*/ 701162 h 1608850"/>
                <a:gd name="connsiteX1127" fmla="*/ 7223563 w 12192000"/>
                <a:gd name="connsiteY1127" fmla="*/ 718457 h 1608850"/>
                <a:gd name="connsiteX1128" fmla="*/ 7232899 w 12192000"/>
                <a:gd name="connsiteY1128" fmla="*/ 719362 h 1608850"/>
                <a:gd name="connsiteX1129" fmla="*/ 7245857 w 12192000"/>
                <a:gd name="connsiteY1129" fmla="*/ 719362 h 1608850"/>
                <a:gd name="connsiteX1130" fmla="*/ 7245857 w 12192000"/>
                <a:gd name="connsiteY1130" fmla="*/ 703324 h 1608850"/>
                <a:gd name="connsiteX1131" fmla="*/ 7313813 w 12192000"/>
                <a:gd name="connsiteY1131" fmla="*/ 703324 h 1608850"/>
                <a:gd name="connsiteX1132" fmla="*/ 7313813 w 12192000"/>
                <a:gd name="connsiteY1132" fmla="*/ 618071 h 1608850"/>
                <a:gd name="connsiteX1133" fmla="*/ 7385821 w 12192000"/>
                <a:gd name="connsiteY1133" fmla="*/ 618071 h 1608850"/>
                <a:gd name="connsiteX1134" fmla="*/ 7385821 w 12192000"/>
                <a:gd name="connsiteY1134" fmla="*/ 696839 h 1608850"/>
                <a:gd name="connsiteX1135" fmla="*/ 7387725 w 12192000"/>
                <a:gd name="connsiteY1135" fmla="*/ 696839 h 1608850"/>
                <a:gd name="connsiteX1136" fmla="*/ 7388967 w 12192000"/>
                <a:gd name="connsiteY1136" fmla="*/ 719362 h 1608850"/>
                <a:gd name="connsiteX1137" fmla="*/ 7398643 w 12192000"/>
                <a:gd name="connsiteY1137" fmla="*/ 719362 h 1608850"/>
                <a:gd name="connsiteX1138" fmla="*/ 7399885 w 12192000"/>
                <a:gd name="connsiteY1138" fmla="*/ 696839 h 1608850"/>
                <a:gd name="connsiteX1139" fmla="*/ 7405965 w 12192000"/>
                <a:gd name="connsiteY1139" fmla="*/ 696839 h 1608850"/>
                <a:gd name="connsiteX1140" fmla="*/ 7407207 w 12192000"/>
                <a:gd name="connsiteY1140" fmla="*/ 719362 h 1608850"/>
                <a:gd name="connsiteX1141" fmla="*/ 7457829 w 12192000"/>
                <a:gd name="connsiteY1141" fmla="*/ 719362 h 1608850"/>
                <a:gd name="connsiteX1142" fmla="*/ 7457829 w 12192000"/>
                <a:gd name="connsiteY1142" fmla="*/ 556334 h 1608850"/>
                <a:gd name="connsiteX1143" fmla="*/ 7655156 w 12192000"/>
                <a:gd name="connsiteY1143" fmla="*/ 556334 h 1608850"/>
                <a:gd name="connsiteX1144" fmla="*/ 7655156 w 12192000"/>
                <a:gd name="connsiteY1144" fmla="*/ 719362 h 1608850"/>
                <a:gd name="connsiteX1145" fmla="*/ 7673853 w 12192000"/>
                <a:gd name="connsiteY1145" fmla="*/ 719362 h 1608850"/>
                <a:gd name="connsiteX1146" fmla="*/ 7673853 w 12192000"/>
                <a:gd name="connsiteY1146" fmla="*/ 636669 h 1608850"/>
                <a:gd name="connsiteX1147" fmla="*/ 7768973 w 12192000"/>
                <a:gd name="connsiteY1147" fmla="*/ 636669 h 1608850"/>
                <a:gd name="connsiteX1148" fmla="*/ 7773382 w 12192000"/>
                <a:gd name="connsiteY1148" fmla="*/ 519115 h 1608850"/>
                <a:gd name="connsiteX1149" fmla="*/ 7819759 w 12192000"/>
                <a:gd name="connsiteY1149" fmla="*/ 519115 h 1608850"/>
                <a:gd name="connsiteX1150" fmla="*/ 7821437 w 12192000"/>
                <a:gd name="connsiteY1150" fmla="*/ 571456 h 1608850"/>
                <a:gd name="connsiteX1151" fmla="*/ 7886292 w 12192000"/>
                <a:gd name="connsiteY1151" fmla="*/ 571456 h 1608850"/>
                <a:gd name="connsiteX1152" fmla="*/ 7886292 w 12192000"/>
                <a:gd name="connsiteY1152" fmla="*/ 647118 h 1608850"/>
                <a:gd name="connsiteX1153" fmla="*/ 7894398 w 12192000"/>
                <a:gd name="connsiteY1153" fmla="*/ 647118 h 1608850"/>
                <a:gd name="connsiteX1154" fmla="*/ 7896425 w 12192000"/>
                <a:gd name="connsiteY1154" fmla="*/ 640633 h 1608850"/>
                <a:gd name="connsiteX1155" fmla="*/ 7902505 w 12192000"/>
                <a:gd name="connsiteY1155" fmla="*/ 640633 h 1608850"/>
                <a:gd name="connsiteX1156" fmla="*/ 7904533 w 12192000"/>
                <a:gd name="connsiteY1156" fmla="*/ 649280 h 1608850"/>
                <a:gd name="connsiteX1157" fmla="*/ 7916693 w 12192000"/>
                <a:gd name="connsiteY1157" fmla="*/ 649280 h 1608850"/>
                <a:gd name="connsiteX1158" fmla="*/ 7916693 w 12192000"/>
                <a:gd name="connsiteY1158" fmla="*/ 642794 h 1608850"/>
                <a:gd name="connsiteX1159" fmla="*/ 7938985 w 12192000"/>
                <a:gd name="connsiteY1159" fmla="*/ 642794 h 1608850"/>
                <a:gd name="connsiteX1160" fmla="*/ 7938985 w 12192000"/>
                <a:gd name="connsiteY1160" fmla="*/ 649280 h 1608850"/>
                <a:gd name="connsiteX1161" fmla="*/ 7959253 w 12192000"/>
                <a:gd name="connsiteY1161" fmla="*/ 649280 h 1608850"/>
                <a:gd name="connsiteX1162" fmla="*/ 7959253 w 12192000"/>
                <a:gd name="connsiteY1162" fmla="*/ 694677 h 1608850"/>
                <a:gd name="connsiteX1163" fmla="*/ 7973440 w 12192000"/>
                <a:gd name="connsiteY1163" fmla="*/ 694677 h 1608850"/>
                <a:gd name="connsiteX1164" fmla="*/ 7973440 w 12192000"/>
                <a:gd name="connsiteY1164" fmla="*/ 681706 h 1608850"/>
                <a:gd name="connsiteX1165" fmla="*/ 7989653 w 12192000"/>
                <a:gd name="connsiteY1165" fmla="*/ 681706 h 1608850"/>
                <a:gd name="connsiteX1166" fmla="*/ 7989653 w 12192000"/>
                <a:gd name="connsiteY1166" fmla="*/ 502279 h 1608850"/>
                <a:gd name="connsiteX1167" fmla="*/ 7995733 w 12192000"/>
                <a:gd name="connsiteY1167" fmla="*/ 495793 h 1608850"/>
                <a:gd name="connsiteX1168" fmla="*/ 8068694 w 12192000"/>
                <a:gd name="connsiteY1168" fmla="*/ 495793 h 1608850"/>
                <a:gd name="connsiteX1169" fmla="*/ 8068694 w 12192000"/>
                <a:gd name="connsiteY1169" fmla="*/ 504441 h 1608850"/>
                <a:gd name="connsiteX1170" fmla="*/ 8078828 w 12192000"/>
                <a:gd name="connsiteY1170" fmla="*/ 504441 h 1608850"/>
                <a:gd name="connsiteX1171" fmla="*/ 8078828 w 12192000"/>
                <a:gd name="connsiteY1171" fmla="*/ 619015 h 1608850"/>
                <a:gd name="connsiteX1172" fmla="*/ 8101121 w 12192000"/>
                <a:gd name="connsiteY1172" fmla="*/ 619015 h 1608850"/>
                <a:gd name="connsiteX1173" fmla="*/ 8101121 w 12192000"/>
                <a:gd name="connsiteY1173" fmla="*/ 552000 h 1608850"/>
                <a:gd name="connsiteX1174" fmla="*/ 8127469 w 12192000"/>
                <a:gd name="connsiteY1174" fmla="*/ 552000 h 1608850"/>
                <a:gd name="connsiteX1175" fmla="*/ 8131521 w 12192000"/>
                <a:gd name="connsiteY1175" fmla="*/ 547676 h 1608850"/>
                <a:gd name="connsiteX1176" fmla="*/ 8139629 w 12192000"/>
                <a:gd name="connsiteY1176" fmla="*/ 547676 h 1608850"/>
                <a:gd name="connsiteX1177" fmla="*/ 8143681 w 12192000"/>
                <a:gd name="connsiteY1177" fmla="*/ 552000 h 1608850"/>
                <a:gd name="connsiteX1178" fmla="*/ 8165976 w 12192000"/>
                <a:gd name="connsiteY1178" fmla="*/ 552000 h 1608850"/>
                <a:gd name="connsiteX1179" fmla="*/ 8165976 w 12192000"/>
                <a:gd name="connsiteY1179" fmla="*/ 435264 h 1608850"/>
                <a:gd name="connsiteX1180" fmla="*/ 8222722 w 12192000"/>
                <a:gd name="connsiteY1180" fmla="*/ 424455 h 1608850"/>
                <a:gd name="connsiteX1181" fmla="*/ 8222722 w 12192000"/>
                <a:gd name="connsiteY1181" fmla="*/ 425536 h 1608850"/>
                <a:gd name="connsiteX1182" fmla="*/ 8222722 w 12192000"/>
                <a:gd name="connsiteY1182" fmla="*/ 433102 h 1608850"/>
                <a:gd name="connsiteX1183" fmla="*/ 8249069 w 12192000"/>
                <a:gd name="connsiteY1183" fmla="*/ 433102 h 1608850"/>
                <a:gd name="connsiteX1184" fmla="*/ 8249069 w 12192000"/>
                <a:gd name="connsiteY1184" fmla="*/ 688192 h 1608850"/>
                <a:gd name="connsiteX1185" fmla="*/ 8271364 w 12192000"/>
                <a:gd name="connsiteY1185" fmla="*/ 688192 h 1608850"/>
                <a:gd name="connsiteX1186" fmla="*/ 8271364 w 12192000"/>
                <a:gd name="connsiteY1186" fmla="*/ 683868 h 1608850"/>
                <a:gd name="connsiteX1187" fmla="*/ 8283524 w 12192000"/>
                <a:gd name="connsiteY1187" fmla="*/ 683868 h 1608850"/>
                <a:gd name="connsiteX1188" fmla="*/ 8283524 w 12192000"/>
                <a:gd name="connsiteY1188" fmla="*/ 688192 h 1608850"/>
                <a:gd name="connsiteX1189" fmla="*/ 8307844 w 12192000"/>
                <a:gd name="connsiteY1189" fmla="*/ 688192 h 1608850"/>
                <a:gd name="connsiteX1190" fmla="*/ 8307844 w 12192000"/>
                <a:gd name="connsiteY1190" fmla="*/ 675221 h 1608850"/>
                <a:gd name="connsiteX1191" fmla="*/ 8336217 w 12192000"/>
                <a:gd name="connsiteY1191" fmla="*/ 675221 h 1608850"/>
                <a:gd name="connsiteX1192" fmla="*/ 8348377 w 12192000"/>
                <a:gd name="connsiteY1192" fmla="*/ 670897 h 1608850"/>
                <a:gd name="connsiteX1193" fmla="*/ 8368645 w 12192000"/>
                <a:gd name="connsiteY1193" fmla="*/ 675221 h 1608850"/>
                <a:gd name="connsiteX1194" fmla="*/ 8368645 w 12192000"/>
                <a:gd name="connsiteY1194" fmla="*/ 657927 h 1608850"/>
                <a:gd name="connsiteX1195" fmla="*/ 8376752 w 12192000"/>
                <a:gd name="connsiteY1195" fmla="*/ 657927 h 1608850"/>
                <a:gd name="connsiteX1196" fmla="*/ 8376752 w 12192000"/>
                <a:gd name="connsiteY1196" fmla="*/ 644956 h 1608850"/>
                <a:gd name="connsiteX1197" fmla="*/ 8433498 w 12192000"/>
                <a:gd name="connsiteY1197" fmla="*/ 644956 h 1608850"/>
                <a:gd name="connsiteX1198" fmla="*/ 8433498 w 12192000"/>
                <a:gd name="connsiteY1198" fmla="*/ 614691 h 1608850"/>
                <a:gd name="connsiteX1199" fmla="*/ 8451738 w 12192000"/>
                <a:gd name="connsiteY1199" fmla="*/ 614691 h 1608850"/>
                <a:gd name="connsiteX1200" fmla="*/ 8451738 w 12192000"/>
                <a:gd name="connsiteY1200" fmla="*/ 608206 h 1608850"/>
                <a:gd name="connsiteX1201" fmla="*/ 8463898 w 12192000"/>
                <a:gd name="connsiteY1201" fmla="*/ 608206 h 1608850"/>
                <a:gd name="connsiteX1202" fmla="*/ 8463898 w 12192000"/>
                <a:gd name="connsiteY1202" fmla="*/ 614691 h 1608850"/>
                <a:gd name="connsiteX1203" fmla="*/ 8480112 w 12192000"/>
                <a:gd name="connsiteY1203" fmla="*/ 614691 h 1608850"/>
                <a:gd name="connsiteX1204" fmla="*/ 8480112 w 12192000"/>
                <a:gd name="connsiteY1204" fmla="*/ 664412 h 1608850"/>
                <a:gd name="connsiteX1205" fmla="*/ 8512540 w 12192000"/>
                <a:gd name="connsiteY1205" fmla="*/ 664412 h 1608850"/>
                <a:gd name="connsiteX1206" fmla="*/ 8512540 w 12192000"/>
                <a:gd name="connsiteY1206" fmla="*/ 638471 h 1608850"/>
                <a:gd name="connsiteX1207" fmla="*/ 8551046 w 12192000"/>
                <a:gd name="connsiteY1207" fmla="*/ 638471 h 1608850"/>
                <a:gd name="connsiteX1208" fmla="*/ 8551046 w 12192000"/>
                <a:gd name="connsiteY1208" fmla="*/ 608206 h 1608850"/>
                <a:gd name="connsiteX1209" fmla="*/ 8599688 w 12192000"/>
                <a:gd name="connsiteY1209" fmla="*/ 608206 h 1608850"/>
                <a:gd name="connsiteX1210" fmla="*/ 8599688 w 12192000"/>
                <a:gd name="connsiteY1210" fmla="*/ 719362 h 1608850"/>
                <a:gd name="connsiteX1211" fmla="*/ 8599688 w 12192000"/>
                <a:gd name="connsiteY1211" fmla="*/ 733141 h 1608850"/>
                <a:gd name="connsiteX1212" fmla="*/ 8665562 w 12192000"/>
                <a:gd name="connsiteY1212" fmla="*/ 733141 h 1608850"/>
                <a:gd name="connsiteX1213" fmla="*/ 8665562 w 12192000"/>
                <a:gd name="connsiteY1213" fmla="*/ 838913 h 1608850"/>
                <a:gd name="connsiteX1214" fmla="*/ 8665562 w 12192000"/>
                <a:gd name="connsiteY1214" fmla="*/ 862160 h 1608850"/>
                <a:gd name="connsiteX1215" fmla="*/ 8680522 w 12192000"/>
                <a:gd name="connsiteY1215" fmla="*/ 862160 h 1608850"/>
                <a:gd name="connsiteX1216" fmla="*/ 8680522 w 12192000"/>
                <a:gd name="connsiteY1216" fmla="*/ 860998 h 1608850"/>
                <a:gd name="connsiteX1217" fmla="*/ 8680522 w 12192000"/>
                <a:gd name="connsiteY1217" fmla="*/ 852862 h 1608850"/>
                <a:gd name="connsiteX1218" fmla="*/ 8725102 w 12192000"/>
                <a:gd name="connsiteY1218" fmla="*/ 852862 h 1608850"/>
                <a:gd name="connsiteX1219" fmla="*/ 8725102 w 12192000"/>
                <a:gd name="connsiteY1219" fmla="*/ 855477 h 1608850"/>
                <a:gd name="connsiteX1220" fmla="*/ 8725102 w 12192000"/>
                <a:gd name="connsiteY1220" fmla="*/ 861131 h 1608850"/>
                <a:gd name="connsiteX1221" fmla="*/ 8733569 w 12192000"/>
                <a:gd name="connsiteY1221" fmla="*/ 852574 h 1608850"/>
                <a:gd name="connsiteX1222" fmla="*/ 8729111 w 12192000"/>
                <a:gd name="connsiteY1222" fmla="*/ 850249 h 1608850"/>
                <a:gd name="connsiteX1223" fmla="*/ 8729111 w 12192000"/>
                <a:gd name="connsiteY1223" fmla="*/ 843275 h 1608850"/>
                <a:gd name="connsiteX1224" fmla="*/ 8735797 w 12192000"/>
                <a:gd name="connsiteY1224" fmla="*/ 840950 h 1608850"/>
                <a:gd name="connsiteX1225" fmla="*/ 8735797 w 12192000"/>
                <a:gd name="connsiteY1225" fmla="*/ 831652 h 1608850"/>
                <a:gd name="connsiteX1226" fmla="*/ 8740256 w 12192000"/>
                <a:gd name="connsiteY1226" fmla="*/ 831652 h 1608850"/>
                <a:gd name="connsiteX1227" fmla="*/ 8740256 w 12192000"/>
                <a:gd name="connsiteY1227" fmla="*/ 810730 h 1608850"/>
                <a:gd name="connsiteX1228" fmla="*/ 8735797 w 12192000"/>
                <a:gd name="connsiteY1228" fmla="*/ 810730 h 1608850"/>
                <a:gd name="connsiteX1229" fmla="*/ 8735797 w 12192000"/>
                <a:gd name="connsiteY1229" fmla="*/ 806081 h 1608850"/>
                <a:gd name="connsiteX1230" fmla="*/ 8740256 w 12192000"/>
                <a:gd name="connsiteY1230" fmla="*/ 803756 h 1608850"/>
                <a:gd name="connsiteX1231" fmla="*/ 8751401 w 12192000"/>
                <a:gd name="connsiteY1231" fmla="*/ 787483 h 1608850"/>
                <a:gd name="connsiteX1232" fmla="*/ 8753629 w 12192000"/>
                <a:gd name="connsiteY1232" fmla="*/ 778185 h 1608850"/>
                <a:gd name="connsiteX1233" fmla="*/ 8753629 w 12192000"/>
                <a:gd name="connsiteY1233" fmla="*/ 752614 h 1608850"/>
                <a:gd name="connsiteX1234" fmla="*/ 8753909 w 12192000"/>
                <a:gd name="connsiteY1234" fmla="*/ 751742 h 1608850"/>
                <a:gd name="connsiteX1235" fmla="*/ 8755767 w 12192000"/>
                <a:gd name="connsiteY1235" fmla="*/ 745928 h 1608850"/>
                <a:gd name="connsiteX1236" fmla="*/ 8754080 w 12192000"/>
                <a:gd name="connsiteY1236" fmla="*/ 745928 h 1608850"/>
                <a:gd name="connsiteX1237" fmla="*/ 8754080 w 12192000"/>
                <a:gd name="connsiteY1237" fmla="*/ 744766 h 1608850"/>
                <a:gd name="connsiteX1238" fmla="*/ 8754080 w 12192000"/>
                <a:gd name="connsiteY1238" fmla="*/ 736629 h 1608850"/>
                <a:gd name="connsiteX1239" fmla="*/ 8755194 w 12192000"/>
                <a:gd name="connsiteY1239" fmla="*/ 736629 h 1608850"/>
                <a:gd name="connsiteX1240" fmla="*/ 8762996 w 12192000"/>
                <a:gd name="connsiteY1240" fmla="*/ 736629 h 1608850"/>
                <a:gd name="connsiteX1241" fmla="*/ 8762996 w 12192000"/>
                <a:gd name="connsiteY1241" fmla="*/ 735467 h 1608850"/>
                <a:gd name="connsiteX1242" fmla="*/ 8762996 w 12192000"/>
                <a:gd name="connsiteY1242" fmla="*/ 727331 h 1608850"/>
                <a:gd name="connsiteX1243" fmla="*/ 8761881 w 12192000"/>
                <a:gd name="connsiteY1243" fmla="*/ 727331 h 1608850"/>
                <a:gd name="connsiteX1244" fmla="*/ 8754080 w 12192000"/>
                <a:gd name="connsiteY1244" fmla="*/ 727331 h 1608850"/>
                <a:gd name="connsiteX1245" fmla="*/ 8754080 w 12192000"/>
                <a:gd name="connsiteY1245" fmla="*/ 726168 h 1608850"/>
                <a:gd name="connsiteX1246" fmla="*/ 8754080 w 12192000"/>
                <a:gd name="connsiteY1246" fmla="*/ 718032 h 1608850"/>
                <a:gd name="connsiteX1247" fmla="*/ 8755194 w 12192000"/>
                <a:gd name="connsiteY1247" fmla="*/ 718032 h 1608850"/>
                <a:gd name="connsiteX1248" fmla="*/ 8762996 w 12192000"/>
                <a:gd name="connsiteY1248" fmla="*/ 718032 h 1608850"/>
                <a:gd name="connsiteX1249" fmla="*/ 8762996 w 12192000"/>
                <a:gd name="connsiteY1249" fmla="*/ 717160 h 1608850"/>
                <a:gd name="connsiteX1250" fmla="*/ 8762996 w 12192000"/>
                <a:gd name="connsiteY1250" fmla="*/ 711058 h 1608850"/>
                <a:gd name="connsiteX1251" fmla="*/ 8761881 w 12192000"/>
                <a:gd name="connsiteY1251" fmla="*/ 711058 h 1608850"/>
                <a:gd name="connsiteX1252" fmla="*/ 8754080 w 12192000"/>
                <a:gd name="connsiteY1252" fmla="*/ 711058 h 1608850"/>
                <a:gd name="connsiteX1253" fmla="*/ 8754080 w 12192000"/>
                <a:gd name="connsiteY1253" fmla="*/ 709896 h 1608850"/>
                <a:gd name="connsiteX1254" fmla="*/ 8754080 w 12192000"/>
                <a:gd name="connsiteY1254" fmla="*/ 701759 h 1608850"/>
                <a:gd name="connsiteX1255" fmla="*/ 8755194 w 12192000"/>
                <a:gd name="connsiteY1255" fmla="*/ 701759 h 1608850"/>
                <a:gd name="connsiteX1256" fmla="*/ 8762996 w 12192000"/>
                <a:gd name="connsiteY1256" fmla="*/ 701759 h 1608850"/>
                <a:gd name="connsiteX1257" fmla="*/ 8761881 w 12192000"/>
                <a:gd name="connsiteY1257" fmla="*/ 700016 h 1608850"/>
                <a:gd name="connsiteX1258" fmla="*/ 8754080 w 12192000"/>
                <a:gd name="connsiteY1258" fmla="*/ 687812 h 1608850"/>
                <a:gd name="connsiteX1259" fmla="*/ 8754080 w 12192000"/>
                <a:gd name="connsiteY1259" fmla="*/ 650617 h 1608850"/>
                <a:gd name="connsiteX1260" fmla="*/ 8903424 w 12192000"/>
                <a:gd name="connsiteY1260" fmla="*/ 650617 h 1608850"/>
                <a:gd name="connsiteX1261" fmla="*/ 8905096 w 12192000"/>
                <a:gd name="connsiteY1261" fmla="*/ 653232 h 1608850"/>
                <a:gd name="connsiteX1262" fmla="*/ 8908543 w 12192000"/>
                <a:gd name="connsiteY1262" fmla="*/ 658626 h 1608850"/>
                <a:gd name="connsiteX1263" fmla="*/ 8908543 w 12192000"/>
                <a:gd name="connsiteY1263" fmla="*/ 647687 h 1608850"/>
                <a:gd name="connsiteX1264" fmla="*/ 8908543 w 12192000"/>
                <a:gd name="connsiteY1264" fmla="*/ 607460 h 1608850"/>
                <a:gd name="connsiteX1265" fmla="*/ 8910570 w 12192000"/>
                <a:gd name="connsiteY1265" fmla="*/ 607460 h 1608850"/>
                <a:gd name="connsiteX1266" fmla="*/ 8924757 w 12192000"/>
                <a:gd name="connsiteY1266" fmla="*/ 607460 h 1608850"/>
                <a:gd name="connsiteX1267" fmla="*/ 8924757 w 12192000"/>
                <a:gd name="connsiteY1267" fmla="*/ 515723 h 1608850"/>
                <a:gd name="connsiteX1268" fmla="*/ 8924757 w 12192000"/>
                <a:gd name="connsiteY1268" fmla="*/ 490724 h 1608850"/>
                <a:gd name="connsiteX1269" fmla="*/ 9078786 w 12192000"/>
                <a:gd name="connsiteY1269" fmla="*/ 490724 h 1608850"/>
                <a:gd name="connsiteX1270" fmla="*/ 9078786 w 12192000"/>
                <a:gd name="connsiteY1270" fmla="*/ 506306 h 1608850"/>
                <a:gd name="connsiteX1271" fmla="*/ 9078786 w 12192000"/>
                <a:gd name="connsiteY1271" fmla="*/ 611783 h 1608850"/>
                <a:gd name="connsiteX1272" fmla="*/ 9080306 w 12192000"/>
                <a:gd name="connsiteY1272" fmla="*/ 611513 h 1608850"/>
                <a:gd name="connsiteX1273" fmla="*/ 9090946 w 12192000"/>
                <a:gd name="connsiteY1273" fmla="*/ 609622 h 1608850"/>
                <a:gd name="connsiteX1274" fmla="*/ 9088919 w 12192000"/>
                <a:gd name="connsiteY1274" fmla="*/ 698254 h 1608850"/>
                <a:gd name="connsiteX1275" fmla="*/ 9090439 w 12192000"/>
                <a:gd name="connsiteY1275" fmla="*/ 698525 h 1608850"/>
                <a:gd name="connsiteX1276" fmla="*/ 9101079 w 12192000"/>
                <a:gd name="connsiteY1276" fmla="*/ 700416 h 1608850"/>
                <a:gd name="connsiteX1277" fmla="*/ 9101332 w 12192000"/>
                <a:gd name="connsiteY1277" fmla="*/ 701227 h 1608850"/>
                <a:gd name="connsiteX1278" fmla="*/ 9103106 w 12192000"/>
                <a:gd name="connsiteY1278" fmla="*/ 706902 h 1608850"/>
                <a:gd name="connsiteX1279" fmla="*/ 9103866 w 12192000"/>
                <a:gd name="connsiteY1279" fmla="*/ 704470 h 1608850"/>
                <a:gd name="connsiteX1280" fmla="*/ 9109186 w 12192000"/>
                <a:gd name="connsiteY1280" fmla="*/ 687446 h 1608850"/>
                <a:gd name="connsiteX1281" fmla="*/ 9110959 w 12192000"/>
                <a:gd name="connsiteY1281" fmla="*/ 687446 h 1608850"/>
                <a:gd name="connsiteX1282" fmla="*/ 9123373 w 12192000"/>
                <a:gd name="connsiteY1282" fmla="*/ 687446 h 1608850"/>
                <a:gd name="connsiteX1283" fmla="*/ 9123373 w 12192000"/>
                <a:gd name="connsiteY1283" fmla="*/ 719872 h 1608850"/>
                <a:gd name="connsiteX1284" fmla="*/ 9124386 w 12192000"/>
                <a:gd name="connsiteY1284" fmla="*/ 720413 h 1608850"/>
                <a:gd name="connsiteX1285" fmla="*/ 9131480 w 12192000"/>
                <a:gd name="connsiteY1285" fmla="*/ 724196 h 1608850"/>
                <a:gd name="connsiteX1286" fmla="*/ 9131480 w 12192000"/>
                <a:gd name="connsiteY1286" fmla="*/ 725547 h 1608850"/>
                <a:gd name="connsiteX1287" fmla="*/ 9131480 w 12192000"/>
                <a:gd name="connsiteY1287" fmla="*/ 735005 h 1608850"/>
                <a:gd name="connsiteX1288" fmla="*/ 9176067 w 12192000"/>
                <a:gd name="connsiteY1288" fmla="*/ 735005 h 1608850"/>
                <a:gd name="connsiteX1289" fmla="*/ 9176067 w 12192000"/>
                <a:gd name="connsiteY1289" fmla="*/ 736086 h 1608850"/>
                <a:gd name="connsiteX1290" fmla="*/ 9176067 w 12192000"/>
                <a:gd name="connsiteY1290" fmla="*/ 743652 h 1608850"/>
                <a:gd name="connsiteX1291" fmla="*/ 9178093 w 12192000"/>
                <a:gd name="connsiteY1291" fmla="*/ 743652 h 1608850"/>
                <a:gd name="connsiteX1292" fmla="*/ 9192280 w 12192000"/>
                <a:gd name="connsiteY1292" fmla="*/ 743652 h 1608850"/>
                <a:gd name="connsiteX1293" fmla="*/ 9192280 w 12192000"/>
                <a:gd name="connsiteY1293" fmla="*/ 713387 h 1608850"/>
                <a:gd name="connsiteX1294" fmla="*/ 9236867 w 12192000"/>
                <a:gd name="connsiteY1294" fmla="*/ 713387 h 1608850"/>
                <a:gd name="connsiteX1295" fmla="*/ 9236867 w 12192000"/>
                <a:gd name="connsiteY1295" fmla="*/ 712036 h 1608850"/>
                <a:gd name="connsiteX1296" fmla="*/ 9236867 w 12192000"/>
                <a:gd name="connsiteY1296" fmla="*/ 702578 h 1608850"/>
                <a:gd name="connsiteX1297" fmla="*/ 9237881 w 12192000"/>
                <a:gd name="connsiteY1297" fmla="*/ 702578 h 1608850"/>
                <a:gd name="connsiteX1298" fmla="*/ 9244974 w 12192000"/>
                <a:gd name="connsiteY1298" fmla="*/ 702578 h 1608850"/>
                <a:gd name="connsiteX1299" fmla="*/ 9244974 w 12192000"/>
                <a:gd name="connsiteY1299" fmla="*/ 700687 h 1608850"/>
                <a:gd name="connsiteX1300" fmla="*/ 9244974 w 12192000"/>
                <a:gd name="connsiteY1300" fmla="*/ 687446 h 1608850"/>
                <a:gd name="connsiteX1301" fmla="*/ 9245734 w 12192000"/>
                <a:gd name="connsiteY1301" fmla="*/ 687446 h 1608850"/>
                <a:gd name="connsiteX1302" fmla="*/ 9251054 w 12192000"/>
                <a:gd name="connsiteY1302" fmla="*/ 687446 h 1608850"/>
                <a:gd name="connsiteX1303" fmla="*/ 9251054 w 12192000"/>
                <a:gd name="connsiteY1303" fmla="*/ 686365 h 1608850"/>
                <a:gd name="connsiteX1304" fmla="*/ 9251054 w 12192000"/>
                <a:gd name="connsiteY1304" fmla="*/ 678798 h 1608850"/>
                <a:gd name="connsiteX1305" fmla="*/ 9253081 w 12192000"/>
                <a:gd name="connsiteY1305" fmla="*/ 678798 h 1608850"/>
                <a:gd name="connsiteX1306" fmla="*/ 9267268 w 12192000"/>
                <a:gd name="connsiteY1306" fmla="*/ 678798 h 1608850"/>
                <a:gd name="connsiteX1307" fmla="*/ 9267268 w 12192000"/>
                <a:gd name="connsiteY1307" fmla="*/ 679879 h 1608850"/>
                <a:gd name="connsiteX1308" fmla="*/ 9267268 w 12192000"/>
                <a:gd name="connsiteY1308" fmla="*/ 687446 h 1608850"/>
                <a:gd name="connsiteX1309" fmla="*/ 9289561 w 12192000"/>
                <a:gd name="connsiteY1309" fmla="*/ 687446 h 1608850"/>
                <a:gd name="connsiteX1310" fmla="*/ 9289561 w 12192000"/>
                <a:gd name="connsiteY1310" fmla="*/ 685554 h 1608850"/>
                <a:gd name="connsiteX1311" fmla="*/ 9289561 w 12192000"/>
                <a:gd name="connsiteY1311" fmla="*/ 672313 h 1608850"/>
                <a:gd name="connsiteX1312" fmla="*/ 9291335 w 12192000"/>
                <a:gd name="connsiteY1312" fmla="*/ 672313 h 1608850"/>
                <a:gd name="connsiteX1313" fmla="*/ 9303748 w 12192000"/>
                <a:gd name="connsiteY1313" fmla="*/ 672313 h 1608850"/>
                <a:gd name="connsiteX1314" fmla="*/ 9303748 w 12192000"/>
                <a:gd name="connsiteY1314" fmla="*/ 696093 h 1608850"/>
                <a:gd name="connsiteX1315" fmla="*/ 9304762 w 12192000"/>
                <a:gd name="connsiteY1315" fmla="*/ 696093 h 1608850"/>
                <a:gd name="connsiteX1316" fmla="*/ 9311855 w 12192000"/>
                <a:gd name="connsiteY1316" fmla="*/ 696093 h 1608850"/>
                <a:gd name="connsiteX1317" fmla="*/ 9311855 w 12192000"/>
                <a:gd name="connsiteY1317" fmla="*/ 695012 h 1608850"/>
                <a:gd name="connsiteX1318" fmla="*/ 9311855 w 12192000"/>
                <a:gd name="connsiteY1318" fmla="*/ 687446 h 1608850"/>
                <a:gd name="connsiteX1319" fmla="*/ 9313628 w 12192000"/>
                <a:gd name="connsiteY1319" fmla="*/ 687446 h 1608850"/>
                <a:gd name="connsiteX1320" fmla="*/ 9326042 w 12192000"/>
                <a:gd name="connsiteY1320" fmla="*/ 687446 h 1608850"/>
                <a:gd name="connsiteX1321" fmla="*/ 9326042 w 12192000"/>
                <a:gd name="connsiteY1321" fmla="*/ 713387 h 1608850"/>
                <a:gd name="connsiteX1322" fmla="*/ 9328069 w 12192000"/>
                <a:gd name="connsiteY1322" fmla="*/ 713387 h 1608850"/>
                <a:gd name="connsiteX1323" fmla="*/ 9342255 w 12192000"/>
                <a:gd name="connsiteY1323" fmla="*/ 713387 h 1608850"/>
                <a:gd name="connsiteX1324" fmla="*/ 9342255 w 12192000"/>
                <a:gd name="connsiteY1324" fmla="*/ 715008 h 1608850"/>
                <a:gd name="connsiteX1325" fmla="*/ 9342255 w 12192000"/>
                <a:gd name="connsiteY1325" fmla="*/ 726358 h 1608850"/>
                <a:gd name="connsiteX1326" fmla="*/ 9343015 w 12192000"/>
                <a:gd name="connsiteY1326" fmla="*/ 726358 h 1608850"/>
                <a:gd name="connsiteX1327" fmla="*/ 9348336 w 12192000"/>
                <a:gd name="connsiteY1327" fmla="*/ 726358 h 1608850"/>
                <a:gd name="connsiteX1328" fmla="*/ 9348336 w 12192000"/>
                <a:gd name="connsiteY1328" fmla="*/ 725547 h 1608850"/>
                <a:gd name="connsiteX1329" fmla="*/ 9348336 w 12192000"/>
                <a:gd name="connsiteY1329" fmla="*/ 719872 h 1608850"/>
                <a:gd name="connsiteX1330" fmla="*/ 9378736 w 12192000"/>
                <a:gd name="connsiteY1330" fmla="*/ 719872 h 1608850"/>
                <a:gd name="connsiteX1331" fmla="*/ 9378736 w 12192000"/>
                <a:gd name="connsiteY1331" fmla="*/ 743652 h 1608850"/>
                <a:gd name="connsiteX1332" fmla="*/ 9379749 w 12192000"/>
                <a:gd name="connsiteY1332" fmla="*/ 743652 h 1608850"/>
                <a:gd name="connsiteX1333" fmla="*/ 9386843 w 12192000"/>
                <a:gd name="connsiteY1333" fmla="*/ 743652 h 1608850"/>
                <a:gd name="connsiteX1334" fmla="*/ 9386843 w 12192000"/>
                <a:gd name="connsiteY1334" fmla="*/ 744733 h 1608850"/>
                <a:gd name="connsiteX1335" fmla="*/ 9386843 w 12192000"/>
                <a:gd name="connsiteY1335" fmla="*/ 752299 h 1608850"/>
                <a:gd name="connsiteX1336" fmla="*/ 9387603 w 12192000"/>
                <a:gd name="connsiteY1336" fmla="*/ 752299 h 1608850"/>
                <a:gd name="connsiteX1337" fmla="*/ 9392923 w 12192000"/>
                <a:gd name="connsiteY1337" fmla="*/ 752299 h 1608850"/>
                <a:gd name="connsiteX1338" fmla="*/ 9392923 w 12192000"/>
                <a:gd name="connsiteY1338" fmla="*/ 750137 h 1608850"/>
                <a:gd name="connsiteX1339" fmla="*/ 9392923 w 12192000"/>
                <a:gd name="connsiteY1339" fmla="*/ 735005 h 1608850"/>
                <a:gd name="connsiteX1340" fmla="*/ 9393936 w 12192000"/>
                <a:gd name="connsiteY1340" fmla="*/ 735005 h 1608850"/>
                <a:gd name="connsiteX1341" fmla="*/ 9401030 w 12192000"/>
                <a:gd name="connsiteY1341" fmla="*/ 735005 h 1608850"/>
                <a:gd name="connsiteX1342" fmla="*/ 9401030 w 12192000"/>
                <a:gd name="connsiteY1342" fmla="*/ 736086 h 1608850"/>
                <a:gd name="connsiteX1343" fmla="*/ 9401030 w 12192000"/>
                <a:gd name="connsiteY1343" fmla="*/ 743652 h 1608850"/>
                <a:gd name="connsiteX1344" fmla="*/ 9406350 w 12192000"/>
                <a:gd name="connsiteY1344" fmla="*/ 741659 h 1608850"/>
                <a:gd name="connsiteX1345" fmla="*/ 9407110 w 12192000"/>
                <a:gd name="connsiteY1345" fmla="*/ 740679 h 1608850"/>
                <a:gd name="connsiteX1346" fmla="*/ 9407110 w 12192000"/>
                <a:gd name="connsiteY1346" fmla="*/ 735005 h 1608850"/>
                <a:gd name="connsiteX1347" fmla="*/ 9445617 w 12192000"/>
                <a:gd name="connsiteY1347" fmla="*/ 735005 h 1608850"/>
                <a:gd name="connsiteX1348" fmla="*/ 9445617 w 12192000"/>
                <a:gd name="connsiteY1348" fmla="*/ 758784 h 1608850"/>
                <a:gd name="connsiteX1349" fmla="*/ 9447643 w 12192000"/>
                <a:gd name="connsiteY1349" fmla="*/ 758784 h 1608850"/>
                <a:gd name="connsiteX1350" fmla="*/ 9461830 w 12192000"/>
                <a:gd name="connsiteY1350" fmla="*/ 758784 h 1608850"/>
                <a:gd name="connsiteX1351" fmla="*/ 9461830 w 12192000"/>
                <a:gd name="connsiteY1351" fmla="*/ 759865 h 1608850"/>
                <a:gd name="connsiteX1352" fmla="*/ 9461830 w 12192000"/>
                <a:gd name="connsiteY1352" fmla="*/ 767431 h 1608850"/>
                <a:gd name="connsiteX1353" fmla="*/ 9463604 w 12192000"/>
                <a:gd name="connsiteY1353" fmla="*/ 767431 h 1608850"/>
                <a:gd name="connsiteX1354" fmla="*/ 9476017 w 12192000"/>
                <a:gd name="connsiteY1354" fmla="*/ 767431 h 1608850"/>
                <a:gd name="connsiteX1355" fmla="*/ 9476017 w 12192000"/>
                <a:gd name="connsiteY1355" fmla="*/ 743652 h 1608850"/>
                <a:gd name="connsiteX1356" fmla="*/ 9477030 w 12192000"/>
                <a:gd name="connsiteY1356" fmla="*/ 743652 h 1608850"/>
                <a:gd name="connsiteX1357" fmla="*/ 9484124 w 12192000"/>
                <a:gd name="connsiteY1357" fmla="*/ 743652 h 1608850"/>
                <a:gd name="connsiteX1358" fmla="*/ 9484124 w 12192000"/>
                <a:gd name="connsiteY1358" fmla="*/ 711225 h 1608850"/>
                <a:gd name="connsiteX1359" fmla="*/ 9485137 w 12192000"/>
                <a:gd name="connsiteY1359" fmla="*/ 711225 h 1608850"/>
                <a:gd name="connsiteX1360" fmla="*/ 9492231 w 12192000"/>
                <a:gd name="connsiteY1360" fmla="*/ 711225 h 1608850"/>
                <a:gd name="connsiteX1361" fmla="*/ 9492231 w 12192000"/>
                <a:gd name="connsiteY1361" fmla="*/ 709334 h 1608850"/>
                <a:gd name="connsiteX1362" fmla="*/ 9492231 w 12192000"/>
                <a:gd name="connsiteY1362" fmla="*/ 696093 h 1608850"/>
                <a:gd name="connsiteX1363" fmla="*/ 9490964 w 12192000"/>
                <a:gd name="connsiteY1363" fmla="*/ 694471 h 1608850"/>
                <a:gd name="connsiteX1364" fmla="*/ 9496284 w 12192000"/>
                <a:gd name="connsiteY1364" fmla="*/ 683122 h 1608850"/>
                <a:gd name="connsiteX1365" fmla="*/ 9504391 w 12192000"/>
                <a:gd name="connsiteY1365" fmla="*/ 711225 h 1608850"/>
                <a:gd name="connsiteX1366" fmla="*/ 9505151 w 12192000"/>
                <a:gd name="connsiteY1366" fmla="*/ 711225 h 1608850"/>
                <a:gd name="connsiteX1367" fmla="*/ 9510471 w 12192000"/>
                <a:gd name="connsiteY1367" fmla="*/ 711225 h 1608850"/>
                <a:gd name="connsiteX1368" fmla="*/ 9510471 w 12192000"/>
                <a:gd name="connsiteY1368" fmla="*/ 605298 h 1608850"/>
                <a:gd name="connsiteX1369" fmla="*/ 9511991 w 12192000"/>
                <a:gd name="connsiteY1369" fmla="*/ 605298 h 1608850"/>
                <a:gd name="connsiteX1370" fmla="*/ 9522631 w 12192000"/>
                <a:gd name="connsiteY1370" fmla="*/ 605298 h 1608850"/>
                <a:gd name="connsiteX1371" fmla="*/ 9522631 w 12192000"/>
                <a:gd name="connsiteY1371" fmla="*/ 557739 h 1608850"/>
                <a:gd name="connsiteX1372" fmla="*/ 9548978 w 12192000"/>
                <a:gd name="connsiteY1372" fmla="*/ 557739 h 1608850"/>
                <a:gd name="connsiteX1373" fmla="*/ 9548978 w 12192000"/>
                <a:gd name="connsiteY1373" fmla="*/ 536121 h 1608850"/>
                <a:gd name="connsiteX1374" fmla="*/ 9583432 w 12192000"/>
                <a:gd name="connsiteY1374" fmla="*/ 536121 h 1608850"/>
                <a:gd name="connsiteX1375" fmla="*/ 9583432 w 12192000"/>
                <a:gd name="connsiteY1375" fmla="*/ 538553 h 1608850"/>
                <a:gd name="connsiteX1376" fmla="*/ 9583432 w 12192000"/>
                <a:gd name="connsiteY1376" fmla="*/ 555577 h 1608850"/>
                <a:gd name="connsiteX1377" fmla="*/ 9585712 w 12192000"/>
                <a:gd name="connsiteY1377" fmla="*/ 555577 h 1608850"/>
                <a:gd name="connsiteX1378" fmla="*/ 9601672 w 12192000"/>
                <a:gd name="connsiteY1378" fmla="*/ 555577 h 1608850"/>
                <a:gd name="connsiteX1379" fmla="*/ 9601672 w 12192000"/>
                <a:gd name="connsiteY1379" fmla="*/ 603136 h 1608850"/>
                <a:gd name="connsiteX1380" fmla="*/ 9602685 w 12192000"/>
                <a:gd name="connsiteY1380" fmla="*/ 603136 h 1608850"/>
                <a:gd name="connsiteX1381" fmla="*/ 9609779 w 12192000"/>
                <a:gd name="connsiteY1381" fmla="*/ 603136 h 1608850"/>
                <a:gd name="connsiteX1382" fmla="*/ 9623966 w 12192000"/>
                <a:gd name="connsiteY1382" fmla="*/ 607460 h 1608850"/>
                <a:gd name="connsiteX1383" fmla="*/ 9623966 w 12192000"/>
                <a:gd name="connsiteY1383" fmla="*/ 646372 h 1608850"/>
                <a:gd name="connsiteX1384" fmla="*/ 9624979 w 12192000"/>
                <a:gd name="connsiteY1384" fmla="*/ 646372 h 1608850"/>
                <a:gd name="connsiteX1385" fmla="*/ 9632072 w 12192000"/>
                <a:gd name="connsiteY1385" fmla="*/ 646372 h 1608850"/>
                <a:gd name="connsiteX1386" fmla="*/ 9632072 w 12192000"/>
                <a:gd name="connsiteY1386" fmla="*/ 647993 h 1608850"/>
                <a:gd name="connsiteX1387" fmla="*/ 9632072 w 12192000"/>
                <a:gd name="connsiteY1387" fmla="*/ 659342 h 1608850"/>
                <a:gd name="connsiteX1388" fmla="*/ 9634099 w 12192000"/>
                <a:gd name="connsiteY1388" fmla="*/ 659342 h 1608850"/>
                <a:gd name="connsiteX1389" fmla="*/ 9648286 w 12192000"/>
                <a:gd name="connsiteY1389" fmla="*/ 659342 h 1608850"/>
                <a:gd name="connsiteX1390" fmla="*/ 9654366 w 12192000"/>
                <a:gd name="connsiteY1390" fmla="*/ 665828 h 1608850"/>
                <a:gd name="connsiteX1391" fmla="*/ 9654366 w 12192000"/>
                <a:gd name="connsiteY1391" fmla="*/ 687446 h 1608850"/>
                <a:gd name="connsiteX1392" fmla="*/ 9656646 w 12192000"/>
                <a:gd name="connsiteY1392" fmla="*/ 687446 h 1608850"/>
                <a:gd name="connsiteX1393" fmla="*/ 9672606 w 12192000"/>
                <a:gd name="connsiteY1393" fmla="*/ 687446 h 1608850"/>
                <a:gd name="connsiteX1394" fmla="*/ 9672606 w 12192000"/>
                <a:gd name="connsiteY1394" fmla="*/ 688526 h 1608850"/>
                <a:gd name="connsiteX1395" fmla="*/ 9672606 w 12192000"/>
                <a:gd name="connsiteY1395" fmla="*/ 696093 h 1608850"/>
                <a:gd name="connsiteX1396" fmla="*/ 9673873 w 12192000"/>
                <a:gd name="connsiteY1396" fmla="*/ 696093 h 1608850"/>
                <a:gd name="connsiteX1397" fmla="*/ 9682740 w 12192000"/>
                <a:gd name="connsiteY1397" fmla="*/ 696093 h 1608850"/>
                <a:gd name="connsiteX1398" fmla="*/ 9682740 w 12192000"/>
                <a:gd name="connsiteY1398" fmla="*/ 698254 h 1608850"/>
                <a:gd name="connsiteX1399" fmla="*/ 9682740 w 12192000"/>
                <a:gd name="connsiteY1399" fmla="*/ 713387 h 1608850"/>
                <a:gd name="connsiteX1400" fmla="*/ 9686793 w 12192000"/>
                <a:gd name="connsiteY1400" fmla="*/ 711495 h 1608850"/>
                <a:gd name="connsiteX1401" fmla="*/ 9686793 w 12192000"/>
                <a:gd name="connsiteY1401" fmla="*/ 698254 h 1608850"/>
                <a:gd name="connsiteX1402" fmla="*/ 9687806 w 12192000"/>
                <a:gd name="connsiteY1402" fmla="*/ 698254 h 1608850"/>
                <a:gd name="connsiteX1403" fmla="*/ 9694900 w 12192000"/>
                <a:gd name="connsiteY1403" fmla="*/ 698254 h 1608850"/>
                <a:gd name="connsiteX1404" fmla="*/ 9694900 w 12192000"/>
                <a:gd name="connsiteY1404" fmla="*/ 699876 h 1608850"/>
                <a:gd name="connsiteX1405" fmla="*/ 9694900 w 12192000"/>
                <a:gd name="connsiteY1405" fmla="*/ 711225 h 1608850"/>
                <a:gd name="connsiteX1406" fmla="*/ 9695660 w 12192000"/>
                <a:gd name="connsiteY1406" fmla="*/ 711225 h 1608850"/>
                <a:gd name="connsiteX1407" fmla="*/ 9700980 w 12192000"/>
                <a:gd name="connsiteY1407" fmla="*/ 711225 h 1608850"/>
                <a:gd name="connsiteX1408" fmla="*/ 9749620 w 12192000"/>
                <a:gd name="connsiteY1408" fmla="*/ 706902 h 1608850"/>
                <a:gd name="connsiteX1409" fmla="*/ 9749620 w 12192000"/>
                <a:gd name="connsiteY1409" fmla="*/ 708253 h 1608850"/>
                <a:gd name="connsiteX1410" fmla="*/ 9749620 w 12192000"/>
                <a:gd name="connsiteY1410" fmla="*/ 717710 h 1608850"/>
                <a:gd name="connsiteX1411" fmla="*/ 9750380 w 12192000"/>
                <a:gd name="connsiteY1411" fmla="*/ 717710 h 1608850"/>
                <a:gd name="connsiteX1412" fmla="*/ 9755702 w 12192000"/>
                <a:gd name="connsiteY1412" fmla="*/ 717710 h 1608850"/>
                <a:gd name="connsiteX1413" fmla="*/ 9755702 w 12192000"/>
                <a:gd name="connsiteY1413" fmla="*/ 719872 h 1608850"/>
                <a:gd name="connsiteX1414" fmla="*/ 9755702 w 12192000"/>
                <a:gd name="connsiteY1414" fmla="*/ 735005 h 1608850"/>
                <a:gd name="connsiteX1415" fmla="*/ 9757728 w 12192000"/>
                <a:gd name="connsiteY1415" fmla="*/ 733654 h 1608850"/>
                <a:gd name="connsiteX1416" fmla="*/ 9771914 w 12192000"/>
                <a:gd name="connsiteY1416" fmla="*/ 724196 h 1608850"/>
                <a:gd name="connsiteX1417" fmla="*/ 9777994 w 12192000"/>
                <a:gd name="connsiteY1417" fmla="*/ 683122 h 1608850"/>
                <a:gd name="connsiteX1418" fmla="*/ 9778754 w 12192000"/>
                <a:gd name="connsiteY1418" fmla="*/ 682852 h 1608850"/>
                <a:gd name="connsiteX1419" fmla="*/ 9784074 w 12192000"/>
                <a:gd name="connsiteY1419" fmla="*/ 680960 h 1608850"/>
                <a:gd name="connsiteX1420" fmla="*/ 9786102 w 12192000"/>
                <a:gd name="connsiteY1420" fmla="*/ 611783 h 1608850"/>
                <a:gd name="connsiteX1421" fmla="*/ 9788128 w 12192000"/>
                <a:gd name="connsiteY1421" fmla="*/ 680960 h 1608850"/>
                <a:gd name="connsiteX1422" fmla="*/ 9788888 w 12192000"/>
                <a:gd name="connsiteY1422" fmla="*/ 681230 h 1608850"/>
                <a:gd name="connsiteX1423" fmla="*/ 9794208 w 12192000"/>
                <a:gd name="connsiteY1423" fmla="*/ 683122 h 1608850"/>
                <a:gd name="connsiteX1424" fmla="*/ 9794208 w 12192000"/>
                <a:gd name="connsiteY1424" fmla="*/ 596651 h 1608850"/>
                <a:gd name="connsiteX1425" fmla="*/ 9798262 w 12192000"/>
                <a:gd name="connsiteY1425" fmla="*/ 564224 h 1608850"/>
                <a:gd name="connsiteX1426" fmla="*/ 9836768 w 12192000"/>
                <a:gd name="connsiteY1426" fmla="*/ 564224 h 1608850"/>
                <a:gd name="connsiteX1427" fmla="*/ 9836768 w 12192000"/>
                <a:gd name="connsiteY1427" fmla="*/ 596651 h 1608850"/>
                <a:gd name="connsiteX1428" fmla="*/ 9837528 w 12192000"/>
                <a:gd name="connsiteY1428" fmla="*/ 596651 h 1608850"/>
                <a:gd name="connsiteX1429" fmla="*/ 9842848 w 12192000"/>
                <a:gd name="connsiteY1429" fmla="*/ 596651 h 1608850"/>
                <a:gd name="connsiteX1430" fmla="*/ 9842848 w 12192000"/>
                <a:gd name="connsiteY1430" fmla="*/ 514503 h 1608850"/>
                <a:gd name="connsiteX1431" fmla="*/ 9844622 w 12192000"/>
                <a:gd name="connsiteY1431" fmla="*/ 514503 h 1608850"/>
                <a:gd name="connsiteX1432" fmla="*/ 9857036 w 12192000"/>
                <a:gd name="connsiteY1432" fmla="*/ 514503 h 1608850"/>
                <a:gd name="connsiteX1433" fmla="*/ 9857036 w 12192000"/>
                <a:gd name="connsiteY1433" fmla="*/ 512612 h 1608850"/>
                <a:gd name="connsiteX1434" fmla="*/ 9857036 w 12192000"/>
                <a:gd name="connsiteY1434" fmla="*/ 499371 h 1608850"/>
                <a:gd name="connsiteX1435" fmla="*/ 9879330 w 12192000"/>
                <a:gd name="connsiteY1435" fmla="*/ 499371 h 1608850"/>
                <a:gd name="connsiteX1436" fmla="*/ 9879330 w 12192000"/>
                <a:gd name="connsiteY1436" fmla="*/ 498290 h 1608850"/>
                <a:gd name="connsiteX1437" fmla="*/ 9879330 w 12192000"/>
                <a:gd name="connsiteY1437" fmla="*/ 490724 h 1608850"/>
                <a:gd name="connsiteX1438" fmla="*/ 9881102 w 12192000"/>
                <a:gd name="connsiteY1438" fmla="*/ 490724 h 1608850"/>
                <a:gd name="connsiteX1439" fmla="*/ 9893516 w 12192000"/>
                <a:gd name="connsiteY1439" fmla="*/ 490724 h 1608850"/>
                <a:gd name="connsiteX1440" fmla="*/ 9893516 w 12192000"/>
                <a:gd name="connsiteY1440" fmla="*/ 491805 h 1608850"/>
                <a:gd name="connsiteX1441" fmla="*/ 9893516 w 12192000"/>
                <a:gd name="connsiteY1441" fmla="*/ 499371 h 1608850"/>
                <a:gd name="connsiteX1442" fmla="*/ 9894276 w 12192000"/>
                <a:gd name="connsiteY1442" fmla="*/ 499371 h 1608850"/>
                <a:gd name="connsiteX1443" fmla="*/ 9899596 w 12192000"/>
                <a:gd name="connsiteY1443" fmla="*/ 499371 h 1608850"/>
                <a:gd name="connsiteX1444" fmla="*/ 9909730 w 12192000"/>
                <a:gd name="connsiteY1444" fmla="*/ 495047 h 1608850"/>
                <a:gd name="connsiteX1445" fmla="*/ 9913782 w 12192000"/>
                <a:gd name="connsiteY1445" fmla="*/ 498290 h 1608850"/>
                <a:gd name="connsiteX1446" fmla="*/ 9913782 w 12192000"/>
                <a:gd name="connsiteY1446" fmla="*/ 490724 h 1608850"/>
                <a:gd name="connsiteX1447" fmla="*/ 9916062 w 12192000"/>
                <a:gd name="connsiteY1447" fmla="*/ 490724 h 1608850"/>
                <a:gd name="connsiteX1448" fmla="*/ 9932024 w 12192000"/>
                <a:gd name="connsiteY1448" fmla="*/ 490724 h 1608850"/>
                <a:gd name="connsiteX1449" fmla="*/ 9932024 w 12192000"/>
                <a:gd name="connsiteY1449" fmla="*/ 491805 h 1608850"/>
                <a:gd name="connsiteX1450" fmla="*/ 9932024 w 12192000"/>
                <a:gd name="connsiteY1450" fmla="*/ 499371 h 1608850"/>
                <a:gd name="connsiteX1451" fmla="*/ 9962424 w 12192000"/>
                <a:gd name="connsiteY1451" fmla="*/ 499371 h 1608850"/>
                <a:gd name="connsiteX1452" fmla="*/ 9962424 w 12192000"/>
                <a:gd name="connsiteY1452" fmla="*/ 500992 h 1608850"/>
                <a:gd name="connsiteX1453" fmla="*/ 9962424 w 12192000"/>
                <a:gd name="connsiteY1453" fmla="*/ 512342 h 1608850"/>
                <a:gd name="connsiteX1454" fmla="*/ 9988770 w 12192000"/>
                <a:gd name="connsiteY1454" fmla="*/ 512342 h 1608850"/>
                <a:gd name="connsiteX1455" fmla="*/ 9988770 w 12192000"/>
                <a:gd name="connsiteY1455" fmla="*/ 542606 h 1608850"/>
                <a:gd name="connsiteX1456" fmla="*/ 9989530 w 12192000"/>
                <a:gd name="connsiteY1456" fmla="*/ 542606 h 1608850"/>
                <a:gd name="connsiteX1457" fmla="*/ 9994850 w 12192000"/>
                <a:gd name="connsiteY1457" fmla="*/ 542606 h 1608850"/>
                <a:gd name="connsiteX1458" fmla="*/ 9994850 w 12192000"/>
                <a:gd name="connsiteY1458" fmla="*/ 543687 h 1608850"/>
                <a:gd name="connsiteX1459" fmla="*/ 9994850 w 12192000"/>
                <a:gd name="connsiteY1459" fmla="*/ 551254 h 1608850"/>
                <a:gd name="connsiteX1460" fmla="*/ 9998904 w 12192000"/>
                <a:gd name="connsiteY1460" fmla="*/ 581518 h 1608850"/>
                <a:gd name="connsiteX1461" fmla="*/ 9999664 w 12192000"/>
                <a:gd name="connsiteY1461" fmla="*/ 581518 h 1608850"/>
                <a:gd name="connsiteX1462" fmla="*/ 10004984 w 12192000"/>
                <a:gd name="connsiteY1462" fmla="*/ 581518 h 1608850"/>
                <a:gd name="connsiteX1463" fmla="*/ 10004984 w 12192000"/>
                <a:gd name="connsiteY1463" fmla="*/ 582329 h 1608850"/>
                <a:gd name="connsiteX1464" fmla="*/ 10004984 w 12192000"/>
                <a:gd name="connsiteY1464" fmla="*/ 588004 h 1608850"/>
                <a:gd name="connsiteX1465" fmla="*/ 10005998 w 12192000"/>
                <a:gd name="connsiteY1465" fmla="*/ 588004 h 1608850"/>
                <a:gd name="connsiteX1466" fmla="*/ 10013090 w 12192000"/>
                <a:gd name="connsiteY1466" fmla="*/ 588004 h 1608850"/>
                <a:gd name="connsiteX1467" fmla="*/ 10013090 w 12192000"/>
                <a:gd name="connsiteY1467" fmla="*/ 618269 h 1608850"/>
                <a:gd name="connsiteX1468" fmla="*/ 10015118 w 12192000"/>
                <a:gd name="connsiteY1468" fmla="*/ 618269 h 1608850"/>
                <a:gd name="connsiteX1469" fmla="*/ 10029304 w 12192000"/>
                <a:gd name="connsiteY1469" fmla="*/ 618269 h 1608850"/>
                <a:gd name="connsiteX1470" fmla="*/ 10029304 w 12192000"/>
                <a:gd name="connsiteY1470" fmla="*/ 642048 h 1608850"/>
                <a:gd name="connsiteX1471" fmla="*/ 10031332 w 12192000"/>
                <a:gd name="connsiteY1471" fmla="*/ 643669 h 1608850"/>
                <a:gd name="connsiteX1472" fmla="*/ 10031332 w 12192000"/>
                <a:gd name="connsiteY1472" fmla="*/ 655019 h 1608850"/>
                <a:gd name="connsiteX1473" fmla="*/ 10032092 w 12192000"/>
                <a:gd name="connsiteY1473" fmla="*/ 655019 h 1608850"/>
                <a:gd name="connsiteX1474" fmla="*/ 10037412 w 12192000"/>
                <a:gd name="connsiteY1474" fmla="*/ 655019 h 1608850"/>
                <a:gd name="connsiteX1475" fmla="*/ 10037412 w 12192000"/>
                <a:gd name="connsiteY1475" fmla="*/ 678798 h 1608850"/>
                <a:gd name="connsiteX1476" fmla="*/ 10038678 w 12192000"/>
                <a:gd name="connsiteY1476" fmla="*/ 678798 h 1608850"/>
                <a:gd name="connsiteX1477" fmla="*/ 10047544 w 12192000"/>
                <a:gd name="connsiteY1477" fmla="*/ 678798 h 1608850"/>
                <a:gd name="connsiteX1478" fmla="*/ 10049572 w 12192000"/>
                <a:gd name="connsiteY1478" fmla="*/ 682852 h 1608850"/>
                <a:gd name="connsiteX1479" fmla="*/ 10049572 w 12192000"/>
                <a:gd name="connsiteY1479" fmla="*/ 696093 h 1608850"/>
                <a:gd name="connsiteX1480" fmla="*/ 10051092 w 12192000"/>
                <a:gd name="connsiteY1480" fmla="*/ 694201 h 1608850"/>
                <a:gd name="connsiteX1481" fmla="*/ 10061732 w 12192000"/>
                <a:gd name="connsiteY1481" fmla="*/ 680960 h 1608850"/>
                <a:gd name="connsiteX1482" fmla="*/ 10090106 w 12192000"/>
                <a:gd name="connsiteY1482" fmla="*/ 680960 h 1608850"/>
                <a:gd name="connsiteX1483" fmla="*/ 10090106 w 12192000"/>
                <a:gd name="connsiteY1483" fmla="*/ 767431 h 1608850"/>
                <a:gd name="connsiteX1484" fmla="*/ 10090866 w 12192000"/>
                <a:gd name="connsiteY1484" fmla="*/ 767431 h 1608850"/>
                <a:gd name="connsiteX1485" fmla="*/ 10096186 w 12192000"/>
                <a:gd name="connsiteY1485" fmla="*/ 767431 h 1608850"/>
                <a:gd name="connsiteX1486" fmla="*/ 10096946 w 12192000"/>
                <a:gd name="connsiteY1486" fmla="*/ 766080 h 1608850"/>
                <a:gd name="connsiteX1487" fmla="*/ 10102266 w 12192000"/>
                <a:gd name="connsiteY1487" fmla="*/ 756622 h 1608850"/>
                <a:gd name="connsiteX1488" fmla="*/ 10102266 w 12192000"/>
                <a:gd name="connsiteY1488" fmla="*/ 758514 h 1608850"/>
                <a:gd name="connsiteX1489" fmla="*/ 10102266 w 12192000"/>
                <a:gd name="connsiteY1489" fmla="*/ 771755 h 1608850"/>
                <a:gd name="connsiteX1490" fmla="*/ 10106318 w 12192000"/>
                <a:gd name="connsiteY1490" fmla="*/ 726358 h 1608850"/>
                <a:gd name="connsiteX1491" fmla="*/ 10107078 w 12192000"/>
                <a:gd name="connsiteY1491" fmla="*/ 726358 h 1608850"/>
                <a:gd name="connsiteX1492" fmla="*/ 10112398 w 12192000"/>
                <a:gd name="connsiteY1492" fmla="*/ 726358 h 1608850"/>
                <a:gd name="connsiteX1493" fmla="*/ 10112398 w 12192000"/>
                <a:gd name="connsiteY1493" fmla="*/ 661504 h 1608850"/>
                <a:gd name="connsiteX1494" fmla="*/ 10113412 w 12192000"/>
                <a:gd name="connsiteY1494" fmla="*/ 661504 h 1608850"/>
                <a:gd name="connsiteX1495" fmla="*/ 10120506 w 12192000"/>
                <a:gd name="connsiteY1495" fmla="*/ 661504 h 1608850"/>
                <a:gd name="connsiteX1496" fmla="*/ 10132666 w 12192000"/>
                <a:gd name="connsiteY1496" fmla="*/ 618269 h 1608850"/>
                <a:gd name="connsiteX1497" fmla="*/ 10133932 w 12192000"/>
                <a:gd name="connsiteY1497" fmla="*/ 618269 h 1608850"/>
                <a:gd name="connsiteX1498" fmla="*/ 10142800 w 12192000"/>
                <a:gd name="connsiteY1498" fmla="*/ 618269 h 1608850"/>
                <a:gd name="connsiteX1499" fmla="*/ 10152932 w 12192000"/>
                <a:gd name="connsiteY1499" fmla="*/ 661504 h 1608850"/>
                <a:gd name="connsiteX1500" fmla="*/ 10153946 w 12192000"/>
                <a:gd name="connsiteY1500" fmla="*/ 661504 h 1608850"/>
                <a:gd name="connsiteX1501" fmla="*/ 10161040 w 12192000"/>
                <a:gd name="connsiteY1501" fmla="*/ 661504 h 1608850"/>
                <a:gd name="connsiteX1502" fmla="*/ 10161040 w 12192000"/>
                <a:gd name="connsiteY1502" fmla="*/ 700416 h 1608850"/>
                <a:gd name="connsiteX1503" fmla="*/ 10162812 w 12192000"/>
                <a:gd name="connsiteY1503" fmla="*/ 700416 h 1608850"/>
                <a:gd name="connsiteX1504" fmla="*/ 10175226 w 12192000"/>
                <a:gd name="connsiteY1504" fmla="*/ 700416 h 1608850"/>
                <a:gd name="connsiteX1505" fmla="*/ 10175226 w 12192000"/>
                <a:gd name="connsiteY1505" fmla="*/ 702578 h 1608850"/>
                <a:gd name="connsiteX1506" fmla="*/ 10175226 w 12192000"/>
                <a:gd name="connsiteY1506" fmla="*/ 717710 h 1608850"/>
                <a:gd name="connsiteX1507" fmla="*/ 10179280 w 12192000"/>
                <a:gd name="connsiteY1507" fmla="*/ 715549 h 1608850"/>
                <a:gd name="connsiteX1508" fmla="*/ 10179280 w 12192000"/>
                <a:gd name="connsiteY1508" fmla="*/ 700416 h 1608850"/>
                <a:gd name="connsiteX1509" fmla="*/ 10180800 w 12192000"/>
                <a:gd name="connsiteY1509" fmla="*/ 700416 h 1608850"/>
                <a:gd name="connsiteX1510" fmla="*/ 10191440 w 12192000"/>
                <a:gd name="connsiteY1510" fmla="*/ 700416 h 1608850"/>
                <a:gd name="connsiteX1511" fmla="*/ 10191440 w 12192000"/>
                <a:gd name="connsiteY1511" fmla="*/ 702037 h 1608850"/>
                <a:gd name="connsiteX1512" fmla="*/ 10191440 w 12192000"/>
                <a:gd name="connsiteY1512" fmla="*/ 713387 h 1608850"/>
                <a:gd name="connsiteX1513" fmla="*/ 10221840 w 12192000"/>
                <a:gd name="connsiteY1513" fmla="*/ 713387 h 1608850"/>
                <a:gd name="connsiteX1514" fmla="*/ 10221840 w 12192000"/>
                <a:gd name="connsiteY1514" fmla="*/ 676637 h 1608850"/>
                <a:gd name="connsiteX1515" fmla="*/ 10223106 w 12192000"/>
                <a:gd name="connsiteY1515" fmla="*/ 676637 h 1608850"/>
                <a:gd name="connsiteX1516" fmla="*/ 10231974 w 12192000"/>
                <a:gd name="connsiteY1516" fmla="*/ 676637 h 1608850"/>
                <a:gd name="connsiteX1517" fmla="*/ 10231974 w 12192000"/>
                <a:gd name="connsiteY1517" fmla="*/ 698254 h 1608850"/>
                <a:gd name="connsiteX1518" fmla="*/ 10234000 w 12192000"/>
                <a:gd name="connsiteY1518" fmla="*/ 665828 h 1608850"/>
                <a:gd name="connsiteX1519" fmla="*/ 10256294 w 12192000"/>
                <a:gd name="connsiteY1519" fmla="*/ 665828 h 1608850"/>
                <a:gd name="connsiteX1520" fmla="*/ 10256294 w 12192000"/>
                <a:gd name="connsiteY1520" fmla="*/ 664206 h 1608850"/>
                <a:gd name="connsiteX1521" fmla="*/ 10256294 w 12192000"/>
                <a:gd name="connsiteY1521" fmla="*/ 652857 h 1608850"/>
                <a:gd name="connsiteX1522" fmla="*/ 10257054 w 12192000"/>
                <a:gd name="connsiteY1522" fmla="*/ 652857 h 1608850"/>
                <a:gd name="connsiteX1523" fmla="*/ 10262374 w 12192000"/>
                <a:gd name="connsiteY1523" fmla="*/ 652857 h 1608850"/>
                <a:gd name="connsiteX1524" fmla="*/ 10262374 w 12192000"/>
                <a:gd name="connsiteY1524" fmla="*/ 650966 h 1608850"/>
                <a:gd name="connsiteX1525" fmla="*/ 10262374 w 12192000"/>
                <a:gd name="connsiteY1525" fmla="*/ 637725 h 1608850"/>
                <a:gd name="connsiteX1526" fmla="*/ 10266428 w 12192000"/>
                <a:gd name="connsiteY1526" fmla="*/ 644210 h 1608850"/>
                <a:gd name="connsiteX1527" fmla="*/ 10268708 w 12192000"/>
                <a:gd name="connsiteY1527" fmla="*/ 644210 h 1608850"/>
                <a:gd name="connsiteX1528" fmla="*/ 10284668 w 12192000"/>
                <a:gd name="connsiteY1528" fmla="*/ 644210 h 1608850"/>
                <a:gd name="connsiteX1529" fmla="*/ 10284668 w 12192000"/>
                <a:gd name="connsiteY1529" fmla="*/ 643399 h 1608850"/>
                <a:gd name="connsiteX1530" fmla="*/ 10284668 w 12192000"/>
                <a:gd name="connsiteY1530" fmla="*/ 637725 h 1608850"/>
                <a:gd name="connsiteX1531" fmla="*/ 10285428 w 12192000"/>
                <a:gd name="connsiteY1531" fmla="*/ 637725 h 1608850"/>
                <a:gd name="connsiteX1532" fmla="*/ 10290748 w 12192000"/>
                <a:gd name="connsiteY1532" fmla="*/ 637725 h 1608850"/>
                <a:gd name="connsiteX1533" fmla="*/ 10290748 w 12192000"/>
                <a:gd name="connsiteY1533" fmla="*/ 639076 h 1608850"/>
                <a:gd name="connsiteX1534" fmla="*/ 10290748 w 12192000"/>
                <a:gd name="connsiteY1534" fmla="*/ 648534 h 1608850"/>
                <a:gd name="connsiteX1535" fmla="*/ 10329254 w 12192000"/>
                <a:gd name="connsiteY1535" fmla="*/ 648534 h 1608850"/>
                <a:gd name="connsiteX1536" fmla="*/ 10329254 w 12192000"/>
                <a:gd name="connsiteY1536" fmla="*/ 786887 h 1608850"/>
                <a:gd name="connsiteX1537" fmla="*/ 10330774 w 12192000"/>
                <a:gd name="connsiteY1537" fmla="*/ 786887 h 1608850"/>
                <a:gd name="connsiteX1538" fmla="*/ 10341414 w 12192000"/>
                <a:gd name="connsiteY1538" fmla="*/ 786887 h 1608850"/>
                <a:gd name="connsiteX1539" fmla="*/ 10341414 w 12192000"/>
                <a:gd name="connsiteY1539" fmla="*/ 773917 h 1608850"/>
                <a:gd name="connsiteX1540" fmla="*/ 10345468 w 12192000"/>
                <a:gd name="connsiteY1540" fmla="*/ 773917 h 1608850"/>
                <a:gd name="connsiteX1541" fmla="*/ 10345468 w 12192000"/>
                <a:gd name="connsiteY1541" fmla="*/ 786887 h 1608850"/>
                <a:gd name="connsiteX1542" fmla="*/ 10375868 w 12192000"/>
                <a:gd name="connsiteY1542" fmla="*/ 786887 h 1608850"/>
                <a:gd name="connsiteX1543" fmla="*/ 10375868 w 12192000"/>
                <a:gd name="connsiteY1543" fmla="*/ 756622 h 1608850"/>
                <a:gd name="connsiteX1544" fmla="*/ 10388028 w 12192000"/>
                <a:gd name="connsiteY1544" fmla="*/ 756622 h 1608850"/>
                <a:gd name="connsiteX1545" fmla="*/ 10400188 w 12192000"/>
                <a:gd name="connsiteY1545" fmla="*/ 754461 h 1608850"/>
                <a:gd name="connsiteX1546" fmla="*/ 10404242 w 12192000"/>
                <a:gd name="connsiteY1546" fmla="*/ 756622 h 1608850"/>
                <a:gd name="connsiteX1547" fmla="*/ 10414376 w 12192000"/>
                <a:gd name="connsiteY1547" fmla="*/ 756622 h 1608850"/>
                <a:gd name="connsiteX1548" fmla="*/ 10414376 w 12192000"/>
                <a:gd name="connsiteY1548" fmla="*/ 786887 h 1608850"/>
                <a:gd name="connsiteX1549" fmla="*/ 10422482 w 12192000"/>
                <a:gd name="connsiteY1549" fmla="*/ 786887 h 1608850"/>
                <a:gd name="connsiteX1550" fmla="*/ 10422482 w 12192000"/>
                <a:gd name="connsiteY1550" fmla="*/ 804182 h 1608850"/>
                <a:gd name="connsiteX1551" fmla="*/ 10431818 w 12192000"/>
                <a:gd name="connsiteY1551" fmla="*/ 805087 h 1608850"/>
                <a:gd name="connsiteX1552" fmla="*/ 10444776 w 12192000"/>
                <a:gd name="connsiteY1552" fmla="*/ 805087 h 1608850"/>
                <a:gd name="connsiteX1553" fmla="*/ 10444776 w 12192000"/>
                <a:gd name="connsiteY1553" fmla="*/ 789049 h 1608850"/>
                <a:gd name="connsiteX1554" fmla="*/ 10512732 w 12192000"/>
                <a:gd name="connsiteY1554" fmla="*/ 789049 h 1608850"/>
                <a:gd name="connsiteX1555" fmla="*/ 10512732 w 12192000"/>
                <a:gd name="connsiteY1555" fmla="*/ 703796 h 1608850"/>
                <a:gd name="connsiteX1556" fmla="*/ 10584740 w 12192000"/>
                <a:gd name="connsiteY1556" fmla="*/ 703796 h 1608850"/>
                <a:gd name="connsiteX1557" fmla="*/ 10584740 w 12192000"/>
                <a:gd name="connsiteY1557" fmla="*/ 782564 h 1608850"/>
                <a:gd name="connsiteX1558" fmla="*/ 10586644 w 12192000"/>
                <a:gd name="connsiteY1558" fmla="*/ 782564 h 1608850"/>
                <a:gd name="connsiteX1559" fmla="*/ 10587886 w 12192000"/>
                <a:gd name="connsiteY1559" fmla="*/ 805087 h 1608850"/>
                <a:gd name="connsiteX1560" fmla="*/ 10597562 w 12192000"/>
                <a:gd name="connsiteY1560" fmla="*/ 805087 h 1608850"/>
                <a:gd name="connsiteX1561" fmla="*/ 10598804 w 12192000"/>
                <a:gd name="connsiteY1561" fmla="*/ 782564 h 1608850"/>
                <a:gd name="connsiteX1562" fmla="*/ 10604884 w 12192000"/>
                <a:gd name="connsiteY1562" fmla="*/ 782564 h 1608850"/>
                <a:gd name="connsiteX1563" fmla="*/ 10606126 w 12192000"/>
                <a:gd name="connsiteY1563" fmla="*/ 805087 h 1608850"/>
                <a:gd name="connsiteX1564" fmla="*/ 10656748 w 12192000"/>
                <a:gd name="connsiteY1564" fmla="*/ 805087 h 1608850"/>
                <a:gd name="connsiteX1565" fmla="*/ 10656748 w 12192000"/>
                <a:gd name="connsiteY1565" fmla="*/ 642059 h 1608850"/>
                <a:gd name="connsiteX1566" fmla="*/ 10854076 w 12192000"/>
                <a:gd name="connsiteY1566" fmla="*/ 642059 h 1608850"/>
                <a:gd name="connsiteX1567" fmla="*/ 10854076 w 12192000"/>
                <a:gd name="connsiteY1567" fmla="*/ 805087 h 1608850"/>
                <a:gd name="connsiteX1568" fmla="*/ 10872772 w 12192000"/>
                <a:gd name="connsiteY1568" fmla="*/ 805087 h 1608850"/>
                <a:gd name="connsiteX1569" fmla="*/ 10872772 w 12192000"/>
                <a:gd name="connsiteY1569" fmla="*/ 722394 h 1608850"/>
                <a:gd name="connsiteX1570" fmla="*/ 10967892 w 12192000"/>
                <a:gd name="connsiteY1570" fmla="*/ 722394 h 1608850"/>
                <a:gd name="connsiteX1571" fmla="*/ 10979823 w 12192000"/>
                <a:gd name="connsiteY1571" fmla="*/ 404253 h 1608850"/>
                <a:gd name="connsiteX1572" fmla="*/ 10967663 w 12192000"/>
                <a:gd name="connsiteY1572" fmla="*/ 382635 h 1608850"/>
                <a:gd name="connsiteX1573" fmla="*/ 10961583 w 12192000"/>
                <a:gd name="connsiteY1573" fmla="*/ 378311 h 1608850"/>
                <a:gd name="connsiteX1574" fmla="*/ 10969690 w 12192000"/>
                <a:gd name="connsiteY1574" fmla="*/ 354532 h 1608850"/>
                <a:gd name="connsiteX1575" fmla="*/ 10969690 w 12192000"/>
                <a:gd name="connsiteY1575" fmla="*/ 337238 h 1608850"/>
                <a:gd name="connsiteX1576" fmla="*/ 10983876 w 12192000"/>
                <a:gd name="connsiteY1576" fmla="*/ 337238 h 1608850"/>
                <a:gd name="connsiteX1577" fmla="*/ 10983876 w 12192000"/>
                <a:gd name="connsiteY1577" fmla="*/ 315620 h 1608850"/>
                <a:gd name="connsiteX1578" fmla="*/ 10985903 w 12192000"/>
                <a:gd name="connsiteY1578" fmla="*/ 311296 h 1608850"/>
                <a:gd name="connsiteX1579" fmla="*/ 10985903 w 12192000"/>
                <a:gd name="connsiteY1579" fmla="*/ 233472 h 1608850"/>
                <a:gd name="connsiteX1580" fmla="*/ 10983876 w 12192000"/>
                <a:gd name="connsiteY1580" fmla="*/ 226987 h 1608850"/>
                <a:gd name="connsiteX1581" fmla="*/ 10989956 w 12192000"/>
                <a:gd name="connsiteY1581" fmla="*/ 220501 h 1608850"/>
                <a:gd name="connsiteX1582" fmla="*/ 10989956 w 12192000"/>
                <a:gd name="connsiteY1582" fmla="*/ 162133 h 1608850"/>
                <a:gd name="connsiteX1583" fmla="*/ 10991983 w 12192000"/>
                <a:gd name="connsiteY1583" fmla="*/ 157810 h 1608850"/>
                <a:gd name="connsiteX1584" fmla="*/ 10991983 w 12192000"/>
                <a:gd name="connsiteY1584" fmla="*/ 101604 h 1608850"/>
                <a:gd name="connsiteX1585" fmla="*/ 10994010 w 12192000"/>
                <a:gd name="connsiteY1585" fmla="*/ 82148 h 1608850"/>
                <a:gd name="connsiteX1586" fmla="*/ 10998063 w 12192000"/>
                <a:gd name="connsiteY1586" fmla="*/ 99442 h 1608850"/>
                <a:gd name="connsiteX1587" fmla="*/ 11000090 w 12192000"/>
                <a:gd name="connsiteY1587" fmla="*/ 157810 h 1608850"/>
                <a:gd name="connsiteX1588" fmla="*/ 11002116 w 12192000"/>
                <a:gd name="connsiteY1588" fmla="*/ 220501 h 1608850"/>
                <a:gd name="connsiteX1589" fmla="*/ 11008196 w 12192000"/>
                <a:gd name="connsiteY1589" fmla="*/ 226987 h 1608850"/>
                <a:gd name="connsiteX1590" fmla="*/ 11006170 w 12192000"/>
                <a:gd name="connsiteY1590" fmla="*/ 233472 h 1608850"/>
                <a:gd name="connsiteX1591" fmla="*/ 11006170 w 12192000"/>
                <a:gd name="connsiteY1591" fmla="*/ 311296 h 1608850"/>
                <a:gd name="connsiteX1592" fmla="*/ 11008196 w 12192000"/>
                <a:gd name="connsiteY1592" fmla="*/ 315620 h 1608850"/>
                <a:gd name="connsiteX1593" fmla="*/ 11008196 w 12192000"/>
                <a:gd name="connsiteY1593" fmla="*/ 337238 h 1608850"/>
                <a:gd name="connsiteX1594" fmla="*/ 11022383 w 12192000"/>
                <a:gd name="connsiteY1594" fmla="*/ 337238 h 1608850"/>
                <a:gd name="connsiteX1595" fmla="*/ 11022383 w 12192000"/>
                <a:gd name="connsiteY1595" fmla="*/ 354532 h 1608850"/>
                <a:gd name="connsiteX1596" fmla="*/ 11030491 w 12192000"/>
                <a:gd name="connsiteY1596" fmla="*/ 378311 h 1608850"/>
                <a:gd name="connsiteX1597" fmla="*/ 11024411 w 12192000"/>
                <a:gd name="connsiteY1597" fmla="*/ 382635 h 1608850"/>
                <a:gd name="connsiteX1598" fmla="*/ 11012250 w 12192000"/>
                <a:gd name="connsiteY1598" fmla="*/ 404253 h 1608850"/>
                <a:gd name="connsiteX1599" fmla="*/ 11020356 w 12192000"/>
                <a:gd name="connsiteY1599" fmla="*/ 657181 h 1608850"/>
                <a:gd name="connsiteX1600" fmla="*/ 11085211 w 12192000"/>
                <a:gd name="connsiteY1600" fmla="*/ 657181 h 1608850"/>
                <a:gd name="connsiteX1601" fmla="*/ 11085211 w 12192000"/>
                <a:gd name="connsiteY1601" fmla="*/ 732843 h 1608850"/>
                <a:gd name="connsiteX1602" fmla="*/ 11093318 w 12192000"/>
                <a:gd name="connsiteY1602" fmla="*/ 732843 h 1608850"/>
                <a:gd name="connsiteX1603" fmla="*/ 11095344 w 12192000"/>
                <a:gd name="connsiteY1603" fmla="*/ 726358 h 1608850"/>
                <a:gd name="connsiteX1604" fmla="*/ 11101424 w 12192000"/>
                <a:gd name="connsiteY1604" fmla="*/ 726358 h 1608850"/>
                <a:gd name="connsiteX1605" fmla="*/ 11103452 w 12192000"/>
                <a:gd name="connsiteY1605" fmla="*/ 735005 h 1608850"/>
                <a:gd name="connsiteX1606" fmla="*/ 11115612 w 12192000"/>
                <a:gd name="connsiteY1606" fmla="*/ 735005 h 1608850"/>
                <a:gd name="connsiteX1607" fmla="*/ 11115612 w 12192000"/>
                <a:gd name="connsiteY1607" fmla="*/ 728519 h 1608850"/>
                <a:gd name="connsiteX1608" fmla="*/ 11137904 w 12192000"/>
                <a:gd name="connsiteY1608" fmla="*/ 728519 h 1608850"/>
                <a:gd name="connsiteX1609" fmla="*/ 11137904 w 12192000"/>
                <a:gd name="connsiteY1609" fmla="*/ 735005 h 1608850"/>
                <a:gd name="connsiteX1610" fmla="*/ 11158172 w 12192000"/>
                <a:gd name="connsiteY1610" fmla="*/ 735005 h 1608850"/>
                <a:gd name="connsiteX1611" fmla="*/ 11158172 w 12192000"/>
                <a:gd name="connsiteY1611" fmla="*/ 780402 h 1608850"/>
                <a:gd name="connsiteX1612" fmla="*/ 11172359 w 12192000"/>
                <a:gd name="connsiteY1612" fmla="*/ 780402 h 1608850"/>
                <a:gd name="connsiteX1613" fmla="*/ 11172359 w 12192000"/>
                <a:gd name="connsiteY1613" fmla="*/ 767431 h 1608850"/>
                <a:gd name="connsiteX1614" fmla="*/ 11188572 w 12192000"/>
                <a:gd name="connsiteY1614" fmla="*/ 767431 h 1608850"/>
                <a:gd name="connsiteX1615" fmla="*/ 11188572 w 12192000"/>
                <a:gd name="connsiteY1615" fmla="*/ 588004 h 1608850"/>
                <a:gd name="connsiteX1616" fmla="*/ 11194652 w 12192000"/>
                <a:gd name="connsiteY1616" fmla="*/ 581518 h 1608850"/>
                <a:gd name="connsiteX1617" fmla="*/ 11267614 w 12192000"/>
                <a:gd name="connsiteY1617" fmla="*/ 581518 h 1608850"/>
                <a:gd name="connsiteX1618" fmla="*/ 11267614 w 12192000"/>
                <a:gd name="connsiteY1618" fmla="*/ 590166 h 1608850"/>
                <a:gd name="connsiteX1619" fmla="*/ 11277747 w 12192000"/>
                <a:gd name="connsiteY1619" fmla="*/ 590166 h 1608850"/>
                <a:gd name="connsiteX1620" fmla="*/ 11277747 w 12192000"/>
                <a:gd name="connsiteY1620" fmla="*/ 704740 h 1608850"/>
                <a:gd name="connsiteX1621" fmla="*/ 11300040 w 12192000"/>
                <a:gd name="connsiteY1621" fmla="*/ 704740 h 1608850"/>
                <a:gd name="connsiteX1622" fmla="*/ 11300040 w 12192000"/>
                <a:gd name="connsiteY1622" fmla="*/ 637725 h 1608850"/>
                <a:gd name="connsiteX1623" fmla="*/ 11326388 w 12192000"/>
                <a:gd name="connsiteY1623" fmla="*/ 637725 h 1608850"/>
                <a:gd name="connsiteX1624" fmla="*/ 11330440 w 12192000"/>
                <a:gd name="connsiteY1624" fmla="*/ 633401 h 1608850"/>
                <a:gd name="connsiteX1625" fmla="*/ 11338548 w 12192000"/>
                <a:gd name="connsiteY1625" fmla="*/ 633401 h 1608850"/>
                <a:gd name="connsiteX1626" fmla="*/ 11342600 w 12192000"/>
                <a:gd name="connsiteY1626" fmla="*/ 637725 h 1608850"/>
                <a:gd name="connsiteX1627" fmla="*/ 11364895 w 12192000"/>
                <a:gd name="connsiteY1627" fmla="*/ 637725 h 1608850"/>
                <a:gd name="connsiteX1628" fmla="*/ 11364895 w 12192000"/>
                <a:gd name="connsiteY1628" fmla="*/ 520989 h 1608850"/>
                <a:gd name="connsiteX1629" fmla="*/ 11421642 w 12192000"/>
                <a:gd name="connsiteY1629" fmla="*/ 510180 h 1608850"/>
                <a:gd name="connsiteX1630" fmla="*/ 11421642 w 12192000"/>
                <a:gd name="connsiteY1630" fmla="*/ 511261 h 1608850"/>
                <a:gd name="connsiteX1631" fmla="*/ 11421642 w 12192000"/>
                <a:gd name="connsiteY1631" fmla="*/ 518827 h 1608850"/>
                <a:gd name="connsiteX1632" fmla="*/ 11447988 w 12192000"/>
                <a:gd name="connsiteY1632" fmla="*/ 518827 h 1608850"/>
                <a:gd name="connsiteX1633" fmla="*/ 11447988 w 12192000"/>
                <a:gd name="connsiteY1633" fmla="*/ 773917 h 1608850"/>
                <a:gd name="connsiteX1634" fmla="*/ 11470283 w 12192000"/>
                <a:gd name="connsiteY1634" fmla="*/ 773917 h 1608850"/>
                <a:gd name="connsiteX1635" fmla="*/ 11470283 w 12192000"/>
                <a:gd name="connsiteY1635" fmla="*/ 769593 h 1608850"/>
                <a:gd name="connsiteX1636" fmla="*/ 11482443 w 12192000"/>
                <a:gd name="connsiteY1636" fmla="*/ 769593 h 1608850"/>
                <a:gd name="connsiteX1637" fmla="*/ 11482443 w 12192000"/>
                <a:gd name="connsiteY1637" fmla="*/ 773917 h 1608850"/>
                <a:gd name="connsiteX1638" fmla="*/ 11506763 w 12192000"/>
                <a:gd name="connsiteY1638" fmla="*/ 773917 h 1608850"/>
                <a:gd name="connsiteX1639" fmla="*/ 11506763 w 12192000"/>
                <a:gd name="connsiteY1639" fmla="*/ 760946 h 1608850"/>
                <a:gd name="connsiteX1640" fmla="*/ 11535136 w 12192000"/>
                <a:gd name="connsiteY1640" fmla="*/ 760946 h 1608850"/>
                <a:gd name="connsiteX1641" fmla="*/ 11547296 w 12192000"/>
                <a:gd name="connsiteY1641" fmla="*/ 756622 h 1608850"/>
                <a:gd name="connsiteX1642" fmla="*/ 11567564 w 12192000"/>
                <a:gd name="connsiteY1642" fmla="*/ 760946 h 1608850"/>
                <a:gd name="connsiteX1643" fmla="*/ 11567564 w 12192000"/>
                <a:gd name="connsiteY1643" fmla="*/ 743652 h 1608850"/>
                <a:gd name="connsiteX1644" fmla="*/ 11575671 w 12192000"/>
                <a:gd name="connsiteY1644" fmla="*/ 743652 h 1608850"/>
                <a:gd name="connsiteX1645" fmla="*/ 11575671 w 12192000"/>
                <a:gd name="connsiteY1645" fmla="*/ 730681 h 1608850"/>
                <a:gd name="connsiteX1646" fmla="*/ 11632418 w 12192000"/>
                <a:gd name="connsiteY1646" fmla="*/ 730681 h 1608850"/>
                <a:gd name="connsiteX1647" fmla="*/ 11632418 w 12192000"/>
                <a:gd name="connsiteY1647" fmla="*/ 700416 h 1608850"/>
                <a:gd name="connsiteX1648" fmla="*/ 11650658 w 12192000"/>
                <a:gd name="connsiteY1648" fmla="*/ 700416 h 1608850"/>
                <a:gd name="connsiteX1649" fmla="*/ 11650658 w 12192000"/>
                <a:gd name="connsiteY1649" fmla="*/ 693931 h 1608850"/>
                <a:gd name="connsiteX1650" fmla="*/ 11662818 w 12192000"/>
                <a:gd name="connsiteY1650" fmla="*/ 693931 h 1608850"/>
                <a:gd name="connsiteX1651" fmla="*/ 11662818 w 12192000"/>
                <a:gd name="connsiteY1651" fmla="*/ 700416 h 1608850"/>
                <a:gd name="connsiteX1652" fmla="*/ 11679031 w 12192000"/>
                <a:gd name="connsiteY1652" fmla="*/ 700416 h 1608850"/>
                <a:gd name="connsiteX1653" fmla="*/ 11679031 w 12192000"/>
                <a:gd name="connsiteY1653" fmla="*/ 750137 h 1608850"/>
                <a:gd name="connsiteX1654" fmla="*/ 11711459 w 12192000"/>
                <a:gd name="connsiteY1654" fmla="*/ 750137 h 1608850"/>
                <a:gd name="connsiteX1655" fmla="*/ 11711459 w 12192000"/>
                <a:gd name="connsiteY1655" fmla="*/ 724196 h 1608850"/>
                <a:gd name="connsiteX1656" fmla="*/ 11749966 w 12192000"/>
                <a:gd name="connsiteY1656" fmla="*/ 724196 h 1608850"/>
                <a:gd name="connsiteX1657" fmla="*/ 11749966 w 12192000"/>
                <a:gd name="connsiteY1657" fmla="*/ 693931 h 1608850"/>
                <a:gd name="connsiteX1658" fmla="*/ 11798607 w 12192000"/>
                <a:gd name="connsiteY1658" fmla="*/ 693931 h 1608850"/>
                <a:gd name="connsiteX1659" fmla="*/ 11798607 w 12192000"/>
                <a:gd name="connsiteY1659" fmla="*/ 805087 h 1608850"/>
                <a:gd name="connsiteX1660" fmla="*/ 11798607 w 12192000"/>
                <a:gd name="connsiteY1660" fmla="*/ 818866 h 1608850"/>
                <a:gd name="connsiteX1661" fmla="*/ 11864482 w 12192000"/>
                <a:gd name="connsiteY1661" fmla="*/ 818866 h 1608850"/>
                <a:gd name="connsiteX1662" fmla="*/ 11864482 w 12192000"/>
                <a:gd name="connsiteY1662" fmla="*/ 924638 h 1608850"/>
                <a:gd name="connsiteX1663" fmla="*/ 11864482 w 12192000"/>
                <a:gd name="connsiteY1663" fmla="*/ 947885 h 1608850"/>
                <a:gd name="connsiteX1664" fmla="*/ 11879442 w 12192000"/>
                <a:gd name="connsiteY1664" fmla="*/ 947885 h 1608850"/>
                <a:gd name="connsiteX1665" fmla="*/ 11879442 w 12192000"/>
                <a:gd name="connsiteY1665" fmla="*/ 946723 h 1608850"/>
                <a:gd name="connsiteX1666" fmla="*/ 11879442 w 12192000"/>
                <a:gd name="connsiteY1666" fmla="*/ 938587 h 1608850"/>
                <a:gd name="connsiteX1667" fmla="*/ 11924022 w 12192000"/>
                <a:gd name="connsiteY1667" fmla="*/ 938587 h 1608850"/>
                <a:gd name="connsiteX1668" fmla="*/ 11924022 w 12192000"/>
                <a:gd name="connsiteY1668" fmla="*/ 959508 h 1608850"/>
                <a:gd name="connsiteX1669" fmla="*/ 11926250 w 12192000"/>
                <a:gd name="connsiteY1669" fmla="*/ 960671 h 1608850"/>
                <a:gd name="connsiteX1670" fmla="*/ 11941854 w 12192000"/>
                <a:gd name="connsiteY1670" fmla="*/ 968807 h 1608850"/>
                <a:gd name="connsiteX1671" fmla="*/ 11941854 w 12192000"/>
                <a:gd name="connsiteY1671" fmla="*/ 999027 h 1608850"/>
                <a:gd name="connsiteX1672" fmla="*/ 11943247 w 12192000"/>
                <a:gd name="connsiteY1672" fmla="*/ 999609 h 1608850"/>
                <a:gd name="connsiteX1673" fmla="*/ 11952999 w 12192000"/>
                <a:gd name="connsiteY1673" fmla="*/ 1003677 h 1608850"/>
                <a:gd name="connsiteX1674" fmla="*/ 11952999 w 12192000"/>
                <a:gd name="connsiteY1674" fmla="*/ 1002515 h 1608850"/>
                <a:gd name="connsiteX1675" fmla="*/ 11952999 w 12192000"/>
                <a:gd name="connsiteY1675" fmla="*/ 994378 h 1608850"/>
                <a:gd name="connsiteX1676" fmla="*/ 11954114 w 12192000"/>
                <a:gd name="connsiteY1676" fmla="*/ 994378 h 1608850"/>
                <a:gd name="connsiteX1677" fmla="*/ 11961915 w 12192000"/>
                <a:gd name="connsiteY1677" fmla="*/ 994378 h 1608850"/>
                <a:gd name="connsiteX1678" fmla="*/ 11961915 w 12192000"/>
                <a:gd name="connsiteY1678" fmla="*/ 993506 h 1608850"/>
                <a:gd name="connsiteX1679" fmla="*/ 11961915 w 12192000"/>
                <a:gd name="connsiteY1679" fmla="*/ 987404 h 1608850"/>
                <a:gd name="connsiteX1680" fmla="*/ 11960800 w 12192000"/>
                <a:gd name="connsiteY1680" fmla="*/ 987404 h 1608850"/>
                <a:gd name="connsiteX1681" fmla="*/ 11952999 w 12192000"/>
                <a:gd name="connsiteY1681" fmla="*/ 987404 h 1608850"/>
                <a:gd name="connsiteX1682" fmla="*/ 11952999 w 12192000"/>
                <a:gd name="connsiteY1682" fmla="*/ 986242 h 1608850"/>
                <a:gd name="connsiteX1683" fmla="*/ 11952999 w 12192000"/>
                <a:gd name="connsiteY1683" fmla="*/ 978106 h 1608850"/>
                <a:gd name="connsiteX1684" fmla="*/ 11954114 w 12192000"/>
                <a:gd name="connsiteY1684" fmla="*/ 978106 h 1608850"/>
                <a:gd name="connsiteX1685" fmla="*/ 11961915 w 12192000"/>
                <a:gd name="connsiteY1685" fmla="*/ 978106 h 1608850"/>
                <a:gd name="connsiteX1686" fmla="*/ 11961915 w 12192000"/>
                <a:gd name="connsiteY1686" fmla="*/ 976943 h 1608850"/>
                <a:gd name="connsiteX1687" fmla="*/ 11961915 w 12192000"/>
                <a:gd name="connsiteY1687" fmla="*/ 968807 h 1608850"/>
                <a:gd name="connsiteX1688" fmla="*/ 11960800 w 12192000"/>
                <a:gd name="connsiteY1688" fmla="*/ 968807 h 1608850"/>
                <a:gd name="connsiteX1689" fmla="*/ 11952999 w 12192000"/>
                <a:gd name="connsiteY1689" fmla="*/ 968807 h 1608850"/>
                <a:gd name="connsiteX1690" fmla="*/ 11952999 w 12192000"/>
                <a:gd name="connsiteY1690" fmla="*/ 967645 h 1608850"/>
                <a:gd name="connsiteX1691" fmla="*/ 11952999 w 12192000"/>
                <a:gd name="connsiteY1691" fmla="*/ 959508 h 1608850"/>
                <a:gd name="connsiteX1692" fmla="*/ 11954114 w 12192000"/>
                <a:gd name="connsiteY1692" fmla="*/ 959508 h 1608850"/>
                <a:gd name="connsiteX1693" fmla="*/ 11961915 w 12192000"/>
                <a:gd name="connsiteY1693" fmla="*/ 959508 h 1608850"/>
                <a:gd name="connsiteX1694" fmla="*/ 11961915 w 12192000"/>
                <a:gd name="connsiteY1694" fmla="*/ 958637 h 1608850"/>
                <a:gd name="connsiteX1695" fmla="*/ 11961915 w 12192000"/>
                <a:gd name="connsiteY1695" fmla="*/ 952535 h 1608850"/>
                <a:gd name="connsiteX1696" fmla="*/ 11960800 w 12192000"/>
                <a:gd name="connsiteY1696" fmla="*/ 952535 h 1608850"/>
                <a:gd name="connsiteX1697" fmla="*/ 11952999 w 12192000"/>
                <a:gd name="connsiteY1697" fmla="*/ 952535 h 1608850"/>
                <a:gd name="connsiteX1698" fmla="*/ 11952999 w 12192000"/>
                <a:gd name="connsiteY1698" fmla="*/ 951372 h 1608850"/>
                <a:gd name="connsiteX1699" fmla="*/ 11952999 w 12192000"/>
                <a:gd name="connsiteY1699" fmla="*/ 943236 h 1608850"/>
                <a:gd name="connsiteX1700" fmla="*/ 11954114 w 12192000"/>
                <a:gd name="connsiteY1700" fmla="*/ 943236 h 1608850"/>
                <a:gd name="connsiteX1701" fmla="*/ 11961915 w 12192000"/>
                <a:gd name="connsiteY1701" fmla="*/ 943236 h 1608850"/>
                <a:gd name="connsiteX1702" fmla="*/ 11961915 w 12192000"/>
                <a:gd name="connsiteY1702" fmla="*/ 942074 h 1608850"/>
                <a:gd name="connsiteX1703" fmla="*/ 11961915 w 12192000"/>
                <a:gd name="connsiteY1703" fmla="*/ 933937 h 1608850"/>
                <a:gd name="connsiteX1704" fmla="*/ 11960800 w 12192000"/>
                <a:gd name="connsiteY1704" fmla="*/ 933937 h 1608850"/>
                <a:gd name="connsiteX1705" fmla="*/ 11952999 w 12192000"/>
                <a:gd name="connsiteY1705" fmla="*/ 933937 h 1608850"/>
                <a:gd name="connsiteX1706" fmla="*/ 11952999 w 12192000"/>
                <a:gd name="connsiteY1706" fmla="*/ 933066 h 1608850"/>
                <a:gd name="connsiteX1707" fmla="*/ 11952999 w 12192000"/>
                <a:gd name="connsiteY1707" fmla="*/ 926963 h 1608850"/>
                <a:gd name="connsiteX1708" fmla="*/ 11954114 w 12192000"/>
                <a:gd name="connsiteY1708" fmla="*/ 926963 h 1608850"/>
                <a:gd name="connsiteX1709" fmla="*/ 11961915 w 12192000"/>
                <a:gd name="connsiteY1709" fmla="*/ 926963 h 1608850"/>
                <a:gd name="connsiteX1710" fmla="*/ 11961915 w 12192000"/>
                <a:gd name="connsiteY1710" fmla="*/ 925801 h 1608850"/>
                <a:gd name="connsiteX1711" fmla="*/ 11961915 w 12192000"/>
                <a:gd name="connsiteY1711" fmla="*/ 917665 h 1608850"/>
                <a:gd name="connsiteX1712" fmla="*/ 11960800 w 12192000"/>
                <a:gd name="connsiteY1712" fmla="*/ 917665 h 1608850"/>
                <a:gd name="connsiteX1713" fmla="*/ 11952999 w 12192000"/>
                <a:gd name="connsiteY1713" fmla="*/ 917665 h 1608850"/>
                <a:gd name="connsiteX1714" fmla="*/ 11952999 w 12192000"/>
                <a:gd name="connsiteY1714" fmla="*/ 916503 h 1608850"/>
                <a:gd name="connsiteX1715" fmla="*/ 11952999 w 12192000"/>
                <a:gd name="connsiteY1715" fmla="*/ 908366 h 1608850"/>
                <a:gd name="connsiteX1716" fmla="*/ 11954114 w 12192000"/>
                <a:gd name="connsiteY1716" fmla="*/ 908366 h 1608850"/>
                <a:gd name="connsiteX1717" fmla="*/ 11961915 w 12192000"/>
                <a:gd name="connsiteY1717" fmla="*/ 908366 h 1608850"/>
                <a:gd name="connsiteX1718" fmla="*/ 11961915 w 12192000"/>
                <a:gd name="connsiteY1718" fmla="*/ 907204 h 1608850"/>
                <a:gd name="connsiteX1719" fmla="*/ 11961915 w 12192000"/>
                <a:gd name="connsiteY1719" fmla="*/ 899068 h 1608850"/>
                <a:gd name="connsiteX1720" fmla="*/ 11960800 w 12192000"/>
                <a:gd name="connsiteY1720" fmla="*/ 899068 h 1608850"/>
                <a:gd name="connsiteX1721" fmla="*/ 11952999 w 12192000"/>
                <a:gd name="connsiteY1721" fmla="*/ 899068 h 1608850"/>
                <a:gd name="connsiteX1722" fmla="*/ 11952999 w 12192000"/>
                <a:gd name="connsiteY1722" fmla="*/ 898196 h 1608850"/>
                <a:gd name="connsiteX1723" fmla="*/ 11952999 w 12192000"/>
                <a:gd name="connsiteY1723" fmla="*/ 892094 h 1608850"/>
                <a:gd name="connsiteX1724" fmla="*/ 11954114 w 12192000"/>
                <a:gd name="connsiteY1724" fmla="*/ 892094 h 1608850"/>
                <a:gd name="connsiteX1725" fmla="*/ 11961915 w 12192000"/>
                <a:gd name="connsiteY1725" fmla="*/ 892094 h 1608850"/>
                <a:gd name="connsiteX1726" fmla="*/ 11961915 w 12192000"/>
                <a:gd name="connsiteY1726" fmla="*/ 890931 h 1608850"/>
                <a:gd name="connsiteX1727" fmla="*/ 11961915 w 12192000"/>
                <a:gd name="connsiteY1727" fmla="*/ 882795 h 1608850"/>
                <a:gd name="connsiteX1728" fmla="*/ 11960800 w 12192000"/>
                <a:gd name="connsiteY1728" fmla="*/ 882795 h 1608850"/>
                <a:gd name="connsiteX1729" fmla="*/ 11952999 w 12192000"/>
                <a:gd name="connsiteY1729" fmla="*/ 882795 h 1608850"/>
                <a:gd name="connsiteX1730" fmla="*/ 11952999 w 12192000"/>
                <a:gd name="connsiteY1730" fmla="*/ 881633 h 1608850"/>
                <a:gd name="connsiteX1731" fmla="*/ 11952999 w 12192000"/>
                <a:gd name="connsiteY1731" fmla="*/ 873496 h 1608850"/>
                <a:gd name="connsiteX1732" fmla="*/ 11954114 w 12192000"/>
                <a:gd name="connsiteY1732" fmla="*/ 873496 h 1608850"/>
                <a:gd name="connsiteX1733" fmla="*/ 11961915 w 12192000"/>
                <a:gd name="connsiteY1733" fmla="*/ 873496 h 1608850"/>
                <a:gd name="connsiteX1734" fmla="*/ 11961915 w 12192000"/>
                <a:gd name="connsiteY1734" fmla="*/ 872625 h 1608850"/>
                <a:gd name="connsiteX1735" fmla="*/ 11961915 w 12192000"/>
                <a:gd name="connsiteY1735" fmla="*/ 866523 h 1608850"/>
                <a:gd name="connsiteX1736" fmla="*/ 11960800 w 12192000"/>
                <a:gd name="connsiteY1736" fmla="*/ 866523 h 1608850"/>
                <a:gd name="connsiteX1737" fmla="*/ 11952999 w 12192000"/>
                <a:gd name="connsiteY1737" fmla="*/ 866523 h 1608850"/>
                <a:gd name="connsiteX1738" fmla="*/ 11952999 w 12192000"/>
                <a:gd name="connsiteY1738" fmla="*/ 865360 h 1608850"/>
                <a:gd name="connsiteX1739" fmla="*/ 11952999 w 12192000"/>
                <a:gd name="connsiteY1739" fmla="*/ 857224 h 1608850"/>
                <a:gd name="connsiteX1740" fmla="*/ 11954114 w 12192000"/>
                <a:gd name="connsiteY1740" fmla="*/ 857224 h 1608850"/>
                <a:gd name="connsiteX1741" fmla="*/ 11961915 w 12192000"/>
                <a:gd name="connsiteY1741" fmla="*/ 857224 h 1608850"/>
                <a:gd name="connsiteX1742" fmla="*/ 11961915 w 12192000"/>
                <a:gd name="connsiteY1742" fmla="*/ 856062 h 1608850"/>
                <a:gd name="connsiteX1743" fmla="*/ 11961915 w 12192000"/>
                <a:gd name="connsiteY1743" fmla="*/ 847925 h 1608850"/>
                <a:gd name="connsiteX1744" fmla="*/ 11960800 w 12192000"/>
                <a:gd name="connsiteY1744" fmla="*/ 847925 h 1608850"/>
                <a:gd name="connsiteX1745" fmla="*/ 11952999 w 12192000"/>
                <a:gd name="connsiteY1745" fmla="*/ 847925 h 1608850"/>
                <a:gd name="connsiteX1746" fmla="*/ 11952999 w 12192000"/>
                <a:gd name="connsiteY1746" fmla="*/ 846763 h 1608850"/>
                <a:gd name="connsiteX1747" fmla="*/ 11952999 w 12192000"/>
                <a:gd name="connsiteY1747" fmla="*/ 838627 h 1608850"/>
                <a:gd name="connsiteX1748" fmla="*/ 11954114 w 12192000"/>
                <a:gd name="connsiteY1748" fmla="*/ 838627 h 1608850"/>
                <a:gd name="connsiteX1749" fmla="*/ 11961915 w 12192000"/>
                <a:gd name="connsiteY1749" fmla="*/ 838627 h 1608850"/>
                <a:gd name="connsiteX1750" fmla="*/ 11961915 w 12192000"/>
                <a:gd name="connsiteY1750" fmla="*/ 837755 h 1608850"/>
                <a:gd name="connsiteX1751" fmla="*/ 11961915 w 12192000"/>
                <a:gd name="connsiteY1751" fmla="*/ 831653 h 1608850"/>
                <a:gd name="connsiteX1752" fmla="*/ 11960800 w 12192000"/>
                <a:gd name="connsiteY1752" fmla="*/ 831653 h 1608850"/>
                <a:gd name="connsiteX1753" fmla="*/ 11952999 w 12192000"/>
                <a:gd name="connsiteY1753" fmla="*/ 831653 h 1608850"/>
                <a:gd name="connsiteX1754" fmla="*/ 11952999 w 12192000"/>
                <a:gd name="connsiteY1754" fmla="*/ 830491 h 1608850"/>
                <a:gd name="connsiteX1755" fmla="*/ 11952999 w 12192000"/>
                <a:gd name="connsiteY1755" fmla="*/ 822354 h 1608850"/>
                <a:gd name="connsiteX1756" fmla="*/ 11954114 w 12192000"/>
                <a:gd name="connsiteY1756" fmla="*/ 822354 h 1608850"/>
                <a:gd name="connsiteX1757" fmla="*/ 11961915 w 12192000"/>
                <a:gd name="connsiteY1757" fmla="*/ 822354 h 1608850"/>
                <a:gd name="connsiteX1758" fmla="*/ 11961915 w 12192000"/>
                <a:gd name="connsiteY1758" fmla="*/ 821192 h 1608850"/>
                <a:gd name="connsiteX1759" fmla="*/ 11961915 w 12192000"/>
                <a:gd name="connsiteY1759" fmla="*/ 813056 h 1608850"/>
                <a:gd name="connsiteX1760" fmla="*/ 11960800 w 12192000"/>
                <a:gd name="connsiteY1760" fmla="*/ 813056 h 1608850"/>
                <a:gd name="connsiteX1761" fmla="*/ 11952999 w 12192000"/>
                <a:gd name="connsiteY1761" fmla="*/ 813056 h 1608850"/>
                <a:gd name="connsiteX1762" fmla="*/ 11952999 w 12192000"/>
                <a:gd name="connsiteY1762" fmla="*/ 811893 h 1608850"/>
                <a:gd name="connsiteX1763" fmla="*/ 11952999 w 12192000"/>
                <a:gd name="connsiteY1763" fmla="*/ 803757 h 1608850"/>
                <a:gd name="connsiteX1764" fmla="*/ 11954114 w 12192000"/>
                <a:gd name="connsiteY1764" fmla="*/ 803757 h 1608850"/>
                <a:gd name="connsiteX1765" fmla="*/ 11961915 w 12192000"/>
                <a:gd name="connsiteY1765" fmla="*/ 803757 h 1608850"/>
                <a:gd name="connsiteX1766" fmla="*/ 11961915 w 12192000"/>
                <a:gd name="connsiteY1766" fmla="*/ 802885 h 1608850"/>
                <a:gd name="connsiteX1767" fmla="*/ 11961915 w 12192000"/>
                <a:gd name="connsiteY1767" fmla="*/ 796783 h 1608850"/>
                <a:gd name="connsiteX1768" fmla="*/ 11960800 w 12192000"/>
                <a:gd name="connsiteY1768" fmla="*/ 796783 h 1608850"/>
                <a:gd name="connsiteX1769" fmla="*/ 11952999 w 12192000"/>
                <a:gd name="connsiteY1769" fmla="*/ 796783 h 1608850"/>
                <a:gd name="connsiteX1770" fmla="*/ 11952999 w 12192000"/>
                <a:gd name="connsiteY1770" fmla="*/ 795621 h 1608850"/>
                <a:gd name="connsiteX1771" fmla="*/ 11952999 w 12192000"/>
                <a:gd name="connsiteY1771" fmla="*/ 787484 h 1608850"/>
                <a:gd name="connsiteX1772" fmla="*/ 11954114 w 12192000"/>
                <a:gd name="connsiteY1772" fmla="*/ 787484 h 1608850"/>
                <a:gd name="connsiteX1773" fmla="*/ 11961915 w 12192000"/>
                <a:gd name="connsiteY1773" fmla="*/ 787484 h 1608850"/>
                <a:gd name="connsiteX1774" fmla="*/ 11960800 w 12192000"/>
                <a:gd name="connsiteY1774" fmla="*/ 785741 h 1608850"/>
                <a:gd name="connsiteX1775" fmla="*/ 11952999 w 12192000"/>
                <a:gd name="connsiteY1775" fmla="*/ 773537 h 1608850"/>
                <a:gd name="connsiteX1776" fmla="*/ 11952999 w 12192000"/>
                <a:gd name="connsiteY1776" fmla="*/ 736342 h 1608850"/>
                <a:gd name="connsiteX1777" fmla="*/ 12102343 w 12192000"/>
                <a:gd name="connsiteY1777" fmla="*/ 736342 h 1608850"/>
                <a:gd name="connsiteX1778" fmla="*/ 12115716 w 12192000"/>
                <a:gd name="connsiteY1778" fmla="*/ 757264 h 1608850"/>
                <a:gd name="connsiteX1779" fmla="*/ 12115716 w 12192000"/>
                <a:gd name="connsiteY1779" fmla="*/ 803757 h 1608850"/>
                <a:gd name="connsiteX1780" fmla="*/ 12114602 w 12192000"/>
                <a:gd name="connsiteY1780" fmla="*/ 803757 h 1608850"/>
                <a:gd name="connsiteX1781" fmla="*/ 12106800 w 12192000"/>
                <a:gd name="connsiteY1781" fmla="*/ 803757 h 1608850"/>
                <a:gd name="connsiteX1782" fmla="*/ 12106800 w 12192000"/>
                <a:gd name="connsiteY1782" fmla="*/ 804919 h 1608850"/>
                <a:gd name="connsiteX1783" fmla="*/ 12106800 w 12192000"/>
                <a:gd name="connsiteY1783" fmla="*/ 813056 h 1608850"/>
                <a:gd name="connsiteX1784" fmla="*/ 12107915 w 12192000"/>
                <a:gd name="connsiteY1784" fmla="*/ 813056 h 1608850"/>
                <a:gd name="connsiteX1785" fmla="*/ 12115716 w 12192000"/>
                <a:gd name="connsiteY1785" fmla="*/ 813056 h 1608850"/>
                <a:gd name="connsiteX1786" fmla="*/ 12115716 w 12192000"/>
                <a:gd name="connsiteY1786" fmla="*/ 814218 h 1608850"/>
                <a:gd name="connsiteX1787" fmla="*/ 12115716 w 12192000"/>
                <a:gd name="connsiteY1787" fmla="*/ 822354 h 1608850"/>
                <a:gd name="connsiteX1788" fmla="*/ 12114602 w 12192000"/>
                <a:gd name="connsiteY1788" fmla="*/ 822354 h 1608850"/>
                <a:gd name="connsiteX1789" fmla="*/ 12106800 w 12192000"/>
                <a:gd name="connsiteY1789" fmla="*/ 822354 h 1608850"/>
                <a:gd name="connsiteX1790" fmla="*/ 12106800 w 12192000"/>
                <a:gd name="connsiteY1790" fmla="*/ 823516 h 1608850"/>
                <a:gd name="connsiteX1791" fmla="*/ 12106800 w 12192000"/>
                <a:gd name="connsiteY1791" fmla="*/ 831653 h 1608850"/>
                <a:gd name="connsiteX1792" fmla="*/ 12107915 w 12192000"/>
                <a:gd name="connsiteY1792" fmla="*/ 831653 h 1608850"/>
                <a:gd name="connsiteX1793" fmla="*/ 12115716 w 12192000"/>
                <a:gd name="connsiteY1793" fmla="*/ 831653 h 1608850"/>
                <a:gd name="connsiteX1794" fmla="*/ 12115716 w 12192000"/>
                <a:gd name="connsiteY1794" fmla="*/ 832525 h 1608850"/>
                <a:gd name="connsiteX1795" fmla="*/ 12115716 w 12192000"/>
                <a:gd name="connsiteY1795" fmla="*/ 838627 h 1608850"/>
                <a:gd name="connsiteX1796" fmla="*/ 12114602 w 12192000"/>
                <a:gd name="connsiteY1796" fmla="*/ 838627 h 1608850"/>
                <a:gd name="connsiteX1797" fmla="*/ 12106800 w 12192000"/>
                <a:gd name="connsiteY1797" fmla="*/ 838627 h 1608850"/>
                <a:gd name="connsiteX1798" fmla="*/ 12106800 w 12192000"/>
                <a:gd name="connsiteY1798" fmla="*/ 839789 h 1608850"/>
                <a:gd name="connsiteX1799" fmla="*/ 12106800 w 12192000"/>
                <a:gd name="connsiteY1799" fmla="*/ 847925 h 1608850"/>
                <a:gd name="connsiteX1800" fmla="*/ 12107915 w 12192000"/>
                <a:gd name="connsiteY1800" fmla="*/ 847925 h 1608850"/>
                <a:gd name="connsiteX1801" fmla="*/ 12115716 w 12192000"/>
                <a:gd name="connsiteY1801" fmla="*/ 847925 h 1608850"/>
                <a:gd name="connsiteX1802" fmla="*/ 12115716 w 12192000"/>
                <a:gd name="connsiteY1802" fmla="*/ 849088 h 1608850"/>
                <a:gd name="connsiteX1803" fmla="*/ 12115716 w 12192000"/>
                <a:gd name="connsiteY1803" fmla="*/ 857224 h 1608850"/>
                <a:gd name="connsiteX1804" fmla="*/ 12114602 w 12192000"/>
                <a:gd name="connsiteY1804" fmla="*/ 857224 h 1608850"/>
                <a:gd name="connsiteX1805" fmla="*/ 12106800 w 12192000"/>
                <a:gd name="connsiteY1805" fmla="*/ 857224 h 1608850"/>
                <a:gd name="connsiteX1806" fmla="*/ 12106800 w 12192000"/>
                <a:gd name="connsiteY1806" fmla="*/ 858386 h 1608850"/>
                <a:gd name="connsiteX1807" fmla="*/ 12106800 w 12192000"/>
                <a:gd name="connsiteY1807" fmla="*/ 866523 h 1608850"/>
                <a:gd name="connsiteX1808" fmla="*/ 12107915 w 12192000"/>
                <a:gd name="connsiteY1808" fmla="*/ 866523 h 1608850"/>
                <a:gd name="connsiteX1809" fmla="*/ 12115716 w 12192000"/>
                <a:gd name="connsiteY1809" fmla="*/ 866523 h 1608850"/>
                <a:gd name="connsiteX1810" fmla="*/ 12115716 w 12192000"/>
                <a:gd name="connsiteY1810" fmla="*/ 867394 h 1608850"/>
                <a:gd name="connsiteX1811" fmla="*/ 12115716 w 12192000"/>
                <a:gd name="connsiteY1811" fmla="*/ 873496 h 1608850"/>
                <a:gd name="connsiteX1812" fmla="*/ 12114602 w 12192000"/>
                <a:gd name="connsiteY1812" fmla="*/ 873496 h 1608850"/>
                <a:gd name="connsiteX1813" fmla="*/ 12106800 w 12192000"/>
                <a:gd name="connsiteY1813" fmla="*/ 873496 h 1608850"/>
                <a:gd name="connsiteX1814" fmla="*/ 12106800 w 12192000"/>
                <a:gd name="connsiteY1814" fmla="*/ 874659 h 1608850"/>
                <a:gd name="connsiteX1815" fmla="*/ 12106800 w 12192000"/>
                <a:gd name="connsiteY1815" fmla="*/ 882795 h 1608850"/>
                <a:gd name="connsiteX1816" fmla="*/ 12107915 w 12192000"/>
                <a:gd name="connsiteY1816" fmla="*/ 882795 h 1608850"/>
                <a:gd name="connsiteX1817" fmla="*/ 12115716 w 12192000"/>
                <a:gd name="connsiteY1817" fmla="*/ 882795 h 1608850"/>
                <a:gd name="connsiteX1818" fmla="*/ 12115716 w 12192000"/>
                <a:gd name="connsiteY1818" fmla="*/ 883957 h 1608850"/>
                <a:gd name="connsiteX1819" fmla="*/ 12115716 w 12192000"/>
                <a:gd name="connsiteY1819" fmla="*/ 892094 h 1608850"/>
                <a:gd name="connsiteX1820" fmla="*/ 12114602 w 12192000"/>
                <a:gd name="connsiteY1820" fmla="*/ 892094 h 1608850"/>
                <a:gd name="connsiteX1821" fmla="*/ 12106800 w 12192000"/>
                <a:gd name="connsiteY1821" fmla="*/ 892094 h 1608850"/>
                <a:gd name="connsiteX1822" fmla="*/ 12106800 w 12192000"/>
                <a:gd name="connsiteY1822" fmla="*/ 892965 h 1608850"/>
                <a:gd name="connsiteX1823" fmla="*/ 12106800 w 12192000"/>
                <a:gd name="connsiteY1823" fmla="*/ 899068 h 1608850"/>
                <a:gd name="connsiteX1824" fmla="*/ 12107915 w 12192000"/>
                <a:gd name="connsiteY1824" fmla="*/ 899068 h 1608850"/>
                <a:gd name="connsiteX1825" fmla="*/ 12115716 w 12192000"/>
                <a:gd name="connsiteY1825" fmla="*/ 899068 h 1608850"/>
                <a:gd name="connsiteX1826" fmla="*/ 12115716 w 12192000"/>
                <a:gd name="connsiteY1826" fmla="*/ 900230 h 1608850"/>
                <a:gd name="connsiteX1827" fmla="*/ 12115716 w 12192000"/>
                <a:gd name="connsiteY1827" fmla="*/ 908366 h 1608850"/>
                <a:gd name="connsiteX1828" fmla="*/ 12114602 w 12192000"/>
                <a:gd name="connsiteY1828" fmla="*/ 908366 h 1608850"/>
                <a:gd name="connsiteX1829" fmla="*/ 12106800 w 12192000"/>
                <a:gd name="connsiteY1829" fmla="*/ 908366 h 1608850"/>
                <a:gd name="connsiteX1830" fmla="*/ 12106800 w 12192000"/>
                <a:gd name="connsiteY1830" fmla="*/ 909528 h 1608850"/>
                <a:gd name="connsiteX1831" fmla="*/ 12106800 w 12192000"/>
                <a:gd name="connsiteY1831" fmla="*/ 917665 h 1608850"/>
                <a:gd name="connsiteX1832" fmla="*/ 12107915 w 12192000"/>
                <a:gd name="connsiteY1832" fmla="*/ 917665 h 1608850"/>
                <a:gd name="connsiteX1833" fmla="*/ 12115716 w 12192000"/>
                <a:gd name="connsiteY1833" fmla="*/ 917665 h 1608850"/>
                <a:gd name="connsiteX1834" fmla="*/ 12115716 w 12192000"/>
                <a:gd name="connsiteY1834" fmla="*/ 918827 h 1608850"/>
                <a:gd name="connsiteX1835" fmla="*/ 12115716 w 12192000"/>
                <a:gd name="connsiteY1835" fmla="*/ 926963 h 1608850"/>
                <a:gd name="connsiteX1836" fmla="*/ 12114602 w 12192000"/>
                <a:gd name="connsiteY1836" fmla="*/ 926963 h 1608850"/>
                <a:gd name="connsiteX1837" fmla="*/ 12106800 w 12192000"/>
                <a:gd name="connsiteY1837" fmla="*/ 926963 h 1608850"/>
                <a:gd name="connsiteX1838" fmla="*/ 12106800 w 12192000"/>
                <a:gd name="connsiteY1838" fmla="*/ 927835 h 1608850"/>
                <a:gd name="connsiteX1839" fmla="*/ 12106800 w 12192000"/>
                <a:gd name="connsiteY1839" fmla="*/ 933937 h 1608850"/>
                <a:gd name="connsiteX1840" fmla="*/ 12107915 w 12192000"/>
                <a:gd name="connsiteY1840" fmla="*/ 933937 h 1608850"/>
                <a:gd name="connsiteX1841" fmla="*/ 12115716 w 12192000"/>
                <a:gd name="connsiteY1841" fmla="*/ 933937 h 1608850"/>
                <a:gd name="connsiteX1842" fmla="*/ 12115716 w 12192000"/>
                <a:gd name="connsiteY1842" fmla="*/ 935100 h 1608850"/>
                <a:gd name="connsiteX1843" fmla="*/ 12115716 w 12192000"/>
                <a:gd name="connsiteY1843" fmla="*/ 943236 h 1608850"/>
                <a:gd name="connsiteX1844" fmla="*/ 12114602 w 12192000"/>
                <a:gd name="connsiteY1844" fmla="*/ 943236 h 1608850"/>
                <a:gd name="connsiteX1845" fmla="*/ 12106800 w 12192000"/>
                <a:gd name="connsiteY1845" fmla="*/ 943236 h 1608850"/>
                <a:gd name="connsiteX1846" fmla="*/ 12106800 w 12192000"/>
                <a:gd name="connsiteY1846" fmla="*/ 944398 h 1608850"/>
                <a:gd name="connsiteX1847" fmla="*/ 12106800 w 12192000"/>
                <a:gd name="connsiteY1847" fmla="*/ 952535 h 1608850"/>
                <a:gd name="connsiteX1848" fmla="*/ 12107915 w 12192000"/>
                <a:gd name="connsiteY1848" fmla="*/ 952535 h 1608850"/>
                <a:gd name="connsiteX1849" fmla="*/ 12115716 w 12192000"/>
                <a:gd name="connsiteY1849" fmla="*/ 952535 h 1608850"/>
                <a:gd name="connsiteX1850" fmla="*/ 12115716 w 12192000"/>
                <a:gd name="connsiteY1850" fmla="*/ 953406 h 1608850"/>
                <a:gd name="connsiteX1851" fmla="*/ 12115716 w 12192000"/>
                <a:gd name="connsiteY1851" fmla="*/ 959508 h 1608850"/>
                <a:gd name="connsiteX1852" fmla="*/ 12114602 w 12192000"/>
                <a:gd name="connsiteY1852" fmla="*/ 959508 h 1608850"/>
                <a:gd name="connsiteX1853" fmla="*/ 12106800 w 12192000"/>
                <a:gd name="connsiteY1853" fmla="*/ 959508 h 1608850"/>
                <a:gd name="connsiteX1854" fmla="*/ 12106800 w 12192000"/>
                <a:gd name="connsiteY1854" fmla="*/ 960671 h 1608850"/>
                <a:gd name="connsiteX1855" fmla="*/ 12106800 w 12192000"/>
                <a:gd name="connsiteY1855" fmla="*/ 968807 h 1608850"/>
                <a:gd name="connsiteX1856" fmla="*/ 12107915 w 12192000"/>
                <a:gd name="connsiteY1856" fmla="*/ 968807 h 1608850"/>
                <a:gd name="connsiteX1857" fmla="*/ 12115716 w 12192000"/>
                <a:gd name="connsiteY1857" fmla="*/ 968807 h 1608850"/>
                <a:gd name="connsiteX1858" fmla="*/ 12115716 w 12192000"/>
                <a:gd name="connsiteY1858" fmla="*/ 969969 h 1608850"/>
                <a:gd name="connsiteX1859" fmla="*/ 12115716 w 12192000"/>
                <a:gd name="connsiteY1859" fmla="*/ 978106 h 1608850"/>
                <a:gd name="connsiteX1860" fmla="*/ 12114602 w 12192000"/>
                <a:gd name="connsiteY1860" fmla="*/ 978106 h 1608850"/>
                <a:gd name="connsiteX1861" fmla="*/ 12106800 w 12192000"/>
                <a:gd name="connsiteY1861" fmla="*/ 978106 h 1608850"/>
                <a:gd name="connsiteX1862" fmla="*/ 12106800 w 12192000"/>
                <a:gd name="connsiteY1862" fmla="*/ 979268 h 1608850"/>
                <a:gd name="connsiteX1863" fmla="*/ 12106800 w 12192000"/>
                <a:gd name="connsiteY1863" fmla="*/ 987404 h 1608850"/>
                <a:gd name="connsiteX1864" fmla="*/ 12107915 w 12192000"/>
                <a:gd name="connsiteY1864" fmla="*/ 987404 h 1608850"/>
                <a:gd name="connsiteX1865" fmla="*/ 12115716 w 12192000"/>
                <a:gd name="connsiteY1865" fmla="*/ 987404 h 1608850"/>
                <a:gd name="connsiteX1866" fmla="*/ 12115716 w 12192000"/>
                <a:gd name="connsiteY1866" fmla="*/ 988276 h 1608850"/>
                <a:gd name="connsiteX1867" fmla="*/ 12115716 w 12192000"/>
                <a:gd name="connsiteY1867" fmla="*/ 994378 h 1608850"/>
                <a:gd name="connsiteX1868" fmla="*/ 12114602 w 12192000"/>
                <a:gd name="connsiteY1868" fmla="*/ 994378 h 1608850"/>
                <a:gd name="connsiteX1869" fmla="*/ 12106800 w 12192000"/>
                <a:gd name="connsiteY1869" fmla="*/ 994378 h 1608850"/>
                <a:gd name="connsiteX1870" fmla="*/ 12106800 w 12192000"/>
                <a:gd name="connsiteY1870" fmla="*/ 995540 h 1608850"/>
                <a:gd name="connsiteX1871" fmla="*/ 12106800 w 12192000"/>
                <a:gd name="connsiteY1871" fmla="*/ 1003677 h 1608850"/>
                <a:gd name="connsiteX1872" fmla="*/ 12131319 w 12192000"/>
                <a:gd name="connsiteY1872" fmla="*/ 1024599 h 1608850"/>
                <a:gd name="connsiteX1873" fmla="*/ 12130206 w 12192000"/>
                <a:gd name="connsiteY1873" fmla="*/ 1029248 h 1608850"/>
                <a:gd name="connsiteX1874" fmla="*/ 12122403 w 12192000"/>
                <a:gd name="connsiteY1874" fmla="*/ 1029248 h 1608850"/>
                <a:gd name="connsiteX1875" fmla="*/ 12122403 w 12192000"/>
                <a:gd name="connsiteY1875" fmla="*/ 1040036 h 1608850"/>
                <a:gd name="connsiteX1876" fmla="*/ 12122403 w 12192000"/>
                <a:gd name="connsiteY1876" fmla="*/ 1046874 h 1608850"/>
                <a:gd name="connsiteX1877" fmla="*/ 12131319 w 12192000"/>
                <a:gd name="connsiteY1877" fmla="*/ 1046874 h 1608850"/>
                <a:gd name="connsiteX1878" fmla="*/ 12131319 w 12192000"/>
                <a:gd name="connsiteY1878" fmla="*/ 1043196 h 1608850"/>
                <a:gd name="connsiteX1879" fmla="*/ 12132434 w 12192000"/>
                <a:gd name="connsiteY1879" fmla="*/ 1042615 h 1608850"/>
                <a:gd name="connsiteX1880" fmla="*/ 12140235 w 12192000"/>
                <a:gd name="connsiteY1880" fmla="*/ 1038547 h 1608850"/>
                <a:gd name="connsiteX1881" fmla="*/ 12142186 w 12192000"/>
                <a:gd name="connsiteY1881" fmla="*/ 1038547 h 1608850"/>
                <a:gd name="connsiteX1882" fmla="*/ 12155839 w 12192000"/>
                <a:gd name="connsiteY1882" fmla="*/ 1038547 h 1608850"/>
                <a:gd name="connsiteX1883" fmla="*/ 12155839 w 12192000"/>
                <a:gd name="connsiteY1883" fmla="*/ 1039709 h 1608850"/>
                <a:gd name="connsiteX1884" fmla="*/ 12155839 w 12192000"/>
                <a:gd name="connsiteY1884" fmla="*/ 1046874 h 1608850"/>
                <a:gd name="connsiteX1885" fmla="*/ 12192000 w 12192000"/>
                <a:gd name="connsiteY1885" fmla="*/ 1046874 h 1608850"/>
                <a:gd name="connsiteX1886" fmla="*/ 12192000 w 12192000"/>
                <a:gd name="connsiteY1886" fmla="*/ 1070905 h 1608850"/>
                <a:gd name="connsiteX1887" fmla="*/ 12192000 w 12192000"/>
                <a:gd name="connsiteY1887" fmla="*/ 1121663 h 1608850"/>
                <a:gd name="connsiteX1888" fmla="*/ 12192000 w 12192000"/>
                <a:gd name="connsiteY1888" fmla="*/ 1608850 h 1608850"/>
                <a:gd name="connsiteX1889" fmla="*/ 0 w 12192000"/>
                <a:gd name="connsiteY1889" fmla="*/ 1608850 h 1608850"/>
                <a:gd name="connsiteX1890" fmla="*/ 0 w 12192000"/>
                <a:gd name="connsiteY1890" fmla="*/ 1046874 h 1608850"/>
                <a:gd name="connsiteX1891" fmla="*/ 65773 w 12192000"/>
                <a:gd name="connsiteY1891" fmla="*/ 1046874 h 1608850"/>
                <a:gd name="connsiteX1892" fmla="*/ 82231 w 12192000"/>
                <a:gd name="connsiteY1892" fmla="*/ 1045519 h 1608850"/>
                <a:gd name="connsiteX1893" fmla="*/ 82231 w 12192000"/>
                <a:gd name="connsiteY1893" fmla="*/ 1012974 h 1608850"/>
                <a:gd name="connsiteX1894" fmla="*/ 126811 w 12192000"/>
                <a:gd name="connsiteY1894" fmla="*/ 1012974 h 1608850"/>
                <a:gd name="connsiteX1895" fmla="*/ 126811 w 12192000"/>
                <a:gd name="connsiteY1895" fmla="*/ 994377 h 1608850"/>
                <a:gd name="connsiteX1896" fmla="*/ 220430 w 12192000"/>
                <a:gd name="connsiteY1896" fmla="*/ 994377 h 1608850"/>
                <a:gd name="connsiteX1897" fmla="*/ 220430 w 12192000"/>
                <a:gd name="connsiteY1897" fmla="*/ 1006000 h 1608850"/>
                <a:gd name="connsiteX1898" fmla="*/ 280612 w 12192000"/>
                <a:gd name="connsiteY1898" fmla="*/ 1006000 h 1608850"/>
                <a:gd name="connsiteX1899" fmla="*/ 280612 w 12192000"/>
                <a:gd name="connsiteY1899" fmla="*/ 1012974 h 1608850"/>
                <a:gd name="connsiteX1900" fmla="*/ 298444 w 12192000"/>
                <a:gd name="connsiteY1900" fmla="*/ 1012974 h 1608850"/>
                <a:gd name="connsiteX1901" fmla="*/ 298444 w 12192000"/>
                <a:gd name="connsiteY1901" fmla="*/ 1019948 h 1608850"/>
                <a:gd name="connsiteX1902" fmla="*/ 314048 w 12192000"/>
                <a:gd name="connsiteY1902" fmla="*/ 1019948 h 1608850"/>
                <a:gd name="connsiteX1903" fmla="*/ 314048 w 12192000"/>
                <a:gd name="connsiteY1903" fmla="*/ 915339 h 1608850"/>
                <a:gd name="connsiteX1904" fmla="*/ 360858 w 12192000"/>
                <a:gd name="connsiteY1904" fmla="*/ 901391 h 1608850"/>
                <a:gd name="connsiteX1905" fmla="*/ 447789 w 12192000"/>
                <a:gd name="connsiteY1905" fmla="*/ 901391 h 1608850"/>
                <a:gd name="connsiteX1906" fmla="*/ 447789 w 12192000"/>
                <a:gd name="connsiteY1906" fmla="*/ 734017 h 1608850"/>
                <a:gd name="connsiteX1907" fmla="*/ 472308 w 12192000"/>
                <a:gd name="connsiteY1907" fmla="*/ 722393 h 1608850"/>
                <a:gd name="connsiteX1908" fmla="*/ 579301 w 12192000"/>
                <a:gd name="connsiteY1908" fmla="*/ 703796 h 1608850"/>
                <a:gd name="connsiteX1909" fmla="*/ 617194 w 12192000"/>
                <a:gd name="connsiteY1909" fmla="*/ 715419 h 1608850"/>
                <a:gd name="connsiteX1910" fmla="*/ 623881 w 12192000"/>
                <a:gd name="connsiteY1910" fmla="*/ 722393 h 1608850"/>
                <a:gd name="connsiteX1911" fmla="*/ 623881 w 12192000"/>
                <a:gd name="connsiteY1911" fmla="*/ 1033896 h 1608850"/>
                <a:gd name="connsiteX1912" fmla="*/ 639484 w 12192000"/>
                <a:gd name="connsiteY1912" fmla="*/ 1033896 h 1608850"/>
                <a:gd name="connsiteX1913" fmla="*/ 639484 w 12192000"/>
                <a:gd name="connsiteY1913" fmla="*/ 908365 h 1608850"/>
                <a:gd name="connsiteX1914" fmla="*/ 652858 w 12192000"/>
                <a:gd name="connsiteY1914" fmla="*/ 908365 h 1608850"/>
                <a:gd name="connsiteX1915" fmla="*/ 652858 w 12192000"/>
                <a:gd name="connsiteY1915" fmla="*/ 896742 h 1608850"/>
                <a:gd name="connsiteX1916" fmla="*/ 666232 w 12192000"/>
                <a:gd name="connsiteY1916" fmla="*/ 889768 h 1608850"/>
                <a:gd name="connsiteX1917" fmla="*/ 677377 w 12192000"/>
                <a:gd name="connsiteY1917" fmla="*/ 889768 h 1608850"/>
                <a:gd name="connsiteX1918" fmla="*/ 677377 w 12192000"/>
                <a:gd name="connsiteY1918" fmla="*/ 878145 h 1608850"/>
                <a:gd name="connsiteX1919" fmla="*/ 686293 w 12192000"/>
                <a:gd name="connsiteY1919" fmla="*/ 871171 h 1608850"/>
                <a:gd name="connsiteX1920" fmla="*/ 708584 w 12192000"/>
                <a:gd name="connsiteY1920" fmla="*/ 871171 h 1608850"/>
                <a:gd name="connsiteX1921" fmla="*/ 708584 w 12192000"/>
                <a:gd name="connsiteY1921" fmla="*/ 908365 h 1608850"/>
                <a:gd name="connsiteX1922" fmla="*/ 755393 w 12192000"/>
                <a:gd name="connsiteY1922" fmla="*/ 908365 h 1608850"/>
                <a:gd name="connsiteX1923" fmla="*/ 755393 w 12192000"/>
                <a:gd name="connsiteY1923" fmla="*/ 1038546 h 1608850"/>
                <a:gd name="connsiteX1924" fmla="*/ 773225 w 12192000"/>
                <a:gd name="connsiteY1924" fmla="*/ 1038546 h 1608850"/>
                <a:gd name="connsiteX1925" fmla="*/ 791057 w 12192000"/>
                <a:gd name="connsiteY1925" fmla="*/ 1031572 h 1608850"/>
                <a:gd name="connsiteX1926" fmla="*/ 791057 w 12192000"/>
                <a:gd name="connsiteY1926" fmla="*/ 1022273 h 1608850"/>
                <a:gd name="connsiteX1927" fmla="*/ 784370 w 12192000"/>
                <a:gd name="connsiteY1927" fmla="*/ 1019948 h 1608850"/>
                <a:gd name="connsiteX1928" fmla="*/ 784370 w 12192000"/>
                <a:gd name="connsiteY1928" fmla="*/ 1012974 h 1608850"/>
                <a:gd name="connsiteX1929" fmla="*/ 791057 w 12192000"/>
                <a:gd name="connsiteY1929" fmla="*/ 1008325 h 1608850"/>
                <a:gd name="connsiteX1930" fmla="*/ 791057 w 12192000"/>
                <a:gd name="connsiteY1930" fmla="*/ 957183 h 1608850"/>
                <a:gd name="connsiteX1931" fmla="*/ 784370 w 12192000"/>
                <a:gd name="connsiteY1931" fmla="*/ 954858 h 1608850"/>
                <a:gd name="connsiteX1932" fmla="*/ 784370 w 12192000"/>
                <a:gd name="connsiteY1932" fmla="*/ 947884 h 1608850"/>
                <a:gd name="connsiteX1933" fmla="*/ 791057 w 12192000"/>
                <a:gd name="connsiteY1933" fmla="*/ 943235 h 1608850"/>
                <a:gd name="connsiteX1934" fmla="*/ 795515 w 12192000"/>
                <a:gd name="connsiteY1934" fmla="*/ 938586 h 1608850"/>
                <a:gd name="connsiteX1935" fmla="*/ 795515 w 12192000"/>
                <a:gd name="connsiteY1935" fmla="*/ 929287 h 1608850"/>
                <a:gd name="connsiteX1936" fmla="*/ 791057 w 12192000"/>
                <a:gd name="connsiteY1936" fmla="*/ 929287 h 1608850"/>
                <a:gd name="connsiteX1937" fmla="*/ 791057 w 12192000"/>
                <a:gd name="connsiteY1937" fmla="*/ 922313 h 1608850"/>
                <a:gd name="connsiteX1938" fmla="*/ 797744 w 12192000"/>
                <a:gd name="connsiteY1938" fmla="*/ 917664 h 1608850"/>
                <a:gd name="connsiteX1939" fmla="*/ 833408 w 12192000"/>
                <a:gd name="connsiteY1939" fmla="*/ 852574 h 1608850"/>
                <a:gd name="connsiteX1940" fmla="*/ 828950 w 12192000"/>
                <a:gd name="connsiteY1940" fmla="*/ 850249 h 1608850"/>
                <a:gd name="connsiteX1941" fmla="*/ 828950 w 12192000"/>
                <a:gd name="connsiteY1941" fmla="*/ 843275 h 1608850"/>
                <a:gd name="connsiteX1942" fmla="*/ 835637 w 12192000"/>
                <a:gd name="connsiteY1942" fmla="*/ 840950 h 1608850"/>
                <a:gd name="connsiteX1943" fmla="*/ 835637 w 12192000"/>
                <a:gd name="connsiteY1943" fmla="*/ 831652 h 1608850"/>
                <a:gd name="connsiteX1944" fmla="*/ 840095 w 12192000"/>
                <a:gd name="connsiteY1944" fmla="*/ 831652 h 1608850"/>
                <a:gd name="connsiteX1945" fmla="*/ 840095 w 12192000"/>
                <a:gd name="connsiteY1945" fmla="*/ 810730 h 1608850"/>
                <a:gd name="connsiteX1946" fmla="*/ 835637 w 12192000"/>
                <a:gd name="connsiteY1946" fmla="*/ 810730 h 1608850"/>
                <a:gd name="connsiteX1947" fmla="*/ 835637 w 12192000"/>
                <a:gd name="connsiteY1947" fmla="*/ 806081 h 1608850"/>
                <a:gd name="connsiteX1948" fmla="*/ 840095 w 12192000"/>
                <a:gd name="connsiteY1948" fmla="*/ 803756 h 1608850"/>
                <a:gd name="connsiteX1949" fmla="*/ 851240 w 12192000"/>
                <a:gd name="connsiteY1949" fmla="*/ 787483 h 1608850"/>
                <a:gd name="connsiteX1950" fmla="*/ 853469 w 12192000"/>
                <a:gd name="connsiteY1950" fmla="*/ 778185 h 1608850"/>
                <a:gd name="connsiteX1951" fmla="*/ 853469 w 12192000"/>
                <a:gd name="connsiteY1951" fmla="*/ 752614 h 1608850"/>
                <a:gd name="connsiteX1952" fmla="*/ 853748 w 12192000"/>
                <a:gd name="connsiteY1952" fmla="*/ 751742 h 1608850"/>
                <a:gd name="connsiteX1953" fmla="*/ 855698 w 12192000"/>
                <a:gd name="connsiteY1953" fmla="*/ 745640 h 1608850"/>
                <a:gd name="connsiteX1954" fmla="*/ 855977 w 12192000"/>
                <a:gd name="connsiteY1954" fmla="*/ 746512 h 1608850"/>
                <a:gd name="connsiteX1955" fmla="*/ 857927 w 12192000"/>
                <a:gd name="connsiteY1955" fmla="*/ 752614 h 1608850"/>
                <a:gd name="connsiteX1956" fmla="*/ 860156 w 12192000"/>
                <a:gd name="connsiteY1956" fmla="*/ 778185 h 1608850"/>
                <a:gd name="connsiteX1957" fmla="*/ 860156 w 12192000"/>
                <a:gd name="connsiteY1957" fmla="*/ 785159 h 1608850"/>
                <a:gd name="connsiteX1958" fmla="*/ 871302 w 12192000"/>
                <a:gd name="connsiteY1958" fmla="*/ 803756 h 1608850"/>
                <a:gd name="connsiteX1959" fmla="*/ 875760 w 12192000"/>
                <a:gd name="connsiteY1959" fmla="*/ 806081 h 1608850"/>
                <a:gd name="connsiteX1960" fmla="*/ 875760 w 12192000"/>
                <a:gd name="connsiteY1960" fmla="*/ 810730 h 1608850"/>
                <a:gd name="connsiteX1961" fmla="*/ 873531 w 12192000"/>
                <a:gd name="connsiteY1961" fmla="*/ 831652 h 1608850"/>
                <a:gd name="connsiteX1962" fmla="*/ 877989 w 12192000"/>
                <a:gd name="connsiteY1962" fmla="*/ 840950 h 1608850"/>
                <a:gd name="connsiteX1963" fmla="*/ 882447 w 12192000"/>
                <a:gd name="connsiteY1963" fmla="*/ 843275 h 1608850"/>
                <a:gd name="connsiteX1964" fmla="*/ 882447 w 12192000"/>
                <a:gd name="connsiteY1964" fmla="*/ 850249 h 1608850"/>
                <a:gd name="connsiteX1965" fmla="*/ 877989 w 12192000"/>
                <a:gd name="connsiteY1965" fmla="*/ 852574 h 1608850"/>
                <a:gd name="connsiteX1966" fmla="*/ 904180 w 12192000"/>
                <a:gd name="connsiteY1966" fmla="*/ 879888 h 1608850"/>
                <a:gd name="connsiteX1967" fmla="*/ 913070 w 12192000"/>
                <a:gd name="connsiteY1967" fmla="*/ 915339 h 1608850"/>
                <a:gd name="connsiteX1968" fmla="*/ 944859 w 12192000"/>
                <a:gd name="connsiteY1968" fmla="*/ 915339 h 1608850"/>
                <a:gd name="connsiteX1969" fmla="*/ 944859 w 12192000"/>
                <a:gd name="connsiteY1969" fmla="*/ 886329 h 1608850"/>
                <a:gd name="connsiteX1970" fmla="*/ 939475 w 12192000"/>
                <a:gd name="connsiteY1970" fmla="*/ 886329 h 1608850"/>
                <a:gd name="connsiteX1971" fmla="*/ 939475 w 12192000"/>
                <a:gd name="connsiteY1971" fmla="*/ 724196 h 1608850"/>
                <a:gd name="connsiteX1972" fmla="*/ 959742 w 12192000"/>
                <a:gd name="connsiteY1972" fmla="*/ 724196 h 1608850"/>
                <a:gd name="connsiteX1973" fmla="*/ 960249 w 12192000"/>
                <a:gd name="connsiteY1973" fmla="*/ 723115 h 1608850"/>
                <a:gd name="connsiteX1974" fmla="*/ 963795 w 12192000"/>
                <a:gd name="connsiteY1974" fmla="*/ 715549 h 1608850"/>
                <a:gd name="connsiteX1975" fmla="*/ 965569 w 12192000"/>
                <a:gd name="connsiteY1975" fmla="*/ 715819 h 1608850"/>
                <a:gd name="connsiteX1976" fmla="*/ 977982 w 12192000"/>
                <a:gd name="connsiteY1976" fmla="*/ 717710 h 1608850"/>
                <a:gd name="connsiteX1977" fmla="*/ 978489 w 12192000"/>
                <a:gd name="connsiteY1977" fmla="*/ 719062 h 1608850"/>
                <a:gd name="connsiteX1978" fmla="*/ 982035 w 12192000"/>
                <a:gd name="connsiteY1978" fmla="*/ 728519 h 1608850"/>
                <a:gd name="connsiteX1979" fmla="*/ 1008382 w 12192000"/>
                <a:gd name="connsiteY1979" fmla="*/ 730681 h 1608850"/>
                <a:gd name="connsiteX1980" fmla="*/ 1008382 w 12192000"/>
                <a:gd name="connsiteY1980" fmla="*/ 607460 h 1608850"/>
                <a:gd name="connsiteX1981" fmla="*/ 1010409 w 12192000"/>
                <a:gd name="connsiteY1981" fmla="*/ 607460 h 1608850"/>
                <a:gd name="connsiteX1982" fmla="*/ 1024597 w 12192000"/>
                <a:gd name="connsiteY1982" fmla="*/ 607460 h 1608850"/>
                <a:gd name="connsiteX1983" fmla="*/ 1024597 w 12192000"/>
                <a:gd name="connsiteY1983" fmla="*/ 471268 h 1608850"/>
                <a:gd name="connsiteX1984" fmla="*/ 1026369 w 12192000"/>
                <a:gd name="connsiteY1984" fmla="*/ 471268 h 1608850"/>
                <a:gd name="connsiteX1985" fmla="*/ 1038783 w 12192000"/>
                <a:gd name="connsiteY1985" fmla="*/ 471268 h 1608850"/>
                <a:gd name="connsiteX1986" fmla="*/ 1038783 w 12192000"/>
                <a:gd name="connsiteY1986" fmla="*/ 356694 h 1608850"/>
                <a:gd name="connsiteX1987" fmla="*/ 1042837 w 12192000"/>
                <a:gd name="connsiteY1987" fmla="*/ 328590 h 1608850"/>
                <a:gd name="connsiteX1988" fmla="*/ 1044863 w 12192000"/>
                <a:gd name="connsiteY1988" fmla="*/ 328590 h 1608850"/>
                <a:gd name="connsiteX1989" fmla="*/ 1059050 w 12192000"/>
                <a:gd name="connsiteY1989" fmla="*/ 328590 h 1608850"/>
                <a:gd name="connsiteX1990" fmla="*/ 1095531 w 12192000"/>
                <a:gd name="connsiteY1990" fmla="*/ 246443 h 1608850"/>
                <a:gd name="connsiteX1991" fmla="*/ 1099585 w 12192000"/>
                <a:gd name="connsiteY1991" fmla="*/ 0 h 160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</a:cxnLst>
              <a:rect l="l" t="t" r="r" b="b"/>
              <a:pathLst>
                <a:path w="12192000" h="1608850">
                  <a:moveTo>
                    <a:pt x="8760317" y="780798"/>
                  </a:moveTo>
                  <a:lnTo>
                    <a:pt x="8760317" y="785159"/>
                  </a:lnTo>
                  <a:lnTo>
                    <a:pt x="8761882" y="787771"/>
                  </a:lnTo>
                  <a:lnTo>
                    <a:pt x="8762996" y="787771"/>
                  </a:lnTo>
                  <a:cubicBezTo>
                    <a:pt x="8762996" y="787771"/>
                    <a:pt x="8762996" y="787771"/>
                    <a:pt x="8762996" y="786900"/>
                  </a:cubicBezTo>
                  <a:lnTo>
                    <a:pt x="8762996" y="780798"/>
                  </a:lnTo>
                  <a:cubicBezTo>
                    <a:pt x="8762996" y="780798"/>
                    <a:pt x="8762996" y="780798"/>
                    <a:pt x="8761881" y="780798"/>
                  </a:cubicBezTo>
                  <a:close/>
                  <a:moveTo>
                    <a:pt x="8758924" y="762200"/>
                  </a:moveTo>
                  <a:lnTo>
                    <a:pt x="8759734" y="771499"/>
                  </a:lnTo>
                  <a:lnTo>
                    <a:pt x="8762996" y="771499"/>
                  </a:lnTo>
                  <a:cubicBezTo>
                    <a:pt x="8762996" y="771499"/>
                    <a:pt x="8762996" y="771499"/>
                    <a:pt x="8762996" y="770337"/>
                  </a:cubicBezTo>
                  <a:lnTo>
                    <a:pt x="8762996" y="762200"/>
                  </a:lnTo>
                  <a:cubicBezTo>
                    <a:pt x="8762996" y="762200"/>
                    <a:pt x="8762996" y="762200"/>
                    <a:pt x="8761881" y="762200"/>
                  </a:cubicBezTo>
                  <a:close/>
                  <a:moveTo>
                    <a:pt x="8755951" y="745928"/>
                  </a:moveTo>
                  <a:lnTo>
                    <a:pt x="8756137" y="746512"/>
                  </a:lnTo>
                  <a:lnTo>
                    <a:pt x="8758088" y="752614"/>
                  </a:lnTo>
                  <a:lnTo>
                    <a:pt x="8758113" y="752902"/>
                  </a:lnTo>
                  <a:lnTo>
                    <a:pt x="8762996" y="752902"/>
                  </a:lnTo>
                  <a:cubicBezTo>
                    <a:pt x="8762996" y="752902"/>
                    <a:pt x="8762996" y="752902"/>
                    <a:pt x="8762996" y="752030"/>
                  </a:cubicBezTo>
                  <a:lnTo>
                    <a:pt x="8762996" y="745928"/>
                  </a:lnTo>
                  <a:cubicBezTo>
                    <a:pt x="8762996" y="745928"/>
                    <a:pt x="8762996" y="745928"/>
                    <a:pt x="8761881" y="745928"/>
                  </a:cubicBezTo>
                  <a:close/>
                  <a:moveTo>
                    <a:pt x="8907881" y="718032"/>
                  </a:moveTo>
                  <a:cubicBezTo>
                    <a:pt x="8907881" y="718032"/>
                    <a:pt x="8907881" y="718032"/>
                    <a:pt x="8907881" y="719194"/>
                  </a:cubicBezTo>
                  <a:lnTo>
                    <a:pt x="8907881" y="727331"/>
                  </a:lnTo>
                  <a:lnTo>
                    <a:pt x="8908543" y="727331"/>
                  </a:lnTo>
                  <a:lnTo>
                    <a:pt x="8908543" y="718032"/>
                  </a:lnTo>
                  <a:close/>
                  <a:moveTo>
                    <a:pt x="1099585" y="0"/>
                  </a:moveTo>
                  <a:cubicBezTo>
                    <a:pt x="1099585" y="18"/>
                    <a:pt x="1099601" y="2040"/>
                    <a:pt x="1101611" y="246443"/>
                  </a:cubicBezTo>
                  <a:cubicBezTo>
                    <a:pt x="1101623" y="246467"/>
                    <a:pt x="1102267" y="247808"/>
                    <a:pt x="1140117" y="326429"/>
                  </a:cubicBezTo>
                  <a:cubicBezTo>
                    <a:pt x="1140125" y="326429"/>
                    <a:pt x="1140236" y="326429"/>
                    <a:pt x="1142145" y="326429"/>
                  </a:cubicBezTo>
                  <a:lnTo>
                    <a:pt x="1156331" y="326429"/>
                  </a:lnTo>
                  <a:cubicBezTo>
                    <a:pt x="1156331" y="326443"/>
                    <a:pt x="1156331" y="327005"/>
                    <a:pt x="1156331" y="350208"/>
                  </a:cubicBezTo>
                  <a:cubicBezTo>
                    <a:pt x="1156333" y="350214"/>
                    <a:pt x="1156371" y="350272"/>
                    <a:pt x="1156839" y="351019"/>
                  </a:cubicBezTo>
                  <a:lnTo>
                    <a:pt x="1160385" y="356694"/>
                  </a:lnTo>
                  <a:cubicBezTo>
                    <a:pt x="1160385" y="356714"/>
                    <a:pt x="1160385" y="358229"/>
                    <a:pt x="1160385" y="471268"/>
                  </a:cubicBezTo>
                  <a:cubicBezTo>
                    <a:pt x="1160393" y="471268"/>
                    <a:pt x="1160533" y="471268"/>
                    <a:pt x="1162664" y="471268"/>
                  </a:cubicBezTo>
                  <a:lnTo>
                    <a:pt x="1178625" y="471268"/>
                  </a:lnTo>
                  <a:cubicBezTo>
                    <a:pt x="1178625" y="471288"/>
                    <a:pt x="1178625" y="472923"/>
                    <a:pt x="1178625" y="611783"/>
                  </a:cubicBezTo>
                  <a:cubicBezTo>
                    <a:pt x="1178635" y="611782"/>
                    <a:pt x="1178747" y="611761"/>
                    <a:pt x="1180145" y="611513"/>
                  </a:cubicBezTo>
                  <a:lnTo>
                    <a:pt x="1190785" y="609622"/>
                  </a:lnTo>
                  <a:cubicBezTo>
                    <a:pt x="1190785" y="609644"/>
                    <a:pt x="1190755" y="610978"/>
                    <a:pt x="1188759" y="698254"/>
                  </a:cubicBezTo>
                  <a:cubicBezTo>
                    <a:pt x="1188769" y="698256"/>
                    <a:pt x="1188879" y="698276"/>
                    <a:pt x="1190279" y="698525"/>
                  </a:cubicBezTo>
                  <a:lnTo>
                    <a:pt x="1200919" y="700416"/>
                  </a:lnTo>
                  <a:cubicBezTo>
                    <a:pt x="1200921" y="700423"/>
                    <a:pt x="1200941" y="700487"/>
                    <a:pt x="1201171" y="701227"/>
                  </a:cubicBezTo>
                  <a:lnTo>
                    <a:pt x="1202945" y="706902"/>
                  </a:lnTo>
                  <a:cubicBezTo>
                    <a:pt x="1202947" y="706893"/>
                    <a:pt x="1202993" y="706750"/>
                    <a:pt x="1203705" y="704470"/>
                  </a:cubicBezTo>
                  <a:lnTo>
                    <a:pt x="1209025" y="687446"/>
                  </a:lnTo>
                  <a:cubicBezTo>
                    <a:pt x="1209032" y="687446"/>
                    <a:pt x="1209133" y="687446"/>
                    <a:pt x="1210799" y="687446"/>
                  </a:cubicBezTo>
                  <a:lnTo>
                    <a:pt x="1223212" y="687446"/>
                  </a:lnTo>
                  <a:cubicBezTo>
                    <a:pt x="1223212" y="687463"/>
                    <a:pt x="1223212" y="688156"/>
                    <a:pt x="1223212" y="719872"/>
                  </a:cubicBezTo>
                  <a:cubicBezTo>
                    <a:pt x="1223219" y="719877"/>
                    <a:pt x="1223295" y="719917"/>
                    <a:pt x="1224225" y="720413"/>
                  </a:cubicBezTo>
                  <a:lnTo>
                    <a:pt x="1231319" y="724196"/>
                  </a:lnTo>
                  <a:cubicBezTo>
                    <a:pt x="1231319" y="724205"/>
                    <a:pt x="1231319" y="724306"/>
                    <a:pt x="1231319" y="725547"/>
                  </a:cubicBezTo>
                  <a:lnTo>
                    <a:pt x="1231319" y="735005"/>
                  </a:lnTo>
                  <a:cubicBezTo>
                    <a:pt x="1231339" y="735005"/>
                    <a:pt x="1232247" y="735005"/>
                    <a:pt x="1275907" y="735005"/>
                  </a:cubicBezTo>
                  <a:cubicBezTo>
                    <a:pt x="1275907" y="735013"/>
                    <a:pt x="1275907" y="735096"/>
                    <a:pt x="1275907" y="736086"/>
                  </a:cubicBezTo>
                  <a:lnTo>
                    <a:pt x="1275907" y="743652"/>
                  </a:lnTo>
                  <a:cubicBezTo>
                    <a:pt x="1275915" y="743652"/>
                    <a:pt x="1276037" y="743652"/>
                    <a:pt x="1277933" y="743652"/>
                  </a:cubicBezTo>
                  <a:lnTo>
                    <a:pt x="1292119" y="743652"/>
                  </a:lnTo>
                  <a:cubicBezTo>
                    <a:pt x="1292119" y="743634"/>
                    <a:pt x="1292119" y="742905"/>
                    <a:pt x="1292119" y="713387"/>
                  </a:cubicBezTo>
                  <a:cubicBezTo>
                    <a:pt x="1292141" y="713387"/>
                    <a:pt x="1293071" y="713387"/>
                    <a:pt x="1336706" y="713387"/>
                  </a:cubicBezTo>
                  <a:cubicBezTo>
                    <a:pt x="1336706" y="713379"/>
                    <a:pt x="1336706" y="713282"/>
                    <a:pt x="1336706" y="712036"/>
                  </a:cubicBezTo>
                  <a:lnTo>
                    <a:pt x="1336706" y="702578"/>
                  </a:lnTo>
                  <a:cubicBezTo>
                    <a:pt x="1336713" y="702578"/>
                    <a:pt x="1336787" y="702578"/>
                    <a:pt x="1337721" y="702578"/>
                  </a:cubicBezTo>
                  <a:lnTo>
                    <a:pt x="1344813" y="702578"/>
                  </a:lnTo>
                  <a:cubicBezTo>
                    <a:pt x="1344813" y="702571"/>
                    <a:pt x="1344813" y="702458"/>
                    <a:pt x="1344813" y="700687"/>
                  </a:cubicBezTo>
                  <a:lnTo>
                    <a:pt x="1344813" y="687446"/>
                  </a:lnTo>
                  <a:cubicBezTo>
                    <a:pt x="1344823" y="687446"/>
                    <a:pt x="1344895" y="687446"/>
                    <a:pt x="1345573" y="687446"/>
                  </a:cubicBezTo>
                  <a:lnTo>
                    <a:pt x="1350893" y="687446"/>
                  </a:lnTo>
                  <a:cubicBezTo>
                    <a:pt x="1350893" y="687439"/>
                    <a:pt x="1350893" y="687354"/>
                    <a:pt x="1350893" y="686365"/>
                  </a:cubicBezTo>
                  <a:lnTo>
                    <a:pt x="1350893" y="678798"/>
                  </a:lnTo>
                  <a:cubicBezTo>
                    <a:pt x="1350901" y="678798"/>
                    <a:pt x="1351025" y="678798"/>
                    <a:pt x="1352921" y="678798"/>
                  </a:cubicBezTo>
                  <a:lnTo>
                    <a:pt x="1367107" y="678798"/>
                  </a:lnTo>
                  <a:cubicBezTo>
                    <a:pt x="1367107" y="678805"/>
                    <a:pt x="1367107" y="678882"/>
                    <a:pt x="1367107" y="679879"/>
                  </a:cubicBezTo>
                  <a:lnTo>
                    <a:pt x="1367107" y="687446"/>
                  </a:lnTo>
                  <a:cubicBezTo>
                    <a:pt x="1367119" y="687446"/>
                    <a:pt x="1367619" y="687446"/>
                    <a:pt x="1389401" y="687446"/>
                  </a:cubicBezTo>
                  <a:cubicBezTo>
                    <a:pt x="1389401" y="687438"/>
                    <a:pt x="1389401" y="687324"/>
                    <a:pt x="1389401" y="685554"/>
                  </a:cubicBezTo>
                  <a:lnTo>
                    <a:pt x="1389401" y="672313"/>
                  </a:lnTo>
                  <a:cubicBezTo>
                    <a:pt x="1389407" y="672313"/>
                    <a:pt x="1389503" y="672313"/>
                    <a:pt x="1391174" y="672313"/>
                  </a:cubicBezTo>
                  <a:lnTo>
                    <a:pt x="1403587" y="672313"/>
                  </a:lnTo>
                  <a:cubicBezTo>
                    <a:pt x="1403587" y="672325"/>
                    <a:pt x="1403587" y="672839"/>
                    <a:pt x="1403587" y="696093"/>
                  </a:cubicBezTo>
                  <a:cubicBezTo>
                    <a:pt x="1403595" y="696093"/>
                    <a:pt x="1403675" y="696093"/>
                    <a:pt x="1404601" y="696093"/>
                  </a:cubicBezTo>
                  <a:lnTo>
                    <a:pt x="1411695" y="696093"/>
                  </a:lnTo>
                  <a:cubicBezTo>
                    <a:pt x="1411695" y="696087"/>
                    <a:pt x="1411695" y="696006"/>
                    <a:pt x="1411695" y="695012"/>
                  </a:cubicBezTo>
                  <a:lnTo>
                    <a:pt x="1411695" y="687446"/>
                  </a:lnTo>
                  <a:cubicBezTo>
                    <a:pt x="1411703" y="687446"/>
                    <a:pt x="1411821" y="687446"/>
                    <a:pt x="1413467" y="687446"/>
                  </a:cubicBezTo>
                  <a:lnTo>
                    <a:pt x="1425881" y="687446"/>
                  </a:lnTo>
                  <a:cubicBezTo>
                    <a:pt x="1425881" y="687459"/>
                    <a:pt x="1425881" y="688018"/>
                    <a:pt x="1425881" y="713387"/>
                  </a:cubicBezTo>
                  <a:cubicBezTo>
                    <a:pt x="1425889" y="713387"/>
                    <a:pt x="1426007" y="713387"/>
                    <a:pt x="1427909" y="713387"/>
                  </a:cubicBezTo>
                  <a:lnTo>
                    <a:pt x="1442095" y="713387"/>
                  </a:lnTo>
                  <a:cubicBezTo>
                    <a:pt x="1442095" y="713398"/>
                    <a:pt x="1442095" y="713513"/>
                    <a:pt x="1442095" y="715008"/>
                  </a:cubicBezTo>
                  <a:lnTo>
                    <a:pt x="1442095" y="726358"/>
                  </a:lnTo>
                  <a:cubicBezTo>
                    <a:pt x="1442103" y="726358"/>
                    <a:pt x="1442173" y="726358"/>
                    <a:pt x="1442855" y="726358"/>
                  </a:cubicBezTo>
                  <a:lnTo>
                    <a:pt x="1448175" y="726358"/>
                  </a:lnTo>
                  <a:cubicBezTo>
                    <a:pt x="1448175" y="726350"/>
                    <a:pt x="1448175" y="726274"/>
                    <a:pt x="1448175" y="725547"/>
                  </a:cubicBezTo>
                  <a:lnTo>
                    <a:pt x="1448175" y="719872"/>
                  </a:lnTo>
                  <a:cubicBezTo>
                    <a:pt x="1448193" y="719872"/>
                    <a:pt x="1448911" y="719872"/>
                    <a:pt x="1478575" y="719872"/>
                  </a:cubicBezTo>
                  <a:cubicBezTo>
                    <a:pt x="1478575" y="719886"/>
                    <a:pt x="1478575" y="720449"/>
                    <a:pt x="1478575" y="743652"/>
                  </a:cubicBezTo>
                  <a:cubicBezTo>
                    <a:pt x="1478583" y="743652"/>
                    <a:pt x="1478661" y="743652"/>
                    <a:pt x="1479589" y="743652"/>
                  </a:cubicBezTo>
                  <a:lnTo>
                    <a:pt x="1486683" y="743652"/>
                  </a:lnTo>
                  <a:cubicBezTo>
                    <a:pt x="1486683" y="743659"/>
                    <a:pt x="1486683" y="743732"/>
                    <a:pt x="1486683" y="744733"/>
                  </a:cubicBezTo>
                  <a:lnTo>
                    <a:pt x="1486683" y="752299"/>
                  </a:lnTo>
                  <a:cubicBezTo>
                    <a:pt x="1486691" y="752299"/>
                    <a:pt x="1486765" y="752299"/>
                    <a:pt x="1487443" y="752299"/>
                  </a:cubicBezTo>
                  <a:lnTo>
                    <a:pt x="1492763" y="752299"/>
                  </a:lnTo>
                  <a:cubicBezTo>
                    <a:pt x="1492763" y="752292"/>
                    <a:pt x="1492763" y="752172"/>
                    <a:pt x="1492763" y="750137"/>
                  </a:cubicBezTo>
                  <a:lnTo>
                    <a:pt x="1492763" y="735005"/>
                  </a:lnTo>
                  <a:cubicBezTo>
                    <a:pt x="1492769" y="735005"/>
                    <a:pt x="1492847" y="735005"/>
                    <a:pt x="1493775" y="735005"/>
                  </a:cubicBezTo>
                  <a:lnTo>
                    <a:pt x="1500869" y="735005"/>
                  </a:lnTo>
                  <a:cubicBezTo>
                    <a:pt x="1500869" y="735013"/>
                    <a:pt x="1500869" y="735096"/>
                    <a:pt x="1500869" y="736086"/>
                  </a:cubicBezTo>
                  <a:lnTo>
                    <a:pt x="1500869" y="743652"/>
                  </a:lnTo>
                  <a:lnTo>
                    <a:pt x="1506189" y="741659"/>
                  </a:lnTo>
                  <a:cubicBezTo>
                    <a:pt x="1506949" y="741287"/>
                    <a:pt x="1506949" y="741085"/>
                    <a:pt x="1506949" y="740679"/>
                  </a:cubicBezTo>
                  <a:lnTo>
                    <a:pt x="1506949" y="735005"/>
                  </a:lnTo>
                  <a:cubicBezTo>
                    <a:pt x="1506966" y="735005"/>
                    <a:pt x="1507767" y="735005"/>
                    <a:pt x="1545457" y="735005"/>
                  </a:cubicBezTo>
                  <a:cubicBezTo>
                    <a:pt x="1545457" y="735019"/>
                    <a:pt x="1545457" y="735566"/>
                    <a:pt x="1545457" y="758784"/>
                  </a:cubicBezTo>
                  <a:cubicBezTo>
                    <a:pt x="1545464" y="758784"/>
                    <a:pt x="1545583" y="758784"/>
                    <a:pt x="1547483" y="758784"/>
                  </a:cubicBezTo>
                  <a:lnTo>
                    <a:pt x="1561669" y="758784"/>
                  </a:lnTo>
                  <a:cubicBezTo>
                    <a:pt x="1561669" y="758792"/>
                    <a:pt x="1561669" y="758874"/>
                    <a:pt x="1561669" y="759865"/>
                  </a:cubicBezTo>
                  <a:lnTo>
                    <a:pt x="1561669" y="767431"/>
                  </a:lnTo>
                  <a:cubicBezTo>
                    <a:pt x="1561679" y="767431"/>
                    <a:pt x="1561801" y="767431"/>
                    <a:pt x="1563443" y="767431"/>
                  </a:cubicBezTo>
                  <a:lnTo>
                    <a:pt x="1575857" y="767431"/>
                  </a:lnTo>
                  <a:cubicBezTo>
                    <a:pt x="1575857" y="767419"/>
                    <a:pt x="1575857" y="766908"/>
                    <a:pt x="1575857" y="743652"/>
                  </a:cubicBezTo>
                  <a:cubicBezTo>
                    <a:pt x="1575863" y="743652"/>
                    <a:pt x="1575941" y="743652"/>
                    <a:pt x="1576869" y="743652"/>
                  </a:cubicBezTo>
                  <a:lnTo>
                    <a:pt x="1583963" y="743652"/>
                  </a:lnTo>
                  <a:cubicBezTo>
                    <a:pt x="1583963" y="743633"/>
                    <a:pt x="1583963" y="742862"/>
                    <a:pt x="1583963" y="711225"/>
                  </a:cubicBezTo>
                  <a:cubicBezTo>
                    <a:pt x="1583971" y="711225"/>
                    <a:pt x="1584047" y="711225"/>
                    <a:pt x="1584977" y="711225"/>
                  </a:cubicBezTo>
                  <a:lnTo>
                    <a:pt x="1592071" y="711225"/>
                  </a:lnTo>
                  <a:cubicBezTo>
                    <a:pt x="1592071" y="711219"/>
                    <a:pt x="1592071" y="711110"/>
                    <a:pt x="1592071" y="709334"/>
                  </a:cubicBezTo>
                  <a:lnTo>
                    <a:pt x="1592071" y="696093"/>
                  </a:lnTo>
                  <a:cubicBezTo>
                    <a:pt x="1590043" y="696093"/>
                    <a:pt x="1590043" y="696093"/>
                    <a:pt x="1590803" y="694471"/>
                  </a:cubicBezTo>
                  <a:lnTo>
                    <a:pt x="1596123" y="683122"/>
                  </a:lnTo>
                  <a:cubicBezTo>
                    <a:pt x="1596129" y="683139"/>
                    <a:pt x="1596323" y="683813"/>
                    <a:pt x="1604231" y="711225"/>
                  </a:cubicBezTo>
                  <a:cubicBezTo>
                    <a:pt x="1604239" y="711225"/>
                    <a:pt x="1604311" y="711225"/>
                    <a:pt x="1604991" y="711225"/>
                  </a:cubicBezTo>
                  <a:lnTo>
                    <a:pt x="1610311" y="711225"/>
                  </a:lnTo>
                  <a:cubicBezTo>
                    <a:pt x="1610311" y="711212"/>
                    <a:pt x="1610311" y="710033"/>
                    <a:pt x="1610311" y="605298"/>
                  </a:cubicBezTo>
                  <a:cubicBezTo>
                    <a:pt x="1610321" y="605298"/>
                    <a:pt x="1610435" y="605298"/>
                    <a:pt x="1611831" y="605298"/>
                  </a:cubicBezTo>
                  <a:lnTo>
                    <a:pt x="1622471" y="605298"/>
                  </a:lnTo>
                  <a:cubicBezTo>
                    <a:pt x="1622471" y="605276"/>
                    <a:pt x="1622471" y="604266"/>
                    <a:pt x="1622471" y="557739"/>
                  </a:cubicBezTo>
                  <a:cubicBezTo>
                    <a:pt x="1622487" y="557739"/>
                    <a:pt x="1623113" y="557739"/>
                    <a:pt x="1648817" y="557739"/>
                  </a:cubicBezTo>
                  <a:cubicBezTo>
                    <a:pt x="1648817" y="557727"/>
                    <a:pt x="1648817" y="557217"/>
                    <a:pt x="1648817" y="536121"/>
                  </a:cubicBezTo>
                  <a:cubicBezTo>
                    <a:pt x="1648837" y="536121"/>
                    <a:pt x="1649625" y="536121"/>
                    <a:pt x="1683271" y="536121"/>
                  </a:cubicBezTo>
                  <a:cubicBezTo>
                    <a:pt x="1683271" y="536129"/>
                    <a:pt x="1683271" y="536259"/>
                    <a:pt x="1683271" y="538553"/>
                  </a:cubicBezTo>
                  <a:lnTo>
                    <a:pt x="1683271" y="555577"/>
                  </a:lnTo>
                  <a:cubicBezTo>
                    <a:pt x="1683281" y="555577"/>
                    <a:pt x="1683411" y="555577"/>
                    <a:pt x="1685551" y="555577"/>
                  </a:cubicBezTo>
                  <a:lnTo>
                    <a:pt x="1701511" y="555577"/>
                  </a:lnTo>
                  <a:cubicBezTo>
                    <a:pt x="1701511" y="555595"/>
                    <a:pt x="1701511" y="556489"/>
                    <a:pt x="1701511" y="603136"/>
                  </a:cubicBezTo>
                  <a:cubicBezTo>
                    <a:pt x="1701517" y="603136"/>
                    <a:pt x="1701593" y="603136"/>
                    <a:pt x="1702525" y="603136"/>
                  </a:cubicBezTo>
                  <a:lnTo>
                    <a:pt x="1709619" y="603136"/>
                  </a:lnTo>
                  <a:lnTo>
                    <a:pt x="1723805" y="607460"/>
                  </a:lnTo>
                  <a:cubicBezTo>
                    <a:pt x="1723805" y="607470"/>
                    <a:pt x="1723805" y="608120"/>
                    <a:pt x="1723805" y="646372"/>
                  </a:cubicBezTo>
                  <a:cubicBezTo>
                    <a:pt x="1723811" y="646372"/>
                    <a:pt x="1723887" y="646372"/>
                    <a:pt x="1724819" y="646372"/>
                  </a:cubicBezTo>
                  <a:lnTo>
                    <a:pt x="1731911" y="646372"/>
                  </a:lnTo>
                  <a:cubicBezTo>
                    <a:pt x="1731911" y="646382"/>
                    <a:pt x="1731911" y="646488"/>
                    <a:pt x="1731911" y="647993"/>
                  </a:cubicBezTo>
                  <a:lnTo>
                    <a:pt x="1731911" y="659342"/>
                  </a:lnTo>
                  <a:cubicBezTo>
                    <a:pt x="1731919" y="659342"/>
                    <a:pt x="1732043" y="659342"/>
                    <a:pt x="1733939" y="659342"/>
                  </a:cubicBezTo>
                  <a:lnTo>
                    <a:pt x="1748125" y="659342"/>
                  </a:lnTo>
                  <a:lnTo>
                    <a:pt x="1754205" y="665828"/>
                  </a:lnTo>
                  <a:cubicBezTo>
                    <a:pt x="1754205" y="665840"/>
                    <a:pt x="1754205" y="666326"/>
                    <a:pt x="1754205" y="687446"/>
                  </a:cubicBezTo>
                  <a:cubicBezTo>
                    <a:pt x="1754214" y="687446"/>
                    <a:pt x="1754345" y="687446"/>
                    <a:pt x="1756485" y="687446"/>
                  </a:cubicBezTo>
                  <a:lnTo>
                    <a:pt x="1772445" y="687446"/>
                  </a:lnTo>
                  <a:cubicBezTo>
                    <a:pt x="1772445" y="687453"/>
                    <a:pt x="1772445" y="687533"/>
                    <a:pt x="1772445" y="688526"/>
                  </a:cubicBezTo>
                  <a:lnTo>
                    <a:pt x="1772445" y="696093"/>
                  </a:lnTo>
                  <a:cubicBezTo>
                    <a:pt x="1772455" y="696093"/>
                    <a:pt x="1772553" y="696093"/>
                    <a:pt x="1773713" y="696093"/>
                  </a:cubicBezTo>
                  <a:lnTo>
                    <a:pt x="1782579" y="696093"/>
                  </a:lnTo>
                  <a:cubicBezTo>
                    <a:pt x="1782579" y="696102"/>
                    <a:pt x="1782579" y="696231"/>
                    <a:pt x="1782579" y="698254"/>
                  </a:cubicBezTo>
                  <a:lnTo>
                    <a:pt x="1782579" y="713387"/>
                  </a:lnTo>
                  <a:cubicBezTo>
                    <a:pt x="1786633" y="713387"/>
                    <a:pt x="1786633" y="713387"/>
                    <a:pt x="1786633" y="711495"/>
                  </a:cubicBezTo>
                  <a:lnTo>
                    <a:pt x="1786633" y="698254"/>
                  </a:lnTo>
                  <a:cubicBezTo>
                    <a:pt x="1786639" y="698254"/>
                    <a:pt x="1786716" y="698254"/>
                    <a:pt x="1787645" y="698254"/>
                  </a:cubicBezTo>
                  <a:lnTo>
                    <a:pt x="1794739" y="698254"/>
                  </a:lnTo>
                  <a:cubicBezTo>
                    <a:pt x="1794739" y="698265"/>
                    <a:pt x="1794739" y="698384"/>
                    <a:pt x="1794739" y="699876"/>
                  </a:cubicBezTo>
                  <a:lnTo>
                    <a:pt x="1794739" y="711225"/>
                  </a:lnTo>
                  <a:cubicBezTo>
                    <a:pt x="1794749" y="711225"/>
                    <a:pt x="1794821" y="711225"/>
                    <a:pt x="1795499" y="711225"/>
                  </a:cubicBezTo>
                  <a:lnTo>
                    <a:pt x="1800819" y="711225"/>
                  </a:lnTo>
                  <a:cubicBezTo>
                    <a:pt x="1800819" y="706902"/>
                    <a:pt x="1800819" y="706902"/>
                    <a:pt x="1849459" y="706902"/>
                  </a:cubicBezTo>
                  <a:cubicBezTo>
                    <a:pt x="1849459" y="706911"/>
                    <a:pt x="1849459" y="707012"/>
                    <a:pt x="1849459" y="708253"/>
                  </a:cubicBezTo>
                  <a:lnTo>
                    <a:pt x="1849459" y="717710"/>
                  </a:lnTo>
                  <a:cubicBezTo>
                    <a:pt x="1849467" y="717710"/>
                    <a:pt x="1849543" y="717710"/>
                    <a:pt x="1850219" y="717710"/>
                  </a:cubicBezTo>
                  <a:lnTo>
                    <a:pt x="1855541" y="717710"/>
                  </a:lnTo>
                  <a:cubicBezTo>
                    <a:pt x="1855541" y="717719"/>
                    <a:pt x="1855541" y="717841"/>
                    <a:pt x="1855541" y="719872"/>
                  </a:cubicBezTo>
                  <a:lnTo>
                    <a:pt x="1855541" y="735005"/>
                  </a:lnTo>
                  <a:cubicBezTo>
                    <a:pt x="1855549" y="735001"/>
                    <a:pt x="1855665" y="734923"/>
                    <a:pt x="1857567" y="733654"/>
                  </a:cubicBezTo>
                  <a:lnTo>
                    <a:pt x="1871753" y="724196"/>
                  </a:lnTo>
                  <a:cubicBezTo>
                    <a:pt x="1871755" y="724177"/>
                    <a:pt x="1871887" y="723302"/>
                    <a:pt x="1877833" y="683122"/>
                  </a:cubicBezTo>
                  <a:cubicBezTo>
                    <a:pt x="1877843" y="683120"/>
                    <a:pt x="1877911" y="683094"/>
                    <a:pt x="1878593" y="682852"/>
                  </a:cubicBezTo>
                  <a:lnTo>
                    <a:pt x="1883913" y="680960"/>
                  </a:lnTo>
                  <a:cubicBezTo>
                    <a:pt x="1883913" y="680944"/>
                    <a:pt x="1883947" y="679883"/>
                    <a:pt x="1885941" y="611783"/>
                  </a:cubicBezTo>
                  <a:cubicBezTo>
                    <a:pt x="1885941" y="611801"/>
                    <a:pt x="1885973" y="612892"/>
                    <a:pt x="1887967" y="680960"/>
                  </a:cubicBezTo>
                  <a:cubicBezTo>
                    <a:pt x="1887977" y="680963"/>
                    <a:pt x="1888047" y="680988"/>
                    <a:pt x="1888727" y="681230"/>
                  </a:cubicBezTo>
                  <a:lnTo>
                    <a:pt x="1894047" y="683122"/>
                  </a:lnTo>
                  <a:cubicBezTo>
                    <a:pt x="1894047" y="683102"/>
                    <a:pt x="1894047" y="681769"/>
                    <a:pt x="1894047" y="596651"/>
                  </a:cubicBezTo>
                  <a:cubicBezTo>
                    <a:pt x="1898101" y="596651"/>
                    <a:pt x="1898101" y="596651"/>
                    <a:pt x="1898101" y="564224"/>
                  </a:cubicBezTo>
                  <a:cubicBezTo>
                    <a:pt x="1898113" y="564224"/>
                    <a:pt x="1898799" y="564224"/>
                    <a:pt x="1936607" y="564224"/>
                  </a:cubicBezTo>
                  <a:cubicBezTo>
                    <a:pt x="1936607" y="564241"/>
                    <a:pt x="1936607" y="564959"/>
                    <a:pt x="1936607" y="596651"/>
                  </a:cubicBezTo>
                  <a:cubicBezTo>
                    <a:pt x="1936617" y="596651"/>
                    <a:pt x="1936689" y="596651"/>
                    <a:pt x="1937367" y="596651"/>
                  </a:cubicBezTo>
                  <a:lnTo>
                    <a:pt x="1942687" y="596651"/>
                  </a:lnTo>
                  <a:cubicBezTo>
                    <a:pt x="1942687" y="596630"/>
                    <a:pt x="1942687" y="595324"/>
                    <a:pt x="1942687" y="514503"/>
                  </a:cubicBezTo>
                  <a:cubicBezTo>
                    <a:pt x="1942693" y="514503"/>
                    <a:pt x="1942793" y="514503"/>
                    <a:pt x="1944461" y="514503"/>
                  </a:cubicBezTo>
                  <a:lnTo>
                    <a:pt x="1956875" y="514503"/>
                  </a:lnTo>
                  <a:cubicBezTo>
                    <a:pt x="1956875" y="514496"/>
                    <a:pt x="1956875" y="514385"/>
                    <a:pt x="1956875" y="512612"/>
                  </a:cubicBezTo>
                  <a:lnTo>
                    <a:pt x="1956875" y="499371"/>
                  </a:lnTo>
                  <a:cubicBezTo>
                    <a:pt x="1956885" y="499371"/>
                    <a:pt x="1957383" y="499371"/>
                    <a:pt x="1979169" y="499371"/>
                  </a:cubicBezTo>
                  <a:cubicBezTo>
                    <a:pt x="1979169" y="499364"/>
                    <a:pt x="1979169" y="499283"/>
                    <a:pt x="1979169" y="498290"/>
                  </a:cubicBezTo>
                  <a:lnTo>
                    <a:pt x="1979169" y="490724"/>
                  </a:lnTo>
                  <a:cubicBezTo>
                    <a:pt x="1979175" y="490724"/>
                    <a:pt x="1979285" y="490724"/>
                    <a:pt x="1980941" y="490724"/>
                  </a:cubicBezTo>
                  <a:lnTo>
                    <a:pt x="1993355" y="490724"/>
                  </a:lnTo>
                  <a:cubicBezTo>
                    <a:pt x="1993355" y="490732"/>
                    <a:pt x="1993355" y="490811"/>
                    <a:pt x="1993355" y="491805"/>
                  </a:cubicBezTo>
                  <a:lnTo>
                    <a:pt x="1993355" y="499371"/>
                  </a:lnTo>
                  <a:cubicBezTo>
                    <a:pt x="1993365" y="499371"/>
                    <a:pt x="1993437" y="499371"/>
                    <a:pt x="1994115" y="499371"/>
                  </a:cubicBezTo>
                  <a:lnTo>
                    <a:pt x="1999435" y="499371"/>
                  </a:lnTo>
                  <a:lnTo>
                    <a:pt x="2009569" y="495047"/>
                  </a:lnTo>
                  <a:lnTo>
                    <a:pt x="2013621" y="498290"/>
                  </a:lnTo>
                  <a:lnTo>
                    <a:pt x="2013621" y="490724"/>
                  </a:lnTo>
                  <a:cubicBezTo>
                    <a:pt x="2013631" y="490724"/>
                    <a:pt x="2013767" y="490724"/>
                    <a:pt x="2015901" y="490724"/>
                  </a:cubicBezTo>
                  <a:lnTo>
                    <a:pt x="2031863" y="490724"/>
                  </a:lnTo>
                  <a:cubicBezTo>
                    <a:pt x="2031863" y="490732"/>
                    <a:pt x="2031863" y="490811"/>
                    <a:pt x="2031863" y="491805"/>
                  </a:cubicBezTo>
                  <a:lnTo>
                    <a:pt x="2031863" y="499371"/>
                  </a:lnTo>
                  <a:cubicBezTo>
                    <a:pt x="2031881" y="499371"/>
                    <a:pt x="2032617" y="499371"/>
                    <a:pt x="2062263" y="499371"/>
                  </a:cubicBezTo>
                  <a:cubicBezTo>
                    <a:pt x="2062263" y="499381"/>
                    <a:pt x="2062263" y="499490"/>
                    <a:pt x="2062263" y="500992"/>
                  </a:cubicBezTo>
                  <a:lnTo>
                    <a:pt x="2062263" y="512342"/>
                  </a:lnTo>
                  <a:cubicBezTo>
                    <a:pt x="2062279" y="512342"/>
                    <a:pt x="2062919" y="512342"/>
                    <a:pt x="2088609" y="512342"/>
                  </a:cubicBezTo>
                  <a:cubicBezTo>
                    <a:pt x="2088609" y="512358"/>
                    <a:pt x="2088609" y="513038"/>
                    <a:pt x="2088609" y="542606"/>
                  </a:cubicBezTo>
                  <a:cubicBezTo>
                    <a:pt x="2088619" y="542606"/>
                    <a:pt x="2088691" y="542606"/>
                    <a:pt x="2089369" y="542606"/>
                  </a:cubicBezTo>
                  <a:lnTo>
                    <a:pt x="2094689" y="542606"/>
                  </a:lnTo>
                  <a:cubicBezTo>
                    <a:pt x="2094689" y="542613"/>
                    <a:pt x="2094689" y="542699"/>
                    <a:pt x="2094689" y="543687"/>
                  </a:cubicBezTo>
                  <a:lnTo>
                    <a:pt x="2094689" y="551254"/>
                  </a:lnTo>
                  <a:cubicBezTo>
                    <a:pt x="2098743" y="551254"/>
                    <a:pt x="2098743" y="551254"/>
                    <a:pt x="2098743" y="581518"/>
                  </a:cubicBezTo>
                  <a:cubicBezTo>
                    <a:pt x="2098753" y="581518"/>
                    <a:pt x="2098827" y="581518"/>
                    <a:pt x="2099503" y="581518"/>
                  </a:cubicBezTo>
                  <a:lnTo>
                    <a:pt x="2104823" y="581518"/>
                  </a:lnTo>
                  <a:cubicBezTo>
                    <a:pt x="2104823" y="581527"/>
                    <a:pt x="2104823" y="581594"/>
                    <a:pt x="2104823" y="582329"/>
                  </a:cubicBezTo>
                  <a:lnTo>
                    <a:pt x="2104823" y="588004"/>
                  </a:lnTo>
                  <a:cubicBezTo>
                    <a:pt x="2104829" y="588004"/>
                    <a:pt x="2104907" y="588004"/>
                    <a:pt x="2105837" y="588004"/>
                  </a:cubicBezTo>
                  <a:lnTo>
                    <a:pt x="2112929" y="588004"/>
                  </a:lnTo>
                  <a:cubicBezTo>
                    <a:pt x="2112929" y="588021"/>
                    <a:pt x="2112929" y="588734"/>
                    <a:pt x="2112929" y="618269"/>
                  </a:cubicBezTo>
                  <a:cubicBezTo>
                    <a:pt x="2112937" y="618269"/>
                    <a:pt x="2113057" y="618269"/>
                    <a:pt x="2114957" y="618269"/>
                  </a:cubicBezTo>
                  <a:lnTo>
                    <a:pt x="2129143" y="618269"/>
                  </a:lnTo>
                  <a:cubicBezTo>
                    <a:pt x="2129143" y="618285"/>
                    <a:pt x="2129143" y="618865"/>
                    <a:pt x="2129143" y="642048"/>
                  </a:cubicBezTo>
                  <a:cubicBezTo>
                    <a:pt x="2131171" y="642048"/>
                    <a:pt x="2131171" y="642048"/>
                    <a:pt x="2131171" y="643669"/>
                  </a:cubicBezTo>
                  <a:lnTo>
                    <a:pt x="2131171" y="655019"/>
                  </a:lnTo>
                  <a:cubicBezTo>
                    <a:pt x="2131179" y="655019"/>
                    <a:pt x="2131249" y="655019"/>
                    <a:pt x="2131931" y="655019"/>
                  </a:cubicBezTo>
                  <a:lnTo>
                    <a:pt x="2137251" y="655019"/>
                  </a:lnTo>
                  <a:cubicBezTo>
                    <a:pt x="2137251" y="655033"/>
                    <a:pt x="2137251" y="655596"/>
                    <a:pt x="2137251" y="678798"/>
                  </a:cubicBezTo>
                  <a:cubicBezTo>
                    <a:pt x="2137259" y="678798"/>
                    <a:pt x="2137357" y="678798"/>
                    <a:pt x="2138517" y="678798"/>
                  </a:cubicBezTo>
                  <a:lnTo>
                    <a:pt x="2147383" y="678798"/>
                  </a:lnTo>
                  <a:cubicBezTo>
                    <a:pt x="2149411" y="680960"/>
                    <a:pt x="2149411" y="680960"/>
                    <a:pt x="2149411" y="682852"/>
                  </a:cubicBezTo>
                  <a:lnTo>
                    <a:pt x="2149411" y="696093"/>
                  </a:lnTo>
                  <a:cubicBezTo>
                    <a:pt x="2149415" y="696086"/>
                    <a:pt x="2149503" y="695979"/>
                    <a:pt x="2150931" y="694201"/>
                  </a:cubicBezTo>
                  <a:lnTo>
                    <a:pt x="2161571" y="680960"/>
                  </a:lnTo>
                  <a:cubicBezTo>
                    <a:pt x="2161585" y="680960"/>
                    <a:pt x="2162225" y="680960"/>
                    <a:pt x="2189945" y="680960"/>
                  </a:cubicBezTo>
                  <a:cubicBezTo>
                    <a:pt x="2189945" y="680985"/>
                    <a:pt x="2189945" y="682386"/>
                    <a:pt x="2189945" y="767431"/>
                  </a:cubicBezTo>
                  <a:cubicBezTo>
                    <a:pt x="2189953" y="767431"/>
                    <a:pt x="2190029" y="767431"/>
                    <a:pt x="2190705" y="767431"/>
                  </a:cubicBezTo>
                  <a:lnTo>
                    <a:pt x="2196025" y="767431"/>
                  </a:lnTo>
                  <a:cubicBezTo>
                    <a:pt x="2196029" y="767423"/>
                    <a:pt x="2196087" y="767323"/>
                    <a:pt x="2196785" y="766080"/>
                  </a:cubicBezTo>
                  <a:lnTo>
                    <a:pt x="2202105" y="756622"/>
                  </a:lnTo>
                  <a:cubicBezTo>
                    <a:pt x="2202105" y="756629"/>
                    <a:pt x="2202105" y="756728"/>
                    <a:pt x="2202105" y="758514"/>
                  </a:cubicBezTo>
                  <a:lnTo>
                    <a:pt x="2202105" y="771755"/>
                  </a:lnTo>
                  <a:cubicBezTo>
                    <a:pt x="2206157" y="771755"/>
                    <a:pt x="2206157" y="771755"/>
                    <a:pt x="2206157" y="726358"/>
                  </a:cubicBezTo>
                  <a:cubicBezTo>
                    <a:pt x="2206167" y="726358"/>
                    <a:pt x="2206237" y="726358"/>
                    <a:pt x="2206917" y="726358"/>
                  </a:cubicBezTo>
                  <a:lnTo>
                    <a:pt x="2212237" y="726358"/>
                  </a:lnTo>
                  <a:cubicBezTo>
                    <a:pt x="2212237" y="726343"/>
                    <a:pt x="2212237" y="725343"/>
                    <a:pt x="2212237" y="661504"/>
                  </a:cubicBezTo>
                  <a:cubicBezTo>
                    <a:pt x="2212245" y="661504"/>
                    <a:pt x="2212325" y="661504"/>
                    <a:pt x="2213251" y="661504"/>
                  </a:cubicBezTo>
                  <a:lnTo>
                    <a:pt x="2220345" y="661504"/>
                  </a:lnTo>
                  <a:cubicBezTo>
                    <a:pt x="2220351" y="661483"/>
                    <a:pt x="2220615" y="660543"/>
                    <a:pt x="2232505" y="618269"/>
                  </a:cubicBezTo>
                  <a:cubicBezTo>
                    <a:pt x="2232514" y="618269"/>
                    <a:pt x="2232611" y="618269"/>
                    <a:pt x="2233771" y="618269"/>
                  </a:cubicBezTo>
                  <a:lnTo>
                    <a:pt x="2242639" y="618269"/>
                  </a:lnTo>
                  <a:cubicBezTo>
                    <a:pt x="2242644" y="618292"/>
                    <a:pt x="2242869" y="619258"/>
                    <a:pt x="2252771" y="661504"/>
                  </a:cubicBezTo>
                  <a:cubicBezTo>
                    <a:pt x="2252777" y="661504"/>
                    <a:pt x="2252851" y="661504"/>
                    <a:pt x="2253785" y="661504"/>
                  </a:cubicBezTo>
                  <a:lnTo>
                    <a:pt x="2260879" y="661504"/>
                  </a:lnTo>
                  <a:cubicBezTo>
                    <a:pt x="2260879" y="661515"/>
                    <a:pt x="2260879" y="662182"/>
                    <a:pt x="2260879" y="700416"/>
                  </a:cubicBezTo>
                  <a:cubicBezTo>
                    <a:pt x="2260885" y="700416"/>
                    <a:pt x="2260985" y="700416"/>
                    <a:pt x="2262651" y="700416"/>
                  </a:cubicBezTo>
                  <a:lnTo>
                    <a:pt x="2275065" y="700416"/>
                  </a:lnTo>
                  <a:cubicBezTo>
                    <a:pt x="2275065" y="700424"/>
                    <a:pt x="2275065" y="700546"/>
                    <a:pt x="2275065" y="702578"/>
                  </a:cubicBezTo>
                  <a:lnTo>
                    <a:pt x="2275065" y="717710"/>
                  </a:lnTo>
                  <a:cubicBezTo>
                    <a:pt x="2279119" y="717710"/>
                    <a:pt x="2279119" y="717710"/>
                    <a:pt x="2279119" y="715549"/>
                  </a:cubicBezTo>
                  <a:lnTo>
                    <a:pt x="2279119" y="700416"/>
                  </a:lnTo>
                  <a:cubicBezTo>
                    <a:pt x="2279129" y="700416"/>
                    <a:pt x="2279241" y="700416"/>
                    <a:pt x="2280639" y="700416"/>
                  </a:cubicBezTo>
                  <a:lnTo>
                    <a:pt x="2291279" y="700416"/>
                  </a:lnTo>
                  <a:cubicBezTo>
                    <a:pt x="2291279" y="700426"/>
                    <a:pt x="2291279" y="700543"/>
                    <a:pt x="2291279" y="702037"/>
                  </a:cubicBezTo>
                  <a:lnTo>
                    <a:pt x="2291279" y="713387"/>
                  </a:lnTo>
                  <a:cubicBezTo>
                    <a:pt x="2291295" y="713387"/>
                    <a:pt x="2292003" y="713387"/>
                    <a:pt x="2321680" y="713387"/>
                  </a:cubicBezTo>
                  <a:cubicBezTo>
                    <a:pt x="2321680" y="713370"/>
                    <a:pt x="2321680" y="712599"/>
                    <a:pt x="2321680" y="676637"/>
                  </a:cubicBezTo>
                  <a:cubicBezTo>
                    <a:pt x="2321687" y="676637"/>
                    <a:pt x="2321781" y="676637"/>
                    <a:pt x="2322945" y="676637"/>
                  </a:cubicBezTo>
                  <a:lnTo>
                    <a:pt x="2331813" y="676637"/>
                  </a:lnTo>
                  <a:cubicBezTo>
                    <a:pt x="2331813" y="676648"/>
                    <a:pt x="2331813" y="677142"/>
                    <a:pt x="2331813" y="698254"/>
                  </a:cubicBezTo>
                  <a:cubicBezTo>
                    <a:pt x="2333840" y="698254"/>
                    <a:pt x="2333840" y="698254"/>
                    <a:pt x="2333840" y="665828"/>
                  </a:cubicBezTo>
                  <a:cubicBezTo>
                    <a:pt x="2333853" y="665828"/>
                    <a:pt x="2334395" y="665828"/>
                    <a:pt x="2356133" y="665828"/>
                  </a:cubicBezTo>
                  <a:cubicBezTo>
                    <a:pt x="2356133" y="665818"/>
                    <a:pt x="2356133" y="665698"/>
                    <a:pt x="2356133" y="664206"/>
                  </a:cubicBezTo>
                  <a:lnTo>
                    <a:pt x="2356133" y="652857"/>
                  </a:lnTo>
                  <a:cubicBezTo>
                    <a:pt x="2356141" y="652857"/>
                    <a:pt x="2356215" y="652857"/>
                    <a:pt x="2356893" y="652857"/>
                  </a:cubicBezTo>
                  <a:lnTo>
                    <a:pt x="2362213" y="652857"/>
                  </a:lnTo>
                  <a:cubicBezTo>
                    <a:pt x="2362213" y="652851"/>
                    <a:pt x="2362213" y="652738"/>
                    <a:pt x="2362213" y="650966"/>
                  </a:cubicBezTo>
                  <a:lnTo>
                    <a:pt x="2362213" y="637725"/>
                  </a:lnTo>
                  <a:lnTo>
                    <a:pt x="2366267" y="644210"/>
                  </a:lnTo>
                  <a:cubicBezTo>
                    <a:pt x="2366275" y="644210"/>
                    <a:pt x="2366403" y="644210"/>
                    <a:pt x="2368547" y="644210"/>
                  </a:cubicBezTo>
                  <a:lnTo>
                    <a:pt x="2384507" y="644210"/>
                  </a:lnTo>
                  <a:cubicBezTo>
                    <a:pt x="2384507" y="644202"/>
                    <a:pt x="2384507" y="644134"/>
                    <a:pt x="2384507" y="643399"/>
                  </a:cubicBezTo>
                  <a:lnTo>
                    <a:pt x="2384507" y="637725"/>
                  </a:lnTo>
                  <a:cubicBezTo>
                    <a:pt x="2384516" y="637725"/>
                    <a:pt x="2384590" y="637725"/>
                    <a:pt x="2385267" y="637725"/>
                  </a:cubicBezTo>
                  <a:lnTo>
                    <a:pt x="2390587" y="637725"/>
                  </a:lnTo>
                  <a:cubicBezTo>
                    <a:pt x="2390587" y="637734"/>
                    <a:pt x="2390587" y="637834"/>
                    <a:pt x="2390587" y="639076"/>
                  </a:cubicBezTo>
                  <a:lnTo>
                    <a:pt x="2390587" y="648534"/>
                  </a:lnTo>
                  <a:cubicBezTo>
                    <a:pt x="2390601" y="648534"/>
                    <a:pt x="2391335" y="648534"/>
                    <a:pt x="2429093" y="648534"/>
                  </a:cubicBezTo>
                  <a:cubicBezTo>
                    <a:pt x="2429093" y="648552"/>
                    <a:pt x="2429093" y="650062"/>
                    <a:pt x="2429093" y="786887"/>
                  </a:cubicBezTo>
                  <a:cubicBezTo>
                    <a:pt x="2429104" y="786887"/>
                    <a:pt x="2429219" y="786887"/>
                    <a:pt x="2430613" y="786887"/>
                  </a:cubicBezTo>
                  <a:lnTo>
                    <a:pt x="2441254" y="786887"/>
                  </a:lnTo>
                  <a:cubicBezTo>
                    <a:pt x="2441254" y="782564"/>
                    <a:pt x="2441254" y="778240"/>
                    <a:pt x="2441254" y="773917"/>
                  </a:cubicBezTo>
                  <a:cubicBezTo>
                    <a:pt x="2443281" y="773917"/>
                    <a:pt x="2443281" y="773917"/>
                    <a:pt x="2445307" y="773917"/>
                  </a:cubicBezTo>
                  <a:cubicBezTo>
                    <a:pt x="2445307" y="778240"/>
                    <a:pt x="2445307" y="782564"/>
                    <a:pt x="2445307" y="786887"/>
                  </a:cubicBezTo>
                  <a:cubicBezTo>
                    <a:pt x="2455441" y="786887"/>
                    <a:pt x="2465575" y="786887"/>
                    <a:pt x="2475707" y="786887"/>
                  </a:cubicBezTo>
                  <a:cubicBezTo>
                    <a:pt x="2475707" y="776078"/>
                    <a:pt x="2475707" y="767431"/>
                    <a:pt x="2475707" y="756622"/>
                  </a:cubicBezTo>
                  <a:cubicBezTo>
                    <a:pt x="2479762" y="756622"/>
                    <a:pt x="2483815" y="756622"/>
                    <a:pt x="2487867" y="756622"/>
                  </a:cubicBezTo>
                  <a:lnTo>
                    <a:pt x="2500027" y="754461"/>
                  </a:lnTo>
                  <a:cubicBezTo>
                    <a:pt x="2502055" y="754461"/>
                    <a:pt x="2502055" y="756622"/>
                    <a:pt x="2504082" y="756622"/>
                  </a:cubicBezTo>
                  <a:lnTo>
                    <a:pt x="2514215" y="756622"/>
                  </a:lnTo>
                  <a:cubicBezTo>
                    <a:pt x="2514215" y="767431"/>
                    <a:pt x="2514215" y="778240"/>
                    <a:pt x="2514215" y="786887"/>
                  </a:cubicBezTo>
                  <a:cubicBezTo>
                    <a:pt x="2516242" y="786887"/>
                    <a:pt x="2518269" y="786887"/>
                    <a:pt x="2522321" y="786887"/>
                  </a:cubicBezTo>
                  <a:cubicBezTo>
                    <a:pt x="2522321" y="793373"/>
                    <a:pt x="2522321" y="799858"/>
                    <a:pt x="2522321" y="804182"/>
                  </a:cubicBezTo>
                  <a:lnTo>
                    <a:pt x="2531658" y="805087"/>
                  </a:lnTo>
                  <a:lnTo>
                    <a:pt x="2544615" y="805087"/>
                  </a:lnTo>
                  <a:cubicBezTo>
                    <a:pt x="2544615" y="799278"/>
                    <a:pt x="2544615" y="795106"/>
                    <a:pt x="2544615" y="789049"/>
                  </a:cubicBezTo>
                  <a:lnTo>
                    <a:pt x="2612571" y="789049"/>
                  </a:lnTo>
                  <a:lnTo>
                    <a:pt x="2612571" y="703796"/>
                  </a:lnTo>
                  <a:lnTo>
                    <a:pt x="2684579" y="703796"/>
                  </a:lnTo>
                  <a:lnTo>
                    <a:pt x="2684579" y="782564"/>
                  </a:lnTo>
                  <a:cubicBezTo>
                    <a:pt x="2685215" y="782564"/>
                    <a:pt x="2685849" y="782564"/>
                    <a:pt x="2686483" y="782564"/>
                  </a:cubicBezTo>
                  <a:lnTo>
                    <a:pt x="2687725" y="805087"/>
                  </a:lnTo>
                  <a:lnTo>
                    <a:pt x="2697401" y="805087"/>
                  </a:lnTo>
                  <a:cubicBezTo>
                    <a:pt x="2697937" y="797873"/>
                    <a:pt x="2698643" y="790219"/>
                    <a:pt x="2698643" y="782564"/>
                  </a:cubicBezTo>
                  <a:cubicBezTo>
                    <a:pt x="2700671" y="782564"/>
                    <a:pt x="2702697" y="782564"/>
                    <a:pt x="2704723" y="782564"/>
                  </a:cubicBezTo>
                  <a:lnTo>
                    <a:pt x="2705965" y="805087"/>
                  </a:lnTo>
                  <a:lnTo>
                    <a:pt x="2756588" y="805087"/>
                  </a:lnTo>
                  <a:lnTo>
                    <a:pt x="2756588" y="642059"/>
                  </a:lnTo>
                  <a:lnTo>
                    <a:pt x="2953915" y="642059"/>
                  </a:lnTo>
                  <a:lnTo>
                    <a:pt x="2953915" y="805087"/>
                  </a:lnTo>
                  <a:lnTo>
                    <a:pt x="2972611" y="805087"/>
                  </a:lnTo>
                  <a:lnTo>
                    <a:pt x="2972611" y="722394"/>
                  </a:lnTo>
                  <a:lnTo>
                    <a:pt x="3067731" y="722394"/>
                  </a:lnTo>
                  <a:cubicBezTo>
                    <a:pt x="3071806" y="616373"/>
                    <a:pt x="3075185" y="510899"/>
                    <a:pt x="3079662" y="404253"/>
                  </a:cubicBezTo>
                  <a:cubicBezTo>
                    <a:pt x="3069529" y="404253"/>
                    <a:pt x="3045209" y="391282"/>
                    <a:pt x="3067502" y="382635"/>
                  </a:cubicBezTo>
                  <a:cubicBezTo>
                    <a:pt x="3065474" y="380473"/>
                    <a:pt x="3063449" y="378311"/>
                    <a:pt x="3061422" y="378311"/>
                  </a:cubicBezTo>
                  <a:cubicBezTo>
                    <a:pt x="3061422" y="365341"/>
                    <a:pt x="3059394" y="363179"/>
                    <a:pt x="3069529" y="354532"/>
                  </a:cubicBezTo>
                  <a:cubicBezTo>
                    <a:pt x="3069529" y="350208"/>
                    <a:pt x="3069529" y="343723"/>
                    <a:pt x="3069529" y="337238"/>
                  </a:cubicBezTo>
                  <a:cubicBezTo>
                    <a:pt x="3073582" y="337238"/>
                    <a:pt x="3077635" y="337238"/>
                    <a:pt x="3083715" y="337238"/>
                  </a:cubicBezTo>
                  <a:cubicBezTo>
                    <a:pt x="3083715" y="328590"/>
                    <a:pt x="3083715" y="322105"/>
                    <a:pt x="3083715" y="315620"/>
                  </a:cubicBezTo>
                  <a:cubicBezTo>
                    <a:pt x="3083715" y="313458"/>
                    <a:pt x="3085742" y="313458"/>
                    <a:pt x="3085742" y="311296"/>
                  </a:cubicBezTo>
                  <a:cubicBezTo>
                    <a:pt x="3085742" y="285355"/>
                    <a:pt x="3085742" y="259414"/>
                    <a:pt x="3085742" y="233472"/>
                  </a:cubicBezTo>
                  <a:cubicBezTo>
                    <a:pt x="3085742" y="231310"/>
                    <a:pt x="3083715" y="229149"/>
                    <a:pt x="3083715" y="226987"/>
                  </a:cubicBezTo>
                  <a:cubicBezTo>
                    <a:pt x="3085742" y="224825"/>
                    <a:pt x="3087769" y="222663"/>
                    <a:pt x="3089795" y="220501"/>
                  </a:cubicBezTo>
                  <a:cubicBezTo>
                    <a:pt x="3089795" y="201045"/>
                    <a:pt x="3089795" y="181589"/>
                    <a:pt x="3089795" y="162133"/>
                  </a:cubicBezTo>
                  <a:cubicBezTo>
                    <a:pt x="3089795" y="159972"/>
                    <a:pt x="3089795" y="159972"/>
                    <a:pt x="3091822" y="157810"/>
                  </a:cubicBezTo>
                  <a:cubicBezTo>
                    <a:pt x="3091822" y="140516"/>
                    <a:pt x="3091822" y="121060"/>
                    <a:pt x="3091822" y="101604"/>
                  </a:cubicBezTo>
                  <a:cubicBezTo>
                    <a:pt x="3093849" y="92957"/>
                    <a:pt x="3093849" y="88633"/>
                    <a:pt x="3093849" y="82148"/>
                  </a:cubicBezTo>
                  <a:cubicBezTo>
                    <a:pt x="3097902" y="88633"/>
                    <a:pt x="3097902" y="92957"/>
                    <a:pt x="3097902" y="99442"/>
                  </a:cubicBezTo>
                  <a:cubicBezTo>
                    <a:pt x="3099929" y="121060"/>
                    <a:pt x="3099929" y="140516"/>
                    <a:pt x="3099929" y="157810"/>
                  </a:cubicBezTo>
                  <a:cubicBezTo>
                    <a:pt x="3101955" y="181589"/>
                    <a:pt x="3101955" y="201045"/>
                    <a:pt x="3101955" y="220501"/>
                  </a:cubicBezTo>
                  <a:cubicBezTo>
                    <a:pt x="3103982" y="222663"/>
                    <a:pt x="3106009" y="224825"/>
                    <a:pt x="3108035" y="226987"/>
                  </a:cubicBezTo>
                  <a:cubicBezTo>
                    <a:pt x="3108035" y="229149"/>
                    <a:pt x="3106009" y="231310"/>
                    <a:pt x="3106009" y="233472"/>
                  </a:cubicBezTo>
                  <a:cubicBezTo>
                    <a:pt x="3106009" y="259414"/>
                    <a:pt x="3106009" y="285355"/>
                    <a:pt x="3106009" y="311296"/>
                  </a:cubicBezTo>
                  <a:cubicBezTo>
                    <a:pt x="3106009" y="313458"/>
                    <a:pt x="3108035" y="313458"/>
                    <a:pt x="3108035" y="315620"/>
                  </a:cubicBezTo>
                  <a:cubicBezTo>
                    <a:pt x="3108035" y="322105"/>
                    <a:pt x="3108035" y="328590"/>
                    <a:pt x="3108035" y="337238"/>
                  </a:cubicBezTo>
                  <a:cubicBezTo>
                    <a:pt x="3112089" y="337238"/>
                    <a:pt x="3118169" y="337238"/>
                    <a:pt x="3122222" y="337238"/>
                  </a:cubicBezTo>
                  <a:cubicBezTo>
                    <a:pt x="3122222" y="343723"/>
                    <a:pt x="3122222" y="350208"/>
                    <a:pt x="3122222" y="354532"/>
                  </a:cubicBezTo>
                  <a:cubicBezTo>
                    <a:pt x="3130330" y="363179"/>
                    <a:pt x="3130330" y="363179"/>
                    <a:pt x="3130330" y="378311"/>
                  </a:cubicBezTo>
                  <a:cubicBezTo>
                    <a:pt x="3128302" y="378311"/>
                    <a:pt x="3126275" y="380473"/>
                    <a:pt x="3124250" y="382635"/>
                  </a:cubicBezTo>
                  <a:cubicBezTo>
                    <a:pt x="3144515" y="393444"/>
                    <a:pt x="3120195" y="402091"/>
                    <a:pt x="3112089" y="404253"/>
                  </a:cubicBezTo>
                  <a:cubicBezTo>
                    <a:pt x="3114115" y="488562"/>
                    <a:pt x="3118169" y="572871"/>
                    <a:pt x="3120195" y="657181"/>
                  </a:cubicBezTo>
                  <a:cubicBezTo>
                    <a:pt x="3142490" y="657181"/>
                    <a:pt x="3164782" y="657181"/>
                    <a:pt x="3185050" y="657181"/>
                  </a:cubicBezTo>
                  <a:cubicBezTo>
                    <a:pt x="3185050" y="683122"/>
                    <a:pt x="3185050" y="709063"/>
                    <a:pt x="3185050" y="732843"/>
                  </a:cubicBezTo>
                  <a:cubicBezTo>
                    <a:pt x="3189103" y="732843"/>
                    <a:pt x="3191130" y="732843"/>
                    <a:pt x="3193157" y="732843"/>
                  </a:cubicBezTo>
                  <a:cubicBezTo>
                    <a:pt x="3193157" y="730681"/>
                    <a:pt x="3195183" y="728519"/>
                    <a:pt x="3195183" y="726358"/>
                  </a:cubicBezTo>
                  <a:cubicBezTo>
                    <a:pt x="3197210" y="726358"/>
                    <a:pt x="3199237" y="726358"/>
                    <a:pt x="3201263" y="726358"/>
                  </a:cubicBezTo>
                  <a:cubicBezTo>
                    <a:pt x="3201263" y="728519"/>
                    <a:pt x="3201263" y="730681"/>
                    <a:pt x="3203291" y="735005"/>
                  </a:cubicBezTo>
                  <a:cubicBezTo>
                    <a:pt x="3207343" y="735005"/>
                    <a:pt x="3211397" y="735005"/>
                    <a:pt x="3215451" y="735005"/>
                  </a:cubicBezTo>
                  <a:cubicBezTo>
                    <a:pt x="3215451" y="732843"/>
                    <a:pt x="3215451" y="730681"/>
                    <a:pt x="3215451" y="728519"/>
                  </a:cubicBezTo>
                  <a:cubicBezTo>
                    <a:pt x="3223557" y="728519"/>
                    <a:pt x="3229636" y="728519"/>
                    <a:pt x="3237744" y="728519"/>
                  </a:cubicBezTo>
                  <a:cubicBezTo>
                    <a:pt x="3237744" y="730681"/>
                    <a:pt x="3237744" y="732843"/>
                    <a:pt x="3237744" y="735005"/>
                  </a:cubicBezTo>
                  <a:cubicBezTo>
                    <a:pt x="3243823" y="735005"/>
                    <a:pt x="3251931" y="735005"/>
                    <a:pt x="3258011" y="735005"/>
                  </a:cubicBezTo>
                  <a:cubicBezTo>
                    <a:pt x="3258011" y="750137"/>
                    <a:pt x="3258011" y="765270"/>
                    <a:pt x="3258011" y="780402"/>
                  </a:cubicBezTo>
                  <a:cubicBezTo>
                    <a:pt x="3262065" y="780402"/>
                    <a:pt x="3268145" y="780402"/>
                    <a:pt x="3272198" y="780402"/>
                  </a:cubicBezTo>
                  <a:cubicBezTo>
                    <a:pt x="3272198" y="776078"/>
                    <a:pt x="3272198" y="771755"/>
                    <a:pt x="3272198" y="767431"/>
                  </a:cubicBezTo>
                  <a:cubicBezTo>
                    <a:pt x="3278278" y="767431"/>
                    <a:pt x="3284358" y="767431"/>
                    <a:pt x="3288412" y="767431"/>
                  </a:cubicBezTo>
                  <a:cubicBezTo>
                    <a:pt x="3288412" y="706902"/>
                    <a:pt x="3288412" y="648534"/>
                    <a:pt x="3288412" y="588004"/>
                  </a:cubicBezTo>
                  <a:cubicBezTo>
                    <a:pt x="3290438" y="585842"/>
                    <a:pt x="3292465" y="583680"/>
                    <a:pt x="3294492" y="581518"/>
                  </a:cubicBezTo>
                  <a:cubicBezTo>
                    <a:pt x="3318811" y="581518"/>
                    <a:pt x="3343131" y="581518"/>
                    <a:pt x="3367453" y="581518"/>
                  </a:cubicBezTo>
                  <a:lnTo>
                    <a:pt x="3367453" y="590166"/>
                  </a:lnTo>
                  <a:lnTo>
                    <a:pt x="3377586" y="590166"/>
                  </a:lnTo>
                  <a:cubicBezTo>
                    <a:pt x="3377586" y="629078"/>
                    <a:pt x="3377586" y="667990"/>
                    <a:pt x="3377586" y="704740"/>
                  </a:cubicBezTo>
                  <a:cubicBezTo>
                    <a:pt x="3385693" y="704740"/>
                    <a:pt x="3391773" y="704740"/>
                    <a:pt x="3399879" y="704740"/>
                  </a:cubicBezTo>
                  <a:cubicBezTo>
                    <a:pt x="3399879" y="683122"/>
                    <a:pt x="3399879" y="661504"/>
                    <a:pt x="3399879" y="637725"/>
                  </a:cubicBezTo>
                  <a:cubicBezTo>
                    <a:pt x="3407986" y="637725"/>
                    <a:pt x="3418119" y="637725"/>
                    <a:pt x="3426227" y="637725"/>
                  </a:cubicBezTo>
                  <a:cubicBezTo>
                    <a:pt x="3428253" y="637725"/>
                    <a:pt x="3428253" y="635563"/>
                    <a:pt x="3430279" y="633401"/>
                  </a:cubicBezTo>
                  <a:lnTo>
                    <a:pt x="3438387" y="633401"/>
                  </a:lnTo>
                  <a:cubicBezTo>
                    <a:pt x="3440413" y="635563"/>
                    <a:pt x="3440413" y="637725"/>
                    <a:pt x="3442439" y="637725"/>
                  </a:cubicBezTo>
                  <a:cubicBezTo>
                    <a:pt x="3448519" y="637725"/>
                    <a:pt x="3456627" y="637725"/>
                    <a:pt x="3464734" y="637725"/>
                  </a:cubicBezTo>
                  <a:cubicBezTo>
                    <a:pt x="3464734" y="598813"/>
                    <a:pt x="3464734" y="559901"/>
                    <a:pt x="3464734" y="520989"/>
                  </a:cubicBezTo>
                  <a:cubicBezTo>
                    <a:pt x="3464747" y="520986"/>
                    <a:pt x="3465614" y="520822"/>
                    <a:pt x="3521481" y="510180"/>
                  </a:cubicBezTo>
                  <a:cubicBezTo>
                    <a:pt x="3521481" y="510187"/>
                    <a:pt x="3521481" y="510261"/>
                    <a:pt x="3521481" y="511261"/>
                  </a:cubicBezTo>
                  <a:lnTo>
                    <a:pt x="3521481" y="518827"/>
                  </a:lnTo>
                  <a:cubicBezTo>
                    <a:pt x="3521498" y="518827"/>
                    <a:pt x="3522142" y="518827"/>
                    <a:pt x="3547828" y="518827"/>
                  </a:cubicBezTo>
                  <a:cubicBezTo>
                    <a:pt x="3547828" y="518849"/>
                    <a:pt x="3547828" y="521220"/>
                    <a:pt x="3547828" y="773917"/>
                  </a:cubicBezTo>
                  <a:cubicBezTo>
                    <a:pt x="3553907" y="773917"/>
                    <a:pt x="3562015" y="773917"/>
                    <a:pt x="3570122" y="773917"/>
                  </a:cubicBezTo>
                  <a:cubicBezTo>
                    <a:pt x="3570122" y="771755"/>
                    <a:pt x="3570122" y="771755"/>
                    <a:pt x="3570122" y="769593"/>
                  </a:cubicBezTo>
                  <a:cubicBezTo>
                    <a:pt x="3574174" y="769593"/>
                    <a:pt x="3578227" y="769593"/>
                    <a:pt x="3582282" y="769593"/>
                  </a:cubicBezTo>
                  <a:cubicBezTo>
                    <a:pt x="3582282" y="771755"/>
                    <a:pt x="3582282" y="771755"/>
                    <a:pt x="3582282" y="773917"/>
                  </a:cubicBezTo>
                  <a:cubicBezTo>
                    <a:pt x="3590389" y="773917"/>
                    <a:pt x="3598494" y="773917"/>
                    <a:pt x="3606602" y="773917"/>
                  </a:cubicBezTo>
                  <a:cubicBezTo>
                    <a:pt x="3606602" y="769593"/>
                    <a:pt x="3606602" y="765270"/>
                    <a:pt x="3606602" y="760946"/>
                  </a:cubicBezTo>
                  <a:cubicBezTo>
                    <a:pt x="3616735" y="760946"/>
                    <a:pt x="3626870" y="760946"/>
                    <a:pt x="3634975" y="760946"/>
                  </a:cubicBezTo>
                  <a:cubicBezTo>
                    <a:pt x="3639029" y="756622"/>
                    <a:pt x="3643083" y="756622"/>
                    <a:pt x="3647135" y="756622"/>
                  </a:cubicBezTo>
                  <a:cubicBezTo>
                    <a:pt x="3653215" y="760946"/>
                    <a:pt x="3661323" y="760946"/>
                    <a:pt x="3667403" y="760946"/>
                  </a:cubicBezTo>
                  <a:cubicBezTo>
                    <a:pt x="3667403" y="754461"/>
                    <a:pt x="3667403" y="750137"/>
                    <a:pt x="3667403" y="743652"/>
                  </a:cubicBezTo>
                  <a:lnTo>
                    <a:pt x="3675510" y="743652"/>
                  </a:lnTo>
                  <a:cubicBezTo>
                    <a:pt x="3675510" y="739328"/>
                    <a:pt x="3675510" y="735005"/>
                    <a:pt x="3675510" y="730681"/>
                  </a:cubicBezTo>
                  <a:cubicBezTo>
                    <a:pt x="3693750" y="730681"/>
                    <a:pt x="3714017" y="730681"/>
                    <a:pt x="3732257" y="730681"/>
                  </a:cubicBezTo>
                  <a:cubicBezTo>
                    <a:pt x="3732257" y="719872"/>
                    <a:pt x="3732257" y="711225"/>
                    <a:pt x="3732257" y="700416"/>
                  </a:cubicBezTo>
                  <a:cubicBezTo>
                    <a:pt x="3738337" y="700416"/>
                    <a:pt x="3744417" y="700416"/>
                    <a:pt x="3750497" y="700416"/>
                  </a:cubicBezTo>
                  <a:cubicBezTo>
                    <a:pt x="3750497" y="698254"/>
                    <a:pt x="3750497" y="696093"/>
                    <a:pt x="3750497" y="693931"/>
                  </a:cubicBezTo>
                  <a:cubicBezTo>
                    <a:pt x="3754550" y="693931"/>
                    <a:pt x="3758603" y="693931"/>
                    <a:pt x="3762657" y="693931"/>
                  </a:cubicBezTo>
                  <a:cubicBezTo>
                    <a:pt x="3762657" y="696093"/>
                    <a:pt x="3762657" y="698254"/>
                    <a:pt x="3762657" y="700416"/>
                  </a:cubicBezTo>
                  <a:cubicBezTo>
                    <a:pt x="3768737" y="700416"/>
                    <a:pt x="3772790" y="700416"/>
                    <a:pt x="3778870" y="700416"/>
                  </a:cubicBezTo>
                  <a:cubicBezTo>
                    <a:pt x="3778870" y="715549"/>
                    <a:pt x="3778870" y="732843"/>
                    <a:pt x="3778870" y="750137"/>
                  </a:cubicBezTo>
                  <a:lnTo>
                    <a:pt x="3789470" y="750137"/>
                  </a:lnTo>
                  <a:lnTo>
                    <a:pt x="3789470" y="586174"/>
                  </a:lnTo>
                  <a:lnTo>
                    <a:pt x="3791390" y="586174"/>
                  </a:lnTo>
                  <a:lnTo>
                    <a:pt x="3791390" y="723865"/>
                  </a:lnTo>
                  <a:lnTo>
                    <a:pt x="3791390" y="750137"/>
                  </a:lnTo>
                  <a:lnTo>
                    <a:pt x="3806350" y="750137"/>
                  </a:lnTo>
                  <a:lnTo>
                    <a:pt x="3806350" y="742023"/>
                  </a:lnTo>
                  <a:lnTo>
                    <a:pt x="3811298" y="742023"/>
                  </a:lnTo>
                  <a:lnTo>
                    <a:pt x="3811298" y="724196"/>
                  </a:lnTo>
                  <a:cubicBezTo>
                    <a:pt x="3823458" y="724196"/>
                    <a:pt x="3837645" y="724196"/>
                    <a:pt x="3849805" y="724196"/>
                  </a:cubicBezTo>
                  <a:cubicBezTo>
                    <a:pt x="3849805" y="713387"/>
                    <a:pt x="3849805" y="704740"/>
                    <a:pt x="3849805" y="693931"/>
                  </a:cubicBezTo>
                  <a:lnTo>
                    <a:pt x="3888823" y="693931"/>
                  </a:lnTo>
                  <a:lnTo>
                    <a:pt x="3888823" y="690579"/>
                  </a:lnTo>
                  <a:cubicBezTo>
                    <a:pt x="3888823" y="690579"/>
                    <a:pt x="3888823" y="690579"/>
                    <a:pt x="3887708" y="690579"/>
                  </a:cubicBezTo>
                  <a:lnTo>
                    <a:pt x="3879906" y="690579"/>
                  </a:lnTo>
                  <a:cubicBezTo>
                    <a:pt x="3879906" y="690579"/>
                    <a:pt x="3879906" y="690579"/>
                    <a:pt x="3879906" y="689443"/>
                  </a:cubicBezTo>
                  <a:lnTo>
                    <a:pt x="3879906" y="681500"/>
                  </a:lnTo>
                  <a:cubicBezTo>
                    <a:pt x="3879906" y="681500"/>
                    <a:pt x="3879906" y="681500"/>
                    <a:pt x="3881022" y="681500"/>
                  </a:cubicBezTo>
                  <a:lnTo>
                    <a:pt x="3888823" y="681500"/>
                  </a:lnTo>
                  <a:cubicBezTo>
                    <a:pt x="3888823" y="681500"/>
                    <a:pt x="3888823" y="681500"/>
                    <a:pt x="3888823" y="679986"/>
                  </a:cubicBezTo>
                  <a:lnTo>
                    <a:pt x="3888823" y="669395"/>
                  </a:lnTo>
                  <a:cubicBezTo>
                    <a:pt x="3888823" y="669395"/>
                    <a:pt x="3888823" y="669395"/>
                    <a:pt x="3887708" y="669395"/>
                  </a:cubicBezTo>
                  <a:lnTo>
                    <a:pt x="3879906" y="669395"/>
                  </a:lnTo>
                  <a:cubicBezTo>
                    <a:pt x="3879906" y="669395"/>
                    <a:pt x="3879906" y="669395"/>
                    <a:pt x="3879906" y="667882"/>
                  </a:cubicBezTo>
                  <a:lnTo>
                    <a:pt x="3879906" y="657290"/>
                  </a:lnTo>
                  <a:cubicBezTo>
                    <a:pt x="3879906" y="657290"/>
                    <a:pt x="3879906" y="657290"/>
                    <a:pt x="3881022" y="657290"/>
                  </a:cubicBezTo>
                  <a:lnTo>
                    <a:pt x="3888823" y="657290"/>
                  </a:lnTo>
                  <a:cubicBezTo>
                    <a:pt x="3888823" y="657290"/>
                    <a:pt x="3888823" y="657290"/>
                    <a:pt x="3888823" y="656156"/>
                  </a:cubicBezTo>
                  <a:lnTo>
                    <a:pt x="3888823" y="648212"/>
                  </a:lnTo>
                  <a:cubicBezTo>
                    <a:pt x="3888823" y="648212"/>
                    <a:pt x="3888823" y="648212"/>
                    <a:pt x="3887708" y="648212"/>
                  </a:cubicBezTo>
                  <a:lnTo>
                    <a:pt x="3879906" y="648212"/>
                  </a:lnTo>
                  <a:cubicBezTo>
                    <a:pt x="3879906" y="648212"/>
                    <a:pt x="3879906" y="648212"/>
                    <a:pt x="3879906" y="646698"/>
                  </a:cubicBezTo>
                  <a:lnTo>
                    <a:pt x="3879906" y="636107"/>
                  </a:lnTo>
                  <a:cubicBezTo>
                    <a:pt x="3879906" y="636107"/>
                    <a:pt x="3879906" y="636107"/>
                    <a:pt x="3881022" y="636107"/>
                  </a:cubicBezTo>
                  <a:lnTo>
                    <a:pt x="3888823" y="636107"/>
                  </a:lnTo>
                  <a:cubicBezTo>
                    <a:pt x="3888823" y="636107"/>
                    <a:pt x="3888823" y="636107"/>
                    <a:pt x="3888823" y="634594"/>
                  </a:cubicBezTo>
                  <a:lnTo>
                    <a:pt x="3888823" y="624002"/>
                  </a:lnTo>
                  <a:cubicBezTo>
                    <a:pt x="3888823" y="624002"/>
                    <a:pt x="3888823" y="624002"/>
                    <a:pt x="3887708" y="624002"/>
                  </a:cubicBezTo>
                  <a:lnTo>
                    <a:pt x="3879906" y="624002"/>
                  </a:lnTo>
                  <a:cubicBezTo>
                    <a:pt x="3879906" y="624002"/>
                    <a:pt x="3879906" y="624002"/>
                    <a:pt x="3879906" y="622489"/>
                  </a:cubicBezTo>
                  <a:lnTo>
                    <a:pt x="3879906" y="611898"/>
                  </a:lnTo>
                  <a:cubicBezTo>
                    <a:pt x="3879906" y="611898"/>
                    <a:pt x="3879906" y="611898"/>
                    <a:pt x="3881022" y="611898"/>
                  </a:cubicBezTo>
                  <a:lnTo>
                    <a:pt x="3888823" y="611898"/>
                  </a:lnTo>
                  <a:cubicBezTo>
                    <a:pt x="3888823" y="611898"/>
                    <a:pt x="3888823" y="611898"/>
                    <a:pt x="3888823" y="610763"/>
                  </a:cubicBezTo>
                  <a:lnTo>
                    <a:pt x="3888823" y="602819"/>
                  </a:lnTo>
                  <a:cubicBezTo>
                    <a:pt x="3888823" y="602819"/>
                    <a:pt x="3888823" y="602819"/>
                    <a:pt x="3887708" y="602819"/>
                  </a:cubicBezTo>
                  <a:lnTo>
                    <a:pt x="3879906" y="602819"/>
                  </a:lnTo>
                  <a:cubicBezTo>
                    <a:pt x="3879906" y="602819"/>
                    <a:pt x="3879906" y="602819"/>
                    <a:pt x="3879906" y="601307"/>
                  </a:cubicBezTo>
                  <a:lnTo>
                    <a:pt x="3879906" y="590714"/>
                  </a:lnTo>
                  <a:cubicBezTo>
                    <a:pt x="3879906" y="590714"/>
                    <a:pt x="3879906" y="590714"/>
                    <a:pt x="3881022" y="590714"/>
                  </a:cubicBezTo>
                  <a:lnTo>
                    <a:pt x="3888823" y="590714"/>
                  </a:lnTo>
                  <a:cubicBezTo>
                    <a:pt x="3888823" y="590714"/>
                    <a:pt x="3888823" y="590714"/>
                    <a:pt x="3888823" y="589202"/>
                  </a:cubicBezTo>
                  <a:lnTo>
                    <a:pt x="3888823" y="578610"/>
                  </a:lnTo>
                  <a:cubicBezTo>
                    <a:pt x="3888823" y="578610"/>
                    <a:pt x="3888823" y="578610"/>
                    <a:pt x="3887708" y="578610"/>
                  </a:cubicBezTo>
                  <a:lnTo>
                    <a:pt x="3879906" y="578610"/>
                  </a:lnTo>
                  <a:cubicBezTo>
                    <a:pt x="3879906" y="578610"/>
                    <a:pt x="3879906" y="578610"/>
                    <a:pt x="3879906" y="577096"/>
                  </a:cubicBezTo>
                  <a:lnTo>
                    <a:pt x="3879906" y="566505"/>
                  </a:lnTo>
                  <a:cubicBezTo>
                    <a:pt x="3879906" y="566505"/>
                    <a:pt x="3879906" y="566505"/>
                    <a:pt x="3881022" y="566505"/>
                  </a:cubicBezTo>
                  <a:lnTo>
                    <a:pt x="3888823" y="566505"/>
                  </a:lnTo>
                  <a:cubicBezTo>
                    <a:pt x="3888823" y="566505"/>
                    <a:pt x="3888823" y="566505"/>
                    <a:pt x="3888823" y="565370"/>
                  </a:cubicBezTo>
                  <a:lnTo>
                    <a:pt x="3888823" y="557427"/>
                  </a:lnTo>
                  <a:cubicBezTo>
                    <a:pt x="3888823" y="557427"/>
                    <a:pt x="3888823" y="557427"/>
                    <a:pt x="3887708" y="557427"/>
                  </a:cubicBezTo>
                  <a:lnTo>
                    <a:pt x="3879906" y="557427"/>
                  </a:lnTo>
                  <a:cubicBezTo>
                    <a:pt x="3879906" y="557427"/>
                    <a:pt x="3879906" y="557427"/>
                    <a:pt x="3879906" y="555914"/>
                  </a:cubicBezTo>
                  <a:lnTo>
                    <a:pt x="3879906" y="545322"/>
                  </a:lnTo>
                  <a:cubicBezTo>
                    <a:pt x="3879906" y="545322"/>
                    <a:pt x="3879906" y="545322"/>
                    <a:pt x="3881022" y="545322"/>
                  </a:cubicBezTo>
                  <a:lnTo>
                    <a:pt x="3888823" y="545322"/>
                  </a:lnTo>
                  <a:cubicBezTo>
                    <a:pt x="3888823" y="545322"/>
                    <a:pt x="3888823" y="545322"/>
                    <a:pt x="3887708" y="543053"/>
                  </a:cubicBezTo>
                  <a:lnTo>
                    <a:pt x="3879906" y="527166"/>
                  </a:lnTo>
                  <a:cubicBezTo>
                    <a:pt x="3879906" y="527166"/>
                    <a:pt x="3879906" y="527166"/>
                    <a:pt x="3879906" y="478746"/>
                  </a:cubicBezTo>
                  <a:cubicBezTo>
                    <a:pt x="3879906" y="478746"/>
                    <a:pt x="3879906" y="478746"/>
                    <a:pt x="4029251" y="478746"/>
                  </a:cubicBezTo>
                  <a:cubicBezTo>
                    <a:pt x="4029251" y="478746"/>
                    <a:pt x="4029251" y="478746"/>
                    <a:pt x="4042623" y="505982"/>
                  </a:cubicBezTo>
                  <a:cubicBezTo>
                    <a:pt x="4042623" y="505982"/>
                    <a:pt x="4042623" y="505982"/>
                    <a:pt x="4042623" y="566505"/>
                  </a:cubicBezTo>
                  <a:cubicBezTo>
                    <a:pt x="4042623" y="566505"/>
                    <a:pt x="4042623" y="566505"/>
                    <a:pt x="4041510" y="566505"/>
                  </a:cubicBezTo>
                  <a:lnTo>
                    <a:pt x="4033708" y="566505"/>
                  </a:lnTo>
                  <a:cubicBezTo>
                    <a:pt x="4033708" y="566505"/>
                    <a:pt x="4033708" y="566505"/>
                    <a:pt x="4033708" y="568018"/>
                  </a:cubicBezTo>
                  <a:lnTo>
                    <a:pt x="4033708" y="578610"/>
                  </a:lnTo>
                  <a:cubicBezTo>
                    <a:pt x="4033708" y="578610"/>
                    <a:pt x="4033708" y="578610"/>
                    <a:pt x="4034823" y="578610"/>
                  </a:cubicBezTo>
                  <a:lnTo>
                    <a:pt x="4042623" y="578610"/>
                  </a:lnTo>
                  <a:cubicBezTo>
                    <a:pt x="4042623" y="578610"/>
                    <a:pt x="4042623" y="578610"/>
                    <a:pt x="4042623" y="580123"/>
                  </a:cubicBezTo>
                  <a:lnTo>
                    <a:pt x="4042623" y="590714"/>
                  </a:lnTo>
                  <a:cubicBezTo>
                    <a:pt x="4042623" y="590714"/>
                    <a:pt x="4042623" y="590714"/>
                    <a:pt x="4041510" y="590714"/>
                  </a:cubicBezTo>
                  <a:lnTo>
                    <a:pt x="4033708" y="590714"/>
                  </a:lnTo>
                  <a:cubicBezTo>
                    <a:pt x="4033708" y="590714"/>
                    <a:pt x="4033708" y="590714"/>
                    <a:pt x="4033708" y="592227"/>
                  </a:cubicBezTo>
                  <a:lnTo>
                    <a:pt x="4033708" y="602819"/>
                  </a:lnTo>
                  <a:cubicBezTo>
                    <a:pt x="4033708" y="602819"/>
                    <a:pt x="4033708" y="602819"/>
                    <a:pt x="4034823" y="602819"/>
                  </a:cubicBezTo>
                  <a:lnTo>
                    <a:pt x="4042623" y="602819"/>
                  </a:lnTo>
                  <a:cubicBezTo>
                    <a:pt x="4042623" y="602819"/>
                    <a:pt x="4042623" y="602819"/>
                    <a:pt x="4042623" y="603955"/>
                  </a:cubicBezTo>
                  <a:lnTo>
                    <a:pt x="4042623" y="611898"/>
                  </a:lnTo>
                  <a:cubicBezTo>
                    <a:pt x="4042623" y="611898"/>
                    <a:pt x="4042623" y="611898"/>
                    <a:pt x="4041510" y="611898"/>
                  </a:cubicBezTo>
                  <a:lnTo>
                    <a:pt x="4033708" y="611898"/>
                  </a:lnTo>
                  <a:cubicBezTo>
                    <a:pt x="4033708" y="611898"/>
                    <a:pt x="4033708" y="611898"/>
                    <a:pt x="4033708" y="613411"/>
                  </a:cubicBezTo>
                  <a:lnTo>
                    <a:pt x="4033708" y="624002"/>
                  </a:lnTo>
                  <a:cubicBezTo>
                    <a:pt x="4033708" y="624002"/>
                    <a:pt x="4033708" y="624002"/>
                    <a:pt x="4034823" y="624002"/>
                  </a:cubicBezTo>
                  <a:lnTo>
                    <a:pt x="4042623" y="624002"/>
                  </a:lnTo>
                  <a:cubicBezTo>
                    <a:pt x="4042623" y="624002"/>
                    <a:pt x="4042623" y="624002"/>
                    <a:pt x="4042623" y="625516"/>
                  </a:cubicBezTo>
                  <a:lnTo>
                    <a:pt x="4042623" y="636107"/>
                  </a:lnTo>
                  <a:cubicBezTo>
                    <a:pt x="4042623" y="636107"/>
                    <a:pt x="4042623" y="636107"/>
                    <a:pt x="4041510" y="636107"/>
                  </a:cubicBezTo>
                  <a:lnTo>
                    <a:pt x="4033708" y="636107"/>
                  </a:lnTo>
                  <a:cubicBezTo>
                    <a:pt x="4033708" y="636107"/>
                    <a:pt x="4033708" y="636107"/>
                    <a:pt x="4033708" y="637620"/>
                  </a:cubicBezTo>
                  <a:lnTo>
                    <a:pt x="4033708" y="648212"/>
                  </a:lnTo>
                  <a:cubicBezTo>
                    <a:pt x="4033708" y="648212"/>
                    <a:pt x="4033708" y="648212"/>
                    <a:pt x="4034823" y="648212"/>
                  </a:cubicBezTo>
                  <a:lnTo>
                    <a:pt x="4042623" y="648212"/>
                  </a:lnTo>
                  <a:cubicBezTo>
                    <a:pt x="4042623" y="648212"/>
                    <a:pt x="4042623" y="648212"/>
                    <a:pt x="4042623" y="649346"/>
                  </a:cubicBezTo>
                  <a:lnTo>
                    <a:pt x="4042623" y="657290"/>
                  </a:lnTo>
                  <a:cubicBezTo>
                    <a:pt x="4042623" y="657290"/>
                    <a:pt x="4042623" y="657290"/>
                    <a:pt x="4041510" y="657290"/>
                  </a:cubicBezTo>
                  <a:lnTo>
                    <a:pt x="4033708" y="657290"/>
                  </a:lnTo>
                  <a:cubicBezTo>
                    <a:pt x="4033708" y="657290"/>
                    <a:pt x="4033708" y="657290"/>
                    <a:pt x="4033708" y="658804"/>
                  </a:cubicBezTo>
                  <a:lnTo>
                    <a:pt x="4033708" y="669395"/>
                  </a:lnTo>
                  <a:cubicBezTo>
                    <a:pt x="4033708" y="669395"/>
                    <a:pt x="4033708" y="669395"/>
                    <a:pt x="4034823" y="669395"/>
                  </a:cubicBezTo>
                  <a:lnTo>
                    <a:pt x="4042623" y="669395"/>
                  </a:lnTo>
                  <a:cubicBezTo>
                    <a:pt x="4042623" y="669395"/>
                    <a:pt x="4042623" y="669395"/>
                    <a:pt x="4042623" y="670908"/>
                  </a:cubicBezTo>
                  <a:lnTo>
                    <a:pt x="4042623" y="681500"/>
                  </a:lnTo>
                  <a:cubicBezTo>
                    <a:pt x="4042623" y="681500"/>
                    <a:pt x="4042623" y="681500"/>
                    <a:pt x="4041510" y="681500"/>
                  </a:cubicBezTo>
                  <a:lnTo>
                    <a:pt x="4033708" y="681500"/>
                  </a:lnTo>
                  <a:cubicBezTo>
                    <a:pt x="4033708" y="681500"/>
                    <a:pt x="4033708" y="681500"/>
                    <a:pt x="4033708" y="682634"/>
                  </a:cubicBezTo>
                  <a:lnTo>
                    <a:pt x="4033708" y="690579"/>
                  </a:lnTo>
                  <a:cubicBezTo>
                    <a:pt x="4033708" y="690579"/>
                    <a:pt x="4033708" y="690579"/>
                    <a:pt x="4034823" y="690579"/>
                  </a:cubicBezTo>
                  <a:lnTo>
                    <a:pt x="4042623" y="690579"/>
                  </a:lnTo>
                  <a:cubicBezTo>
                    <a:pt x="4042623" y="690579"/>
                    <a:pt x="4042623" y="690579"/>
                    <a:pt x="4042623" y="692091"/>
                  </a:cubicBezTo>
                  <a:lnTo>
                    <a:pt x="4042623" y="702682"/>
                  </a:lnTo>
                  <a:cubicBezTo>
                    <a:pt x="4042623" y="702682"/>
                    <a:pt x="4042623" y="702682"/>
                    <a:pt x="4041510" y="702682"/>
                  </a:cubicBezTo>
                  <a:lnTo>
                    <a:pt x="4033708" y="702682"/>
                  </a:lnTo>
                  <a:cubicBezTo>
                    <a:pt x="4033708" y="702682"/>
                    <a:pt x="4033708" y="702682"/>
                    <a:pt x="4033708" y="704195"/>
                  </a:cubicBezTo>
                  <a:lnTo>
                    <a:pt x="4033708" y="714788"/>
                  </a:lnTo>
                  <a:cubicBezTo>
                    <a:pt x="4033708" y="714788"/>
                    <a:pt x="4033708" y="714788"/>
                    <a:pt x="4034823" y="714788"/>
                  </a:cubicBezTo>
                  <a:lnTo>
                    <a:pt x="4042623" y="714788"/>
                  </a:lnTo>
                  <a:cubicBezTo>
                    <a:pt x="4042623" y="714788"/>
                    <a:pt x="4042623" y="714788"/>
                    <a:pt x="4042623" y="716300"/>
                  </a:cubicBezTo>
                  <a:lnTo>
                    <a:pt x="4042623" y="726892"/>
                  </a:lnTo>
                  <a:cubicBezTo>
                    <a:pt x="4042623" y="726892"/>
                    <a:pt x="4042623" y="726892"/>
                    <a:pt x="4041510" y="726892"/>
                  </a:cubicBezTo>
                  <a:lnTo>
                    <a:pt x="4033708" y="726892"/>
                  </a:lnTo>
                  <a:cubicBezTo>
                    <a:pt x="4033708" y="726892"/>
                    <a:pt x="4033708" y="726892"/>
                    <a:pt x="4033708" y="728027"/>
                  </a:cubicBezTo>
                  <a:lnTo>
                    <a:pt x="4033708" y="735970"/>
                  </a:lnTo>
                  <a:cubicBezTo>
                    <a:pt x="4033708" y="735970"/>
                    <a:pt x="4033708" y="735970"/>
                    <a:pt x="4034823" y="735970"/>
                  </a:cubicBezTo>
                  <a:lnTo>
                    <a:pt x="4042623" y="735970"/>
                  </a:lnTo>
                  <a:cubicBezTo>
                    <a:pt x="4042623" y="735970"/>
                    <a:pt x="4042623" y="735970"/>
                    <a:pt x="4042623" y="737484"/>
                  </a:cubicBezTo>
                  <a:lnTo>
                    <a:pt x="4042623" y="748075"/>
                  </a:lnTo>
                  <a:cubicBezTo>
                    <a:pt x="4042623" y="748075"/>
                    <a:pt x="4042623" y="748075"/>
                    <a:pt x="4041510" y="748075"/>
                  </a:cubicBezTo>
                  <a:lnTo>
                    <a:pt x="4033708" y="748075"/>
                  </a:lnTo>
                  <a:cubicBezTo>
                    <a:pt x="4033708" y="748075"/>
                    <a:pt x="4033708" y="748075"/>
                    <a:pt x="4033708" y="749588"/>
                  </a:cubicBezTo>
                  <a:lnTo>
                    <a:pt x="4033708" y="760181"/>
                  </a:lnTo>
                  <a:cubicBezTo>
                    <a:pt x="4033708" y="760181"/>
                    <a:pt x="4033708" y="760181"/>
                    <a:pt x="4034823" y="760181"/>
                  </a:cubicBezTo>
                  <a:lnTo>
                    <a:pt x="4042623" y="760181"/>
                  </a:lnTo>
                  <a:cubicBezTo>
                    <a:pt x="4042623" y="760181"/>
                    <a:pt x="4042623" y="760181"/>
                    <a:pt x="4042623" y="761314"/>
                  </a:cubicBezTo>
                  <a:lnTo>
                    <a:pt x="4042623" y="769258"/>
                  </a:lnTo>
                  <a:cubicBezTo>
                    <a:pt x="4042623" y="769258"/>
                    <a:pt x="4042623" y="769258"/>
                    <a:pt x="4041510" y="769258"/>
                  </a:cubicBezTo>
                  <a:lnTo>
                    <a:pt x="4033708" y="769258"/>
                  </a:lnTo>
                  <a:cubicBezTo>
                    <a:pt x="4033708" y="769258"/>
                    <a:pt x="4033708" y="769258"/>
                    <a:pt x="4033708" y="770772"/>
                  </a:cubicBezTo>
                  <a:lnTo>
                    <a:pt x="4033708" y="781363"/>
                  </a:lnTo>
                  <a:cubicBezTo>
                    <a:pt x="4033708" y="781363"/>
                    <a:pt x="4033708" y="781363"/>
                    <a:pt x="4034823" y="781363"/>
                  </a:cubicBezTo>
                  <a:lnTo>
                    <a:pt x="4042623" y="781363"/>
                  </a:lnTo>
                  <a:cubicBezTo>
                    <a:pt x="4042623" y="781363"/>
                    <a:pt x="4042623" y="781363"/>
                    <a:pt x="4042623" y="782876"/>
                  </a:cubicBezTo>
                  <a:lnTo>
                    <a:pt x="4042623" y="793468"/>
                  </a:lnTo>
                  <a:cubicBezTo>
                    <a:pt x="4042623" y="793468"/>
                    <a:pt x="4042623" y="793468"/>
                    <a:pt x="4041510" y="793468"/>
                  </a:cubicBezTo>
                  <a:lnTo>
                    <a:pt x="4033708" y="793468"/>
                  </a:lnTo>
                  <a:cubicBezTo>
                    <a:pt x="4033708" y="793468"/>
                    <a:pt x="4033708" y="793468"/>
                    <a:pt x="4033708" y="794981"/>
                  </a:cubicBezTo>
                  <a:lnTo>
                    <a:pt x="4033708" y="805572"/>
                  </a:lnTo>
                  <a:cubicBezTo>
                    <a:pt x="4033708" y="805572"/>
                    <a:pt x="4033708" y="805572"/>
                    <a:pt x="4034823" y="805572"/>
                  </a:cubicBezTo>
                  <a:lnTo>
                    <a:pt x="4042623" y="805572"/>
                  </a:lnTo>
                  <a:cubicBezTo>
                    <a:pt x="4042623" y="805572"/>
                    <a:pt x="4042623" y="805572"/>
                    <a:pt x="4042623" y="806707"/>
                  </a:cubicBezTo>
                  <a:lnTo>
                    <a:pt x="4042623" y="814651"/>
                  </a:lnTo>
                  <a:cubicBezTo>
                    <a:pt x="4042623" y="814651"/>
                    <a:pt x="4042623" y="814651"/>
                    <a:pt x="4041510" y="814651"/>
                  </a:cubicBezTo>
                  <a:lnTo>
                    <a:pt x="4033708" y="814651"/>
                  </a:lnTo>
                  <a:cubicBezTo>
                    <a:pt x="4033708" y="814651"/>
                    <a:pt x="4033708" y="814651"/>
                    <a:pt x="4033708" y="816163"/>
                  </a:cubicBezTo>
                  <a:lnTo>
                    <a:pt x="4033708" y="826756"/>
                  </a:lnTo>
                  <a:cubicBezTo>
                    <a:pt x="4033708" y="826756"/>
                    <a:pt x="4033708" y="826756"/>
                    <a:pt x="4058227" y="853992"/>
                  </a:cubicBezTo>
                  <a:cubicBezTo>
                    <a:pt x="4058227" y="860044"/>
                    <a:pt x="4058227" y="860044"/>
                    <a:pt x="4057113" y="860044"/>
                  </a:cubicBezTo>
                  <a:lnTo>
                    <a:pt x="4049311" y="860044"/>
                  </a:lnTo>
                  <a:cubicBezTo>
                    <a:pt x="4049311" y="860044"/>
                    <a:pt x="4049311" y="860044"/>
                    <a:pt x="4049311" y="893331"/>
                  </a:cubicBezTo>
                  <a:cubicBezTo>
                    <a:pt x="4049311" y="893331"/>
                    <a:pt x="4049311" y="893331"/>
                    <a:pt x="4050427" y="893331"/>
                  </a:cubicBezTo>
                  <a:lnTo>
                    <a:pt x="4058227" y="893331"/>
                  </a:lnTo>
                  <a:cubicBezTo>
                    <a:pt x="4058227" y="893331"/>
                    <a:pt x="4058227" y="893331"/>
                    <a:pt x="4058227" y="891440"/>
                  </a:cubicBezTo>
                  <a:lnTo>
                    <a:pt x="4058227" y="878201"/>
                  </a:lnTo>
                  <a:cubicBezTo>
                    <a:pt x="4058227" y="878201"/>
                    <a:pt x="4058227" y="878201"/>
                    <a:pt x="4059342" y="877444"/>
                  </a:cubicBezTo>
                  <a:lnTo>
                    <a:pt x="4067142" y="872149"/>
                  </a:lnTo>
                  <a:cubicBezTo>
                    <a:pt x="4067142" y="872149"/>
                    <a:pt x="4067142" y="872149"/>
                    <a:pt x="4069094" y="872149"/>
                  </a:cubicBezTo>
                  <a:lnTo>
                    <a:pt x="4082747" y="872149"/>
                  </a:lnTo>
                  <a:cubicBezTo>
                    <a:pt x="4082747" y="872149"/>
                    <a:pt x="4082747" y="872149"/>
                    <a:pt x="4082747" y="873661"/>
                  </a:cubicBezTo>
                  <a:lnTo>
                    <a:pt x="4082747" y="884253"/>
                  </a:lnTo>
                  <a:cubicBezTo>
                    <a:pt x="4082747" y="884253"/>
                    <a:pt x="4082747" y="884253"/>
                    <a:pt x="4084419" y="884253"/>
                  </a:cubicBezTo>
                  <a:lnTo>
                    <a:pt x="4096121" y="884253"/>
                  </a:lnTo>
                  <a:cubicBezTo>
                    <a:pt x="4096121" y="890305"/>
                    <a:pt x="4096121" y="890305"/>
                    <a:pt x="4097235" y="890305"/>
                  </a:cubicBezTo>
                  <a:lnTo>
                    <a:pt x="4105038" y="890305"/>
                  </a:lnTo>
                  <a:cubicBezTo>
                    <a:pt x="4105038" y="890305"/>
                    <a:pt x="4105038" y="890305"/>
                    <a:pt x="4129555" y="932671"/>
                  </a:cubicBezTo>
                  <a:cubicBezTo>
                    <a:pt x="4129555" y="932671"/>
                    <a:pt x="4129555" y="932671"/>
                    <a:pt x="4129555" y="951821"/>
                  </a:cubicBezTo>
                  <a:lnTo>
                    <a:pt x="4129555" y="970823"/>
                  </a:lnTo>
                  <a:lnTo>
                    <a:pt x="4138472" y="970823"/>
                  </a:lnTo>
                  <a:lnTo>
                    <a:pt x="4138472" y="956881"/>
                  </a:lnTo>
                  <a:cubicBezTo>
                    <a:pt x="4138472" y="956881"/>
                    <a:pt x="4138472" y="956881"/>
                    <a:pt x="4139308" y="956881"/>
                  </a:cubicBezTo>
                  <a:lnTo>
                    <a:pt x="4145159" y="956881"/>
                  </a:lnTo>
                  <a:cubicBezTo>
                    <a:pt x="4145159" y="956881"/>
                    <a:pt x="4145159" y="956881"/>
                    <a:pt x="4145159" y="958394"/>
                  </a:cubicBezTo>
                  <a:lnTo>
                    <a:pt x="4145159" y="968985"/>
                  </a:lnTo>
                  <a:cubicBezTo>
                    <a:pt x="4154075" y="972013"/>
                    <a:pt x="4154075" y="972013"/>
                    <a:pt x="4154075" y="905436"/>
                  </a:cubicBezTo>
                  <a:cubicBezTo>
                    <a:pt x="4154075" y="905436"/>
                    <a:pt x="4154075" y="905436"/>
                    <a:pt x="4191968" y="905436"/>
                  </a:cubicBezTo>
                  <a:cubicBezTo>
                    <a:pt x="4191968" y="905436"/>
                    <a:pt x="4191968" y="905436"/>
                    <a:pt x="4191968" y="808599"/>
                  </a:cubicBezTo>
                  <a:cubicBezTo>
                    <a:pt x="4191968" y="808599"/>
                    <a:pt x="4191968" y="808599"/>
                    <a:pt x="4227631" y="808599"/>
                  </a:cubicBezTo>
                  <a:cubicBezTo>
                    <a:pt x="4227631" y="808599"/>
                    <a:pt x="4227631" y="808599"/>
                    <a:pt x="4227631" y="807464"/>
                  </a:cubicBezTo>
                  <a:lnTo>
                    <a:pt x="4227631" y="799520"/>
                  </a:lnTo>
                  <a:cubicBezTo>
                    <a:pt x="4227631" y="799520"/>
                    <a:pt x="4227631" y="799520"/>
                    <a:pt x="4249922" y="799520"/>
                  </a:cubicBezTo>
                  <a:cubicBezTo>
                    <a:pt x="4249922" y="799520"/>
                    <a:pt x="4249922" y="799520"/>
                    <a:pt x="4249922" y="748075"/>
                  </a:cubicBezTo>
                  <a:cubicBezTo>
                    <a:pt x="4245463" y="748075"/>
                    <a:pt x="4245463" y="748075"/>
                    <a:pt x="4245463" y="745805"/>
                  </a:cubicBezTo>
                  <a:lnTo>
                    <a:pt x="4245463" y="729918"/>
                  </a:lnTo>
                  <a:lnTo>
                    <a:pt x="4249922" y="732945"/>
                  </a:lnTo>
                  <a:cubicBezTo>
                    <a:pt x="4249922" y="732945"/>
                    <a:pt x="4249922" y="732945"/>
                    <a:pt x="4254381" y="702682"/>
                  </a:cubicBezTo>
                  <a:cubicBezTo>
                    <a:pt x="4254381" y="702682"/>
                    <a:pt x="4254381" y="702682"/>
                    <a:pt x="4258839" y="732945"/>
                  </a:cubicBezTo>
                  <a:cubicBezTo>
                    <a:pt x="4261067" y="729918"/>
                    <a:pt x="4261067" y="729918"/>
                    <a:pt x="4261346" y="728783"/>
                  </a:cubicBezTo>
                  <a:lnTo>
                    <a:pt x="4263297" y="720840"/>
                  </a:lnTo>
                  <a:cubicBezTo>
                    <a:pt x="4263297" y="720840"/>
                    <a:pt x="4263297" y="720840"/>
                    <a:pt x="4263853" y="719327"/>
                  </a:cubicBezTo>
                  <a:lnTo>
                    <a:pt x="4267754" y="708734"/>
                  </a:lnTo>
                  <a:cubicBezTo>
                    <a:pt x="4267754" y="708734"/>
                    <a:pt x="4267754" y="708734"/>
                    <a:pt x="4268311" y="707222"/>
                  </a:cubicBezTo>
                  <a:lnTo>
                    <a:pt x="4272213" y="696631"/>
                  </a:lnTo>
                  <a:cubicBezTo>
                    <a:pt x="4272213" y="696631"/>
                    <a:pt x="4272213" y="696631"/>
                    <a:pt x="4273605" y="695495"/>
                  </a:cubicBezTo>
                  <a:lnTo>
                    <a:pt x="4283357" y="687552"/>
                  </a:lnTo>
                  <a:cubicBezTo>
                    <a:pt x="4283357" y="687552"/>
                    <a:pt x="4283357" y="687552"/>
                    <a:pt x="4285030" y="686039"/>
                  </a:cubicBezTo>
                  <a:lnTo>
                    <a:pt x="4296732" y="675447"/>
                  </a:lnTo>
                  <a:cubicBezTo>
                    <a:pt x="4296732" y="675447"/>
                    <a:pt x="4296732" y="675447"/>
                    <a:pt x="4297568" y="673934"/>
                  </a:cubicBezTo>
                  <a:lnTo>
                    <a:pt x="4303418" y="663343"/>
                  </a:lnTo>
                  <a:cubicBezTo>
                    <a:pt x="4303418" y="663343"/>
                    <a:pt x="4303418" y="663343"/>
                    <a:pt x="4303976" y="660695"/>
                  </a:cubicBezTo>
                  <a:lnTo>
                    <a:pt x="4307877" y="642159"/>
                  </a:lnTo>
                  <a:cubicBezTo>
                    <a:pt x="4307877" y="642159"/>
                    <a:pt x="4307877" y="642159"/>
                    <a:pt x="4308435" y="644807"/>
                  </a:cubicBezTo>
                  <a:lnTo>
                    <a:pt x="4312335" y="663343"/>
                  </a:lnTo>
                  <a:cubicBezTo>
                    <a:pt x="4312335" y="663343"/>
                    <a:pt x="4312335" y="663343"/>
                    <a:pt x="4312893" y="664477"/>
                  </a:cubicBezTo>
                  <a:lnTo>
                    <a:pt x="4316793" y="672421"/>
                  </a:lnTo>
                  <a:cubicBezTo>
                    <a:pt x="4316793" y="672421"/>
                    <a:pt x="4316793" y="672421"/>
                    <a:pt x="4318186" y="673934"/>
                  </a:cubicBezTo>
                  <a:lnTo>
                    <a:pt x="4327938" y="684525"/>
                  </a:lnTo>
                  <a:cubicBezTo>
                    <a:pt x="4327938" y="684525"/>
                    <a:pt x="4327938" y="684525"/>
                    <a:pt x="4329054" y="686039"/>
                  </a:cubicBezTo>
                  <a:lnTo>
                    <a:pt x="4336853" y="696631"/>
                  </a:lnTo>
                  <a:cubicBezTo>
                    <a:pt x="4336853" y="696631"/>
                    <a:pt x="4336853" y="696631"/>
                    <a:pt x="4337969" y="698143"/>
                  </a:cubicBezTo>
                  <a:lnTo>
                    <a:pt x="4345771" y="708734"/>
                  </a:lnTo>
                  <a:cubicBezTo>
                    <a:pt x="4345771" y="708734"/>
                    <a:pt x="4345771" y="708734"/>
                    <a:pt x="4346049" y="710248"/>
                  </a:cubicBezTo>
                  <a:lnTo>
                    <a:pt x="4347998" y="720840"/>
                  </a:lnTo>
                  <a:cubicBezTo>
                    <a:pt x="4347998" y="720840"/>
                    <a:pt x="4347998" y="720840"/>
                    <a:pt x="4348277" y="722352"/>
                  </a:cubicBezTo>
                  <a:lnTo>
                    <a:pt x="4350228" y="732945"/>
                  </a:lnTo>
                  <a:cubicBezTo>
                    <a:pt x="4354685" y="732945"/>
                    <a:pt x="4354685" y="732945"/>
                    <a:pt x="4356914" y="702682"/>
                  </a:cubicBezTo>
                  <a:cubicBezTo>
                    <a:pt x="4356914" y="702682"/>
                    <a:pt x="4356914" y="702682"/>
                    <a:pt x="4361373" y="732945"/>
                  </a:cubicBezTo>
                  <a:cubicBezTo>
                    <a:pt x="4365830" y="732945"/>
                    <a:pt x="4365830" y="732945"/>
                    <a:pt x="4365830" y="735214"/>
                  </a:cubicBezTo>
                  <a:lnTo>
                    <a:pt x="4365830" y="751102"/>
                  </a:lnTo>
                  <a:cubicBezTo>
                    <a:pt x="4361373" y="751102"/>
                    <a:pt x="4361373" y="751102"/>
                    <a:pt x="4361373" y="793468"/>
                  </a:cubicBezTo>
                  <a:cubicBezTo>
                    <a:pt x="4361373" y="793468"/>
                    <a:pt x="4361373" y="793468"/>
                    <a:pt x="4362489" y="793468"/>
                  </a:cubicBezTo>
                  <a:lnTo>
                    <a:pt x="4370289" y="793468"/>
                  </a:lnTo>
                  <a:cubicBezTo>
                    <a:pt x="4370289" y="799520"/>
                    <a:pt x="4370289" y="799520"/>
                    <a:pt x="4371126" y="799520"/>
                  </a:cubicBezTo>
                  <a:lnTo>
                    <a:pt x="4376976" y="799520"/>
                  </a:lnTo>
                  <a:cubicBezTo>
                    <a:pt x="4376976" y="799520"/>
                    <a:pt x="4376976" y="799520"/>
                    <a:pt x="4376976" y="798007"/>
                  </a:cubicBezTo>
                  <a:lnTo>
                    <a:pt x="4376976" y="787415"/>
                  </a:lnTo>
                  <a:cubicBezTo>
                    <a:pt x="4376976" y="787415"/>
                    <a:pt x="4376976" y="787415"/>
                    <a:pt x="4379206" y="787415"/>
                  </a:cubicBezTo>
                  <a:lnTo>
                    <a:pt x="4394808" y="787415"/>
                  </a:lnTo>
                  <a:cubicBezTo>
                    <a:pt x="4394808" y="787415"/>
                    <a:pt x="4394808" y="787415"/>
                    <a:pt x="4394808" y="784767"/>
                  </a:cubicBezTo>
                  <a:lnTo>
                    <a:pt x="4394808" y="766232"/>
                  </a:lnTo>
                  <a:cubicBezTo>
                    <a:pt x="4394808" y="766232"/>
                    <a:pt x="4394808" y="766232"/>
                    <a:pt x="4432702" y="766232"/>
                  </a:cubicBezTo>
                  <a:cubicBezTo>
                    <a:pt x="4432702" y="766232"/>
                    <a:pt x="4432702" y="766232"/>
                    <a:pt x="4432702" y="768124"/>
                  </a:cubicBezTo>
                  <a:lnTo>
                    <a:pt x="4432702" y="781363"/>
                  </a:lnTo>
                  <a:cubicBezTo>
                    <a:pt x="4432702" y="781363"/>
                    <a:pt x="4432702" y="781363"/>
                    <a:pt x="4452762" y="781363"/>
                  </a:cubicBezTo>
                  <a:cubicBezTo>
                    <a:pt x="4452762" y="781363"/>
                    <a:pt x="4452762" y="781363"/>
                    <a:pt x="4452762" y="784390"/>
                  </a:cubicBezTo>
                  <a:lnTo>
                    <a:pt x="4452762" y="805572"/>
                  </a:lnTo>
                  <a:cubicBezTo>
                    <a:pt x="4448306" y="805572"/>
                    <a:pt x="4448306" y="805572"/>
                    <a:pt x="4448306" y="806707"/>
                  </a:cubicBezTo>
                  <a:lnTo>
                    <a:pt x="4448306" y="814651"/>
                  </a:lnTo>
                  <a:cubicBezTo>
                    <a:pt x="4452762" y="814651"/>
                    <a:pt x="4452762" y="814651"/>
                    <a:pt x="4452762" y="816921"/>
                  </a:cubicBezTo>
                  <a:lnTo>
                    <a:pt x="4452762" y="832808"/>
                  </a:lnTo>
                  <a:lnTo>
                    <a:pt x="4448306" y="838860"/>
                  </a:lnTo>
                  <a:cubicBezTo>
                    <a:pt x="4448306" y="838860"/>
                    <a:pt x="4448306" y="838860"/>
                    <a:pt x="4448306" y="911488"/>
                  </a:cubicBezTo>
                  <a:cubicBezTo>
                    <a:pt x="4448306" y="911488"/>
                    <a:pt x="4448306" y="911488"/>
                    <a:pt x="4450255" y="911488"/>
                  </a:cubicBezTo>
                  <a:lnTo>
                    <a:pt x="4463908" y="911488"/>
                  </a:lnTo>
                  <a:cubicBezTo>
                    <a:pt x="4463908" y="917540"/>
                    <a:pt x="4463908" y="917540"/>
                    <a:pt x="4465579" y="917540"/>
                  </a:cubicBezTo>
                  <a:lnTo>
                    <a:pt x="4477282" y="917540"/>
                  </a:lnTo>
                  <a:cubicBezTo>
                    <a:pt x="4477282" y="917540"/>
                    <a:pt x="4477282" y="917540"/>
                    <a:pt x="4477282" y="920188"/>
                  </a:cubicBezTo>
                  <a:lnTo>
                    <a:pt x="4477282" y="938724"/>
                  </a:lnTo>
                  <a:cubicBezTo>
                    <a:pt x="4477282" y="938724"/>
                    <a:pt x="4477282" y="938724"/>
                    <a:pt x="4478955" y="938724"/>
                  </a:cubicBezTo>
                  <a:lnTo>
                    <a:pt x="4490656" y="938724"/>
                  </a:lnTo>
                  <a:cubicBezTo>
                    <a:pt x="4490656" y="938724"/>
                    <a:pt x="4490656" y="938724"/>
                    <a:pt x="4490656" y="936076"/>
                  </a:cubicBezTo>
                  <a:lnTo>
                    <a:pt x="4490656" y="917540"/>
                  </a:lnTo>
                  <a:cubicBezTo>
                    <a:pt x="4490656" y="917540"/>
                    <a:pt x="4490656" y="917540"/>
                    <a:pt x="4492605" y="916028"/>
                  </a:cubicBezTo>
                  <a:lnTo>
                    <a:pt x="4506258" y="905436"/>
                  </a:lnTo>
                  <a:cubicBezTo>
                    <a:pt x="4506258" y="905436"/>
                    <a:pt x="4506258" y="905436"/>
                    <a:pt x="4506258" y="878201"/>
                  </a:cubicBezTo>
                  <a:cubicBezTo>
                    <a:pt x="4501802" y="878201"/>
                    <a:pt x="4501802" y="878201"/>
                    <a:pt x="4501802" y="847938"/>
                  </a:cubicBezTo>
                  <a:cubicBezTo>
                    <a:pt x="4501802" y="847938"/>
                    <a:pt x="4501802" y="847938"/>
                    <a:pt x="4502914" y="847938"/>
                  </a:cubicBezTo>
                  <a:lnTo>
                    <a:pt x="4510717" y="847938"/>
                  </a:lnTo>
                  <a:cubicBezTo>
                    <a:pt x="4510717" y="844913"/>
                    <a:pt x="4510717" y="844913"/>
                    <a:pt x="4530778" y="844913"/>
                  </a:cubicBezTo>
                  <a:cubicBezTo>
                    <a:pt x="4530778" y="844913"/>
                    <a:pt x="4530778" y="844913"/>
                    <a:pt x="4530778" y="843399"/>
                  </a:cubicBezTo>
                  <a:lnTo>
                    <a:pt x="4530778" y="832808"/>
                  </a:lnTo>
                  <a:cubicBezTo>
                    <a:pt x="4530778" y="832808"/>
                    <a:pt x="4530778" y="832808"/>
                    <a:pt x="4532451" y="832808"/>
                  </a:cubicBezTo>
                  <a:lnTo>
                    <a:pt x="4544152" y="832808"/>
                  </a:lnTo>
                  <a:cubicBezTo>
                    <a:pt x="4544152" y="832808"/>
                    <a:pt x="4544152" y="832808"/>
                    <a:pt x="4544152" y="681500"/>
                  </a:cubicBezTo>
                  <a:cubicBezTo>
                    <a:pt x="4544152" y="681500"/>
                    <a:pt x="4544152" y="681500"/>
                    <a:pt x="4545267" y="681500"/>
                  </a:cubicBezTo>
                  <a:lnTo>
                    <a:pt x="4553068" y="681500"/>
                  </a:lnTo>
                  <a:cubicBezTo>
                    <a:pt x="4553068" y="681500"/>
                    <a:pt x="4553068" y="681500"/>
                    <a:pt x="4553068" y="678473"/>
                  </a:cubicBezTo>
                  <a:lnTo>
                    <a:pt x="4553068" y="657290"/>
                  </a:lnTo>
                  <a:cubicBezTo>
                    <a:pt x="4555298" y="657290"/>
                    <a:pt x="4555298" y="657290"/>
                    <a:pt x="4555298" y="596766"/>
                  </a:cubicBezTo>
                  <a:cubicBezTo>
                    <a:pt x="4555298" y="596766"/>
                    <a:pt x="4555298" y="596766"/>
                    <a:pt x="4556412" y="596766"/>
                  </a:cubicBezTo>
                  <a:lnTo>
                    <a:pt x="4564213" y="596766"/>
                  </a:lnTo>
                  <a:cubicBezTo>
                    <a:pt x="4564213" y="596766"/>
                    <a:pt x="4564213" y="596766"/>
                    <a:pt x="4564213" y="598280"/>
                  </a:cubicBezTo>
                  <a:lnTo>
                    <a:pt x="4564213" y="608871"/>
                  </a:lnTo>
                  <a:cubicBezTo>
                    <a:pt x="4568671" y="608871"/>
                    <a:pt x="4568671" y="608871"/>
                    <a:pt x="4568671" y="605845"/>
                  </a:cubicBezTo>
                  <a:lnTo>
                    <a:pt x="4568671" y="584662"/>
                  </a:lnTo>
                  <a:cubicBezTo>
                    <a:pt x="4568671" y="584662"/>
                    <a:pt x="4568671" y="584662"/>
                    <a:pt x="4570065" y="583906"/>
                  </a:cubicBezTo>
                  <a:lnTo>
                    <a:pt x="4579816" y="578610"/>
                  </a:lnTo>
                  <a:cubicBezTo>
                    <a:pt x="4579816" y="578610"/>
                    <a:pt x="4579816" y="578610"/>
                    <a:pt x="4580930" y="579367"/>
                  </a:cubicBezTo>
                  <a:lnTo>
                    <a:pt x="4588733" y="584662"/>
                  </a:lnTo>
                  <a:cubicBezTo>
                    <a:pt x="4588733" y="584662"/>
                    <a:pt x="4588733" y="584662"/>
                    <a:pt x="4590404" y="584662"/>
                  </a:cubicBezTo>
                  <a:lnTo>
                    <a:pt x="4602107" y="584662"/>
                  </a:lnTo>
                  <a:cubicBezTo>
                    <a:pt x="4602107" y="584662"/>
                    <a:pt x="4602107" y="584662"/>
                    <a:pt x="4602107" y="545322"/>
                  </a:cubicBezTo>
                  <a:cubicBezTo>
                    <a:pt x="4602107" y="545322"/>
                    <a:pt x="4602107" y="545322"/>
                    <a:pt x="4603221" y="545322"/>
                  </a:cubicBezTo>
                  <a:lnTo>
                    <a:pt x="4611021" y="545322"/>
                  </a:lnTo>
                  <a:cubicBezTo>
                    <a:pt x="4611021" y="551375"/>
                    <a:pt x="4611021" y="551375"/>
                    <a:pt x="4612414" y="551375"/>
                  </a:cubicBezTo>
                  <a:lnTo>
                    <a:pt x="4622169" y="551375"/>
                  </a:lnTo>
                  <a:cubicBezTo>
                    <a:pt x="4622169" y="545322"/>
                    <a:pt x="4622169" y="545322"/>
                    <a:pt x="4623282" y="545322"/>
                  </a:cubicBezTo>
                  <a:lnTo>
                    <a:pt x="4631084" y="545322"/>
                  </a:lnTo>
                  <a:cubicBezTo>
                    <a:pt x="4631084" y="545322"/>
                    <a:pt x="4631084" y="545322"/>
                    <a:pt x="4631084" y="590714"/>
                  </a:cubicBezTo>
                  <a:cubicBezTo>
                    <a:pt x="4631084" y="590714"/>
                    <a:pt x="4631084" y="590714"/>
                    <a:pt x="4632477" y="592227"/>
                  </a:cubicBezTo>
                  <a:lnTo>
                    <a:pt x="4642230" y="602819"/>
                  </a:lnTo>
                  <a:cubicBezTo>
                    <a:pt x="4640000" y="611898"/>
                    <a:pt x="4640000" y="611898"/>
                    <a:pt x="4664518" y="611898"/>
                  </a:cubicBezTo>
                  <a:cubicBezTo>
                    <a:pt x="4664518" y="611898"/>
                    <a:pt x="4664518" y="611898"/>
                    <a:pt x="4664518" y="610007"/>
                  </a:cubicBezTo>
                  <a:lnTo>
                    <a:pt x="4664518" y="596766"/>
                  </a:lnTo>
                  <a:cubicBezTo>
                    <a:pt x="4664518" y="596766"/>
                    <a:pt x="4664518" y="596766"/>
                    <a:pt x="4693496" y="584662"/>
                  </a:cubicBezTo>
                  <a:cubicBezTo>
                    <a:pt x="4693496" y="584662"/>
                    <a:pt x="4693496" y="584662"/>
                    <a:pt x="4693496" y="583150"/>
                  </a:cubicBezTo>
                  <a:lnTo>
                    <a:pt x="4693496" y="572557"/>
                  </a:lnTo>
                  <a:cubicBezTo>
                    <a:pt x="4693496" y="572557"/>
                    <a:pt x="4693496" y="572557"/>
                    <a:pt x="4694332" y="572557"/>
                  </a:cubicBezTo>
                  <a:lnTo>
                    <a:pt x="4700182" y="572557"/>
                  </a:lnTo>
                  <a:cubicBezTo>
                    <a:pt x="4700182" y="572557"/>
                    <a:pt x="4700182" y="572557"/>
                    <a:pt x="4700182" y="571423"/>
                  </a:cubicBezTo>
                  <a:lnTo>
                    <a:pt x="4700182" y="563479"/>
                  </a:lnTo>
                  <a:cubicBezTo>
                    <a:pt x="4700182" y="563479"/>
                    <a:pt x="4700182" y="563479"/>
                    <a:pt x="4702412" y="563479"/>
                  </a:cubicBezTo>
                  <a:lnTo>
                    <a:pt x="4718014" y="563479"/>
                  </a:lnTo>
                  <a:cubicBezTo>
                    <a:pt x="4718014" y="563479"/>
                    <a:pt x="4718014" y="563479"/>
                    <a:pt x="4718014" y="564614"/>
                  </a:cubicBezTo>
                  <a:lnTo>
                    <a:pt x="4718014" y="572557"/>
                  </a:lnTo>
                  <a:cubicBezTo>
                    <a:pt x="4718014" y="572557"/>
                    <a:pt x="4718014" y="572557"/>
                    <a:pt x="4719686" y="572557"/>
                  </a:cubicBezTo>
                  <a:lnTo>
                    <a:pt x="4731390" y="572557"/>
                  </a:lnTo>
                  <a:cubicBezTo>
                    <a:pt x="4731390" y="572557"/>
                    <a:pt x="4731390" y="572557"/>
                    <a:pt x="4731390" y="574828"/>
                  </a:cubicBezTo>
                  <a:lnTo>
                    <a:pt x="4731390" y="590714"/>
                  </a:lnTo>
                  <a:cubicBezTo>
                    <a:pt x="4731390" y="590714"/>
                    <a:pt x="4731390" y="590714"/>
                    <a:pt x="4755908" y="590714"/>
                  </a:cubicBezTo>
                  <a:cubicBezTo>
                    <a:pt x="4755908" y="590714"/>
                    <a:pt x="4755908" y="590714"/>
                    <a:pt x="4755908" y="589202"/>
                  </a:cubicBezTo>
                  <a:lnTo>
                    <a:pt x="4755908" y="578610"/>
                  </a:lnTo>
                  <a:cubicBezTo>
                    <a:pt x="4755908" y="578610"/>
                    <a:pt x="4755908" y="578610"/>
                    <a:pt x="4757302" y="578610"/>
                  </a:cubicBezTo>
                  <a:lnTo>
                    <a:pt x="4767053" y="578610"/>
                  </a:lnTo>
                  <a:cubicBezTo>
                    <a:pt x="4767053" y="578610"/>
                    <a:pt x="4767053" y="578610"/>
                    <a:pt x="4767053" y="577096"/>
                  </a:cubicBezTo>
                  <a:lnTo>
                    <a:pt x="4767053" y="566505"/>
                  </a:lnTo>
                  <a:cubicBezTo>
                    <a:pt x="4767053" y="566505"/>
                    <a:pt x="4767053" y="566505"/>
                    <a:pt x="4768725" y="566505"/>
                  </a:cubicBezTo>
                  <a:lnTo>
                    <a:pt x="4780426" y="566505"/>
                  </a:lnTo>
                  <a:cubicBezTo>
                    <a:pt x="4780426" y="566505"/>
                    <a:pt x="4780426" y="566505"/>
                    <a:pt x="4780426" y="568018"/>
                  </a:cubicBezTo>
                  <a:lnTo>
                    <a:pt x="4780426" y="578610"/>
                  </a:lnTo>
                  <a:cubicBezTo>
                    <a:pt x="4784886" y="578610"/>
                    <a:pt x="4784886" y="578610"/>
                    <a:pt x="4784886" y="505982"/>
                  </a:cubicBezTo>
                  <a:cubicBezTo>
                    <a:pt x="4784886" y="505982"/>
                    <a:pt x="4784886" y="505982"/>
                    <a:pt x="4885191" y="505982"/>
                  </a:cubicBezTo>
                  <a:cubicBezTo>
                    <a:pt x="4885191" y="505982"/>
                    <a:pt x="4885191" y="505982"/>
                    <a:pt x="4885191" y="602819"/>
                  </a:cubicBezTo>
                  <a:cubicBezTo>
                    <a:pt x="4885191" y="602819"/>
                    <a:pt x="4885191" y="602819"/>
                    <a:pt x="4887420" y="602819"/>
                  </a:cubicBezTo>
                  <a:lnTo>
                    <a:pt x="4903022" y="602819"/>
                  </a:lnTo>
                  <a:cubicBezTo>
                    <a:pt x="4903022" y="602819"/>
                    <a:pt x="4903022" y="602819"/>
                    <a:pt x="4903022" y="493877"/>
                  </a:cubicBezTo>
                  <a:cubicBezTo>
                    <a:pt x="4903022" y="493877"/>
                    <a:pt x="4903022" y="493877"/>
                    <a:pt x="4925313" y="478746"/>
                  </a:cubicBezTo>
                  <a:cubicBezTo>
                    <a:pt x="4925313" y="478746"/>
                    <a:pt x="4925313" y="478746"/>
                    <a:pt x="4954291" y="478746"/>
                  </a:cubicBezTo>
                  <a:cubicBezTo>
                    <a:pt x="4954291" y="478746"/>
                    <a:pt x="4954291" y="478746"/>
                    <a:pt x="4956242" y="476477"/>
                  </a:cubicBezTo>
                  <a:lnTo>
                    <a:pt x="4969893" y="460589"/>
                  </a:lnTo>
                  <a:cubicBezTo>
                    <a:pt x="4969893" y="460589"/>
                    <a:pt x="4969893" y="460589"/>
                    <a:pt x="5007787" y="460589"/>
                  </a:cubicBezTo>
                  <a:cubicBezTo>
                    <a:pt x="5007787" y="460589"/>
                    <a:pt x="5007787" y="460589"/>
                    <a:pt x="5007787" y="462859"/>
                  </a:cubicBezTo>
                  <a:lnTo>
                    <a:pt x="5007787" y="478746"/>
                  </a:lnTo>
                  <a:cubicBezTo>
                    <a:pt x="5007787" y="478746"/>
                    <a:pt x="5007787" y="478746"/>
                    <a:pt x="5045681" y="478746"/>
                  </a:cubicBezTo>
                  <a:cubicBezTo>
                    <a:pt x="5045681" y="478746"/>
                    <a:pt x="5045681" y="478746"/>
                    <a:pt x="5045681" y="596766"/>
                  </a:cubicBezTo>
                  <a:cubicBezTo>
                    <a:pt x="5045681" y="596766"/>
                    <a:pt x="5045681" y="596766"/>
                    <a:pt x="5047073" y="596766"/>
                  </a:cubicBezTo>
                  <a:lnTo>
                    <a:pt x="5056825" y="596766"/>
                  </a:lnTo>
                  <a:cubicBezTo>
                    <a:pt x="5056825" y="596766"/>
                    <a:pt x="5056825" y="596766"/>
                    <a:pt x="5056825" y="769258"/>
                  </a:cubicBezTo>
                  <a:cubicBezTo>
                    <a:pt x="5056825" y="769258"/>
                    <a:pt x="5056825" y="769258"/>
                    <a:pt x="5059053" y="769258"/>
                  </a:cubicBezTo>
                  <a:lnTo>
                    <a:pt x="5074657" y="769258"/>
                  </a:lnTo>
                  <a:cubicBezTo>
                    <a:pt x="5074657" y="769258"/>
                    <a:pt x="5074657" y="769258"/>
                    <a:pt x="5074657" y="657290"/>
                  </a:cubicBezTo>
                  <a:cubicBezTo>
                    <a:pt x="5074657" y="657290"/>
                    <a:pt x="5074657" y="657290"/>
                    <a:pt x="5075493" y="656533"/>
                  </a:cubicBezTo>
                  <a:lnTo>
                    <a:pt x="5081344" y="651238"/>
                  </a:lnTo>
                  <a:cubicBezTo>
                    <a:pt x="5085802" y="651238"/>
                    <a:pt x="5085802" y="651238"/>
                    <a:pt x="5085802" y="652750"/>
                  </a:cubicBezTo>
                  <a:lnTo>
                    <a:pt x="5085802" y="663343"/>
                  </a:lnTo>
                  <a:cubicBezTo>
                    <a:pt x="5085802" y="663343"/>
                    <a:pt x="5085802" y="663343"/>
                    <a:pt x="5088030" y="661829"/>
                  </a:cubicBezTo>
                  <a:lnTo>
                    <a:pt x="5103634" y="651238"/>
                  </a:lnTo>
                  <a:cubicBezTo>
                    <a:pt x="5103634" y="651238"/>
                    <a:pt x="5103634" y="651238"/>
                    <a:pt x="5105585" y="651238"/>
                  </a:cubicBezTo>
                  <a:lnTo>
                    <a:pt x="5119237" y="651238"/>
                  </a:lnTo>
                  <a:cubicBezTo>
                    <a:pt x="5119237" y="651238"/>
                    <a:pt x="5119237" y="651238"/>
                    <a:pt x="5119237" y="857017"/>
                  </a:cubicBezTo>
                  <a:cubicBezTo>
                    <a:pt x="5119237" y="857017"/>
                    <a:pt x="5119237" y="857017"/>
                    <a:pt x="5150444" y="863070"/>
                  </a:cubicBezTo>
                  <a:cubicBezTo>
                    <a:pt x="5150444" y="860044"/>
                    <a:pt x="5150444" y="857017"/>
                    <a:pt x="5150444" y="853992"/>
                  </a:cubicBezTo>
                  <a:cubicBezTo>
                    <a:pt x="5161589" y="853992"/>
                    <a:pt x="5172733" y="853992"/>
                    <a:pt x="5183878" y="853992"/>
                  </a:cubicBezTo>
                  <a:cubicBezTo>
                    <a:pt x="5183878" y="838860"/>
                    <a:pt x="5183878" y="826756"/>
                    <a:pt x="5183878" y="814651"/>
                  </a:cubicBezTo>
                  <a:lnTo>
                    <a:pt x="5192794" y="814651"/>
                  </a:lnTo>
                  <a:cubicBezTo>
                    <a:pt x="5192794" y="796494"/>
                    <a:pt x="5192794" y="781363"/>
                    <a:pt x="5192794" y="763206"/>
                  </a:cubicBezTo>
                  <a:cubicBezTo>
                    <a:pt x="5195024" y="763206"/>
                    <a:pt x="5197254" y="763206"/>
                    <a:pt x="5199482" y="763206"/>
                  </a:cubicBezTo>
                  <a:cubicBezTo>
                    <a:pt x="5199482" y="745049"/>
                    <a:pt x="5199482" y="729918"/>
                    <a:pt x="5199482" y="711761"/>
                  </a:cubicBezTo>
                  <a:cubicBezTo>
                    <a:pt x="5203940" y="711761"/>
                    <a:pt x="5208398" y="711761"/>
                    <a:pt x="5215086" y="711761"/>
                  </a:cubicBezTo>
                  <a:cubicBezTo>
                    <a:pt x="5230688" y="705709"/>
                    <a:pt x="5248520" y="693604"/>
                    <a:pt x="5264122" y="684525"/>
                  </a:cubicBezTo>
                  <a:cubicBezTo>
                    <a:pt x="5266352" y="675447"/>
                    <a:pt x="5266352" y="666368"/>
                    <a:pt x="5266352" y="657290"/>
                  </a:cubicBezTo>
                  <a:cubicBezTo>
                    <a:pt x="5268582" y="666368"/>
                    <a:pt x="5268582" y="675447"/>
                    <a:pt x="5270810" y="684525"/>
                  </a:cubicBezTo>
                  <a:cubicBezTo>
                    <a:pt x="5288642" y="696631"/>
                    <a:pt x="5304245" y="708734"/>
                    <a:pt x="5322078" y="720840"/>
                  </a:cubicBezTo>
                  <a:cubicBezTo>
                    <a:pt x="5322078" y="717821"/>
                    <a:pt x="5322078" y="714803"/>
                    <a:pt x="5322078" y="714788"/>
                  </a:cubicBezTo>
                  <a:cubicBezTo>
                    <a:pt x="5326534" y="714788"/>
                    <a:pt x="5330994" y="714788"/>
                    <a:pt x="5335452" y="714788"/>
                  </a:cubicBezTo>
                  <a:cubicBezTo>
                    <a:pt x="5335452" y="729918"/>
                    <a:pt x="5335452" y="748075"/>
                    <a:pt x="5335452" y="763206"/>
                  </a:cubicBezTo>
                  <a:cubicBezTo>
                    <a:pt x="5337681" y="763206"/>
                    <a:pt x="5339909" y="763206"/>
                    <a:pt x="5342138" y="763206"/>
                  </a:cubicBezTo>
                  <a:lnTo>
                    <a:pt x="5342138" y="801467"/>
                  </a:lnTo>
                  <a:lnTo>
                    <a:pt x="5377917" y="790806"/>
                  </a:lnTo>
                  <a:cubicBezTo>
                    <a:pt x="5411603" y="790806"/>
                    <a:pt x="5445289" y="790806"/>
                    <a:pt x="5478973" y="790806"/>
                  </a:cubicBezTo>
                  <a:cubicBezTo>
                    <a:pt x="5478973" y="725949"/>
                    <a:pt x="5478973" y="661090"/>
                    <a:pt x="5478973" y="596233"/>
                  </a:cubicBezTo>
                  <a:cubicBezTo>
                    <a:pt x="5486748" y="590828"/>
                    <a:pt x="5497114" y="588126"/>
                    <a:pt x="5507479" y="582720"/>
                  </a:cubicBezTo>
                  <a:cubicBezTo>
                    <a:pt x="5548938" y="577316"/>
                    <a:pt x="5590398" y="569208"/>
                    <a:pt x="5631857" y="561101"/>
                  </a:cubicBezTo>
                  <a:cubicBezTo>
                    <a:pt x="5647405" y="566506"/>
                    <a:pt x="5660362" y="571911"/>
                    <a:pt x="5675909" y="574613"/>
                  </a:cubicBezTo>
                  <a:cubicBezTo>
                    <a:pt x="5678501" y="577316"/>
                    <a:pt x="5681091" y="580019"/>
                    <a:pt x="5683682" y="582720"/>
                  </a:cubicBezTo>
                  <a:lnTo>
                    <a:pt x="5683682" y="833084"/>
                  </a:lnTo>
                  <a:lnTo>
                    <a:pt x="5701821" y="873985"/>
                  </a:lnTo>
                  <a:lnTo>
                    <a:pt x="5701821" y="798914"/>
                  </a:lnTo>
                  <a:cubicBezTo>
                    <a:pt x="5707004" y="798914"/>
                    <a:pt x="5712186" y="798914"/>
                    <a:pt x="5717369" y="798914"/>
                  </a:cubicBezTo>
                  <a:cubicBezTo>
                    <a:pt x="5717369" y="793509"/>
                    <a:pt x="5717369" y="790806"/>
                    <a:pt x="5717369" y="785402"/>
                  </a:cubicBezTo>
                  <a:cubicBezTo>
                    <a:pt x="5722551" y="782699"/>
                    <a:pt x="5727734" y="779997"/>
                    <a:pt x="5732917" y="777295"/>
                  </a:cubicBezTo>
                  <a:lnTo>
                    <a:pt x="5745871" y="777295"/>
                  </a:lnTo>
                  <a:cubicBezTo>
                    <a:pt x="5745871" y="771890"/>
                    <a:pt x="5745871" y="769187"/>
                    <a:pt x="5745871" y="763783"/>
                  </a:cubicBezTo>
                  <a:cubicBezTo>
                    <a:pt x="5748464" y="761080"/>
                    <a:pt x="5753646" y="758377"/>
                    <a:pt x="5756236" y="755675"/>
                  </a:cubicBezTo>
                  <a:cubicBezTo>
                    <a:pt x="5764011" y="755675"/>
                    <a:pt x="5774376" y="755675"/>
                    <a:pt x="5782151" y="755675"/>
                  </a:cubicBezTo>
                  <a:cubicBezTo>
                    <a:pt x="5782151" y="769187"/>
                    <a:pt x="5782151" y="785402"/>
                    <a:pt x="5782151" y="798914"/>
                  </a:cubicBezTo>
                  <a:cubicBezTo>
                    <a:pt x="5800289" y="798914"/>
                    <a:pt x="5818428" y="798914"/>
                    <a:pt x="5836566" y="798914"/>
                  </a:cubicBezTo>
                  <a:cubicBezTo>
                    <a:pt x="5836566" y="850260"/>
                    <a:pt x="5836566" y="898903"/>
                    <a:pt x="5836566" y="950250"/>
                  </a:cubicBezTo>
                  <a:cubicBezTo>
                    <a:pt x="5844340" y="950250"/>
                    <a:pt x="5852114" y="950250"/>
                    <a:pt x="5857295" y="950250"/>
                  </a:cubicBezTo>
                  <a:cubicBezTo>
                    <a:pt x="5865070" y="947547"/>
                    <a:pt x="5870253" y="944844"/>
                    <a:pt x="5878025" y="942143"/>
                  </a:cubicBezTo>
                  <a:cubicBezTo>
                    <a:pt x="5878025" y="936737"/>
                    <a:pt x="5878025" y="934035"/>
                    <a:pt x="5878025" y="931332"/>
                  </a:cubicBezTo>
                  <a:cubicBezTo>
                    <a:pt x="5875435" y="931332"/>
                    <a:pt x="5872843" y="928630"/>
                    <a:pt x="5870253" y="928630"/>
                  </a:cubicBezTo>
                  <a:cubicBezTo>
                    <a:pt x="5870253" y="925928"/>
                    <a:pt x="5870253" y="923225"/>
                    <a:pt x="5870253" y="920522"/>
                  </a:cubicBezTo>
                  <a:cubicBezTo>
                    <a:pt x="5872843" y="917821"/>
                    <a:pt x="5875435" y="917821"/>
                    <a:pt x="5878025" y="915118"/>
                  </a:cubicBezTo>
                  <a:cubicBezTo>
                    <a:pt x="5878025" y="896202"/>
                    <a:pt x="5878025" y="874581"/>
                    <a:pt x="5878025" y="855665"/>
                  </a:cubicBezTo>
                  <a:cubicBezTo>
                    <a:pt x="5875435" y="855665"/>
                    <a:pt x="5872843" y="852962"/>
                    <a:pt x="5870253" y="852962"/>
                  </a:cubicBezTo>
                  <a:cubicBezTo>
                    <a:pt x="5870253" y="850260"/>
                    <a:pt x="5870253" y="847558"/>
                    <a:pt x="5870253" y="844855"/>
                  </a:cubicBezTo>
                  <a:cubicBezTo>
                    <a:pt x="5872843" y="842153"/>
                    <a:pt x="5875435" y="842153"/>
                    <a:pt x="5878025" y="839450"/>
                  </a:cubicBezTo>
                  <a:lnTo>
                    <a:pt x="5883208" y="834046"/>
                  </a:lnTo>
                  <a:lnTo>
                    <a:pt x="5883208" y="823236"/>
                  </a:lnTo>
                  <a:cubicBezTo>
                    <a:pt x="5880618" y="823236"/>
                    <a:pt x="5880618" y="823236"/>
                    <a:pt x="5878025" y="823236"/>
                  </a:cubicBezTo>
                  <a:cubicBezTo>
                    <a:pt x="5878025" y="820533"/>
                    <a:pt x="5878025" y="817831"/>
                    <a:pt x="5878025" y="815128"/>
                  </a:cubicBezTo>
                  <a:cubicBezTo>
                    <a:pt x="5880618" y="815128"/>
                    <a:pt x="5883208" y="812426"/>
                    <a:pt x="5885800" y="809724"/>
                  </a:cubicBezTo>
                  <a:cubicBezTo>
                    <a:pt x="5888390" y="777295"/>
                    <a:pt x="5896165" y="750271"/>
                    <a:pt x="5927259" y="734056"/>
                  </a:cubicBezTo>
                  <a:cubicBezTo>
                    <a:pt x="5924668" y="734056"/>
                    <a:pt x="5924668" y="731353"/>
                    <a:pt x="5922077" y="731353"/>
                  </a:cubicBezTo>
                  <a:cubicBezTo>
                    <a:pt x="5922077" y="728651"/>
                    <a:pt x="5922077" y="725949"/>
                    <a:pt x="5922077" y="723246"/>
                  </a:cubicBezTo>
                  <a:cubicBezTo>
                    <a:pt x="5924668" y="723246"/>
                    <a:pt x="5927259" y="720543"/>
                    <a:pt x="5929850" y="720543"/>
                  </a:cubicBezTo>
                  <a:cubicBezTo>
                    <a:pt x="5929850" y="715139"/>
                    <a:pt x="5929850" y="712436"/>
                    <a:pt x="5929850" y="709734"/>
                  </a:cubicBezTo>
                  <a:cubicBezTo>
                    <a:pt x="5932442" y="709734"/>
                    <a:pt x="5932442" y="709734"/>
                    <a:pt x="5935033" y="709734"/>
                  </a:cubicBezTo>
                  <a:cubicBezTo>
                    <a:pt x="5935033" y="701627"/>
                    <a:pt x="5935033" y="693520"/>
                    <a:pt x="5935033" y="685412"/>
                  </a:cubicBezTo>
                  <a:cubicBezTo>
                    <a:pt x="5932442" y="685412"/>
                    <a:pt x="5932442" y="685412"/>
                    <a:pt x="5929850" y="685412"/>
                  </a:cubicBezTo>
                  <a:cubicBezTo>
                    <a:pt x="5929850" y="682710"/>
                    <a:pt x="5929850" y="682710"/>
                    <a:pt x="5929850" y="680008"/>
                  </a:cubicBezTo>
                  <a:lnTo>
                    <a:pt x="5935033" y="677305"/>
                  </a:lnTo>
                  <a:cubicBezTo>
                    <a:pt x="5940215" y="671901"/>
                    <a:pt x="5942806" y="666495"/>
                    <a:pt x="5947989" y="658388"/>
                  </a:cubicBezTo>
                  <a:cubicBezTo>
                    <a:pt x="5950579" y="652983"/>
                    <a:pt x="5950579" y="650281"/>
                    <a:pt x="5950579" y="647579"/>
                  </a:cubicBezTo>
                  <a:cubicBezTo>
                    <a:pt x="5945398" y="639471"/>
                    <a:pt x="5945398" y="625960"/>
                    <a:pt x="5950579" y="617852"/>
                  </a:cubicBezTo>
                  <a:cubicBezTo>
                    <a:pt x="5950581" y="617849"/>
                    <a:pt x="5950598" y="617795"/>
                    <a:pt x="5950904" y="616838"/>
                  </a:cubicBezTo>
                  <a:lnTo>
                    <a:pt x="5953171" y="609745"/>
                  </a:lnTo>
                  <a:cubicBezTo>
                    <a:pt x="5953173" y="609748"/>
                    <a:pt x="5953190" y="609802"/>
                    <a:pt x="5953495" y="610759"/>
                  </a:cubicBezTo>
                  <a:lnTo>
                    <a:pt x="5955763" y="617852"/>
                  </a:lnTo>
                  <a:cubicBezTo>
                    <a:pt x="5960944" y="625960"/>
                    <a:pt x="5963537" y="639471"/>
                    <a:pt x="5958354" y="647579"/>
                  </a:cubicBezTo>
                  <a:cubicBezTo>
                    <a:pt x="5958354" y="650281"/>
                    <a:pt x="5958354" y="652983"/>
                    <a:pt x="5958354" y="655686"/>
                  </a:cubicBezTo>
                  <a:cubicBezTo>
                    <a:pt x="5963537" y="663793"/>
                    <a:pt x="5968719" y="671901"/>
                    <a:pt x="5971311" y="677305"/>
                  </a:cubicBezTo>
                  <a:cubicBezTo>
                    <a:pt x="5973903" y="677305"/>
                    <a:pt x="5973903" y="680008"/>
                    <a:pt x="5976494" y="680008"/>
                  </a:cubicBezTo>
                  <a:cubicBezTo>
                    <a:pt x="5976494" y="682710"/>
                    <a:pt x="5976494" y="682710"/>
                    <a:pt x="5976494" y="685412"/>
                  </a:cubicBezTo>
                  <a:cubicBezTo>
                    <a:pt x="5973903" y="693520"/>
                    <a:pt x="5973903" y="701627"/>
                    <a:pt x="5973903" y="709734"/>
                  </a:cubicBezTo>
                  <a:cubicBezTo>
                    <a:pt x="5979084" y="712436"/>
                    <a:pt x="5979084" y="715139"/>
                    <a:pt x="5979084" y="720543"/>
                  </a:cubicBezTo>
                  <a:lnTo>
                    <a:pt x="5984268" y="723246"/>
                  </a:lnTo>
                  <a:cubicBezTo>
                    <a:pt x="5984268" y="725949"/>
                    <a:pt x="5984268" y="728651"/>
                    <a:pt x="5984268" y="731353"/>
                  </a:cubicBezTo>
                  <a:cubicBezTo>
                    <a:pt x="5981676" y="734056"/>
                    <a:pt x="5981676" y="734056"/>
                    <a:pt x="5979084" y="734056"/>
                  </a:cubicBezTo>
                  <a:lnTo>
                    <a:pt x="5999269" y="755105"/>
                  </a:lnTo>
                  <a:lnTo>
                    <a:pt x="5999269" y="627662"/>
                  </a:lnTo>
                  <a:lnTo>
                    <a:pt x="5999299" y="627662"/>
                  </a:lnTo>
                  <a:cubicBezTo>
                    <a:pt x="6004989" y="627662"/>
                    <a:pt x="6016130" y="627662"/>
                    <a:pt x="6037948" y="627662"/>
                  </a:cubicBezTo>
                  <a:cubicBezTo>
                    <a:pt x="6037948" y="627654"/>
                    <a:pt x="6037948" y="627557"/>
                    <a:pt x="6037948" y="626311"/>
                  </a:cubicBezTo>
                  <a:lnTo>
                    <a:pt x="6037948" y="616853"/>
                  </a:lnTo>
                  <a:cubicBezTo>
                    <a:pt x="6037954" y="616853"/>
                    <a:pt x="6038029" y="616853"/>
                    <a:pt x="6038962" y="616853"/>
                  </a:cubicBezTo>
                  <a:lnTo>
                    <a:pt x="6046055" y="616853"/>
                  </a:lnTo>
                  <a:cubicBezTo>
                    <a:pt x="6046055" y="616846"/>
                    <a:pt x="6046055" y="616733"/>
                    <a:pt x="6046055" y="614962"/>
                  </a:cubicBezTo>
                  <a:lnTo>
                    <a:pt x="6046055" y="601721"/>
                  </a:lnTo>
                  <a:cubicBezTo>
                    <a:pt x="6046064" y="601721"/>
                    <a:pt x="6046136" y="601721"/>
                    <a:pt x="6046815" y="601721"/>
                  </a:cubicBezTo>
                  <a:lnTo>
                    <a:pt x="6052135" y="601721"/>
                  </a:lnTo>
                  <a:cubicBezTo>
                    <a:pt x="6052135" y="601714"/>
                    <a:pt x="6052135" y="601629"/>
                    <a:pt x="6052135" y="600640"/>
                  </a:cubicBezTo>
                  <a:lnTo>
                    <a:pt x="6052135" y="593073"/>
                  </a:lnTo>
                  <a:cubicBezTo>
                    <a:pt x="6052143" y="593073"/>
                    <a:pt x="6052267" y="593073"/>
                    <a:pt x="6054163" y="593073"/>
                  </a:cubicBezTo>
                  <a:lnTo>
                    <a:pt x="6068350" y="593073"/>
                  </a:lnTo>
                  <a:cubicBezTo>
                    <a:pt x="6068350" y="593080"/>
                    <a:pt x="6068350" y="593157"/>
                    <a:pt x="6068350" y="594154"/>
                  </a:cubicBezTo>
                  <a:lnTo>
                    <a:pt x="6068350" y="601721"/>
                  </a:lnTo>
                  <a:cubicBezTo>
                    <a:pt x="6068360" y="601721"/>
                    <a:pt x="6068861" y="601721"/>
                    <a:pt x="6090642" y="601721"/>
                  </a:cubicBezTo>
                  <a:cubicBezTo>
                    <a:pt x="6090642" y="601713"/>
                    <a:pt x="6090642" y="601599"/>
                    <a:pt x="6090642" y="599829"/>
                  </a:cubicBezTo>
                  <a:lnTo>
                    <a:pt x="6090642" y="586588"/>
                  </a:lnTo>
                  <a:cubicBezTo>
                    <a:pt x="6090648" y="586588"/>
                    <a:pt x="6090745" y="586588"/>
                    <a:pt x="6092416" y="586588"/>
                  </a:cubicBezTo>
                  <a:lnTo>
                    <a:pt x="6104829" y="586588"/>
                  </a:lnTo>
                  <a:cubicBezTo>
                    <a:pt x="6104829" y="586600"/>
                    <a:pt x="6104829" y="587114"/>
                    <a:pt x="6104829" y="610368"/>
                  </a:cubicBezTo>
                  <a:cubicBezTo>
                    <a:pt x="6104836" y="610368"/>
                    <a:pt x="6104916" y="610368"/>
                    <a:pt x="6105843" y="610368"/>
                  </a:cubicBezTo>
                  <a:lnTo>
                    <a:pt x="6112936" y="610368"/>
                  </a:lnTo>
                  <a:cubicBezTo>
                    <a:pt x="6112936" y="610362"/>
                    <a:pt x="6112936" y="610281"/>
                    <a:pt x="6112936" y="609287"/>
                  </a:cubicBezTo>
                  <a:lnTo>
                    <a:pt x="6112936" y="601721"/>
                  </a:lnTo>
                  <a:cubicBezTo>
                    <a:pt x="6112945" y="601721"/>
                    <a:pt x="6113063" y="601721"/>
                    <a:pt x="6114709" y="601721"/>
                  </a:cubicBezTo>
                  <a:lnTo>
                    <a:pt x="6127123" y="601721"/>
                  </a:lnTo>
                  <a:cubicBezTo>
                    <a:pt x="6127123" y="601734"/>
                    <a:pt x="6127123" y="602293"/>
                    <a:pt x="6127123" y="627662"/>
                  </a:cubicBezTo>
                  <a:cubicBezTo>
                    <a:pt x="6127131" y="627662"/>
                    <a:pt x="6127249" y="627662"/>
                    <a:pt x="6129150" y="627662"/>
                  </a:cubicBezTo>
                  <a:lnTo>
                    <a:pt x="6143336" y="627662"/>
                  </a:lnTo>
                  <a:cubicBezTo>
                    <a:pt x="6143336" y="627673"/>
                    <a:pt x="6143336" y="627788"/>
                    <a:pt x="6143336" y="629283"/>
                  </a:cubicBezTo>
                  <a:lnTo>
                    <a:pt x="6143336" y="640633"/>
                  </a:lnTo>
                  <a:cubicBezTo>
                    <a:pt x="6143344" y="640633"/>
                    <a:pt x="6143415" y="640633"/>
                    <a:pt x="6144096" y="640633"/>
                  </a:cubicBezTo>
                  <a:lnTo>
                    <a:pt x="6149417" y="640633"/>
                  </a:lnTo>
                  <a:cubicBezTo>
                    <a:pt x="6149417" y="640625"/>
                    <a:pt x="6149417" y="640549"/>
                    <a:pt x="6149417" y="639822"/>
                  </a:cubicBezTo>
                  <a:lnTo>
                    <a:pt x="6149417" y="634147"/>
                  </a:lnTo>
                  <a:cubicBezTo>
                    <a:pt x="6149434" y="634147"/>
                    <a:pt x="6150153" y="634147"/>
                    <a:pt x="6179817" y="634147"/>
                  </a:cubicBezTo>
                  <a:cubicBezTo>
                    <a:pt x="6179817" y="634161"/>
                    <a:pt x="6179817" y="634724"/>
                    <a:pt x="6179817" y="657927"/>
                  </a:cubicBezTo>
                  <a:cubicBezTo>
                    <a:pt x="6179824" y="657927"/>
                    <a:pt x="6179903" y="657927"/>
                    <a:pt x="6180830" y="657927"/>
                  </a:cubicBezTo>
                  <a:lnTo>
                    <a:pt x="6187924" y="657927"/>
                  </a:lnTo>
                  <a:cubicBezTo>
                    <a:pt x="6187924" y="657934"/>
                    <a:pt x="6187924" y="658007"/>
                    <a:pt x="6187924" y="659008"/>
                  </a:cubicBezTo>
                  <a:lnTo>
                    <a:pt x="6187924" y="666574"/>
                  </a:lnTo>
                  <a:cubicBezTo>
                    <a:pt x="6187933" y="666574"/>
                    <a:pt x="6188006" y="666574"/>
                    <a:pt x="6188684" y="666574"/>
                  </a:cubicBezTo>
                  <a:lnTo>
                    <a:pt x="6194004" y="666574"/>
                  </a:lnTo>
                  <a:cubicBezTo>
                    <a:pt x="6194004" y="666567"/>
                    <a:pt x="6194004" y="666447"/>
                    <a:pt x="6194004" y="664412"/>
                  </a:cubicBezTo>
                  <a:lnTo>
                    <a:pt x="6194004" y="649280"/>
                  </a:lnTo>
                  <a:cubicBezTo>
                    <a:pt x="6194011" y="649280"/>
                    <a:pt x="6194089" y="649280"/>
                    <a:pt x="6195017" y="649280"/>
                  </a:cubicBezTo>
                  <a:lnTo>
                    <a:pt x="6202111" y="649280"/>
                  </a:lnTo>
                  <a:cubicBezTo>
                    <a:pt x="6202111" y="649288"/>
                    <a:pt x="6202111" y="649371"/>
                    <a:pt x="6202111" y="650361"/>
                  </a:cubicBezTo>
                  <a:lnTo>
                    <a:pt x="6202111" y="657927"/>
                  </a:lnTo>
                  <a:lnTo>
                    <a:pt x="6207431" y="655934"/>
                  </a:lnTo>
                  <a:cubicBezTo>
                    <a:pt x="6208191" y="655562"/>
                    <a:pt x="6208191" y="655360"/>
                    <a:pt x="6208191" y="654954"/>
                  </a:cubicBezTo>
                  <a:lnTo>
                    <a:pt x="6208191" y="649280"/>
                  </a:lnTo>
                  <a:cubicBezTo>
                    <a:pt x="6208208" y="649280"/>
                    <a:pt x="6209009" y="649280"/>
                    <a:pt x="6246698" y="649280"/>
                  </a:cubicBezTo>
                  <a:cubicBezTo>
                    <a:pt x="6246698" y="649294"/>
                    <a:pt x="6246698" y="649841"/>
                    <a:pt x="6246698" y="673059"/>
                  </a:cubicBezTo>
                  <a:cubicBezTo>
                    <a:pt x="6246706" y="673059"/>
                    <a:pt x="6246824" y="673059"/>
                    <a:pt x="6248724" y="673059"/>
                  </a:cubicBezTo>
                  <a:lnTo>
                    <a:pt x="6262911" y="673059"/>
                  </a:lnTo>
                  <a:cubicBezTo>
                    <a:pt x="6262911" y="673067"/>
                    <a:pt x="6262911" y="673149"/>
                    <a:pt x="6262911" y="674140"/>
                  </a:cubicBezTo>
                  <a:lnTo>
                    <a:pt x="6262911" y="681706"/>
                  </a:lnTo>
                  <a:cubicBezTo>
                    <a:pt x="6262920" y="681706"/>
                    <a:pt x="6263043" y="681706"/>
                    <a:pt x="6264685" y="681706"/>
                  </a:cubicBezTo>
                  <a:lnTo>
                    <a:pt x="6277098" y="681706"/>
                  </a:lnTo>
                  <a:cubicBezTo>
                    <a:pt x="6277098" y="681694"/>
                    <a:pt x="6277098" y="681183"/>
                    <a:pt x="6277098" y="657927"/>
                  </a:cubicBezTo>
                  <a:cubicBezTo>
                    <a:pt x="6277105" y="657927"/>
                    <a:pt x="6277183" y="657927"/>
                    <a:pt x="6278111" y="657927"/>
                  </a:cubicBezTo>
                  <a:lnTo>
                    <a:pt x="6285205" y="657927"/>
                  </a:lnTo>
                  <a:cubicBezTo>
                    <a:pt x="6285205" y="657908"/>
                    <a:pt x="6285205" y="657137"/>
                    <a:pt x="6285205" y="625500"/>
                  </a:cubicBezTo>
                  <a:cubicBezTo>
                    <a:pt x="6285212" y="625500"/>
                    <a:pt x="6285289" y="625500"/>
                    <a:pt x="6286218" y="625500"/>
                  </a:cubicBezTo>
                  <a:lnTo>
                    <a:pt x="6293312" y="625500"/>
                  </a:lnTo>
                  <a:cubicBezTo>
                    <a:pt x="6293312" y="625494"/>
                    <a:pt x="6293312" y="625385"/>
                    <a:pt x="6293312" y="623609"/>
                  </a:cubicBezTo>
                  <a:lnTo>
                    <a:pt x="6293312" y="610368"/>
                  </a:lnTo>
                  <a:cubicBezTo>
                    <a:pt x="6291285" y="610368"/>
                    <a:pt x="6291285" y="610368"/>
                    <a:pt x="6292045" y="608746"/>
                  </a:cubicBezTo>
                  <a:lnTo>
                    <a:pt x="6297365" y="597397"/>
                  </a:lnTo>
                  <a:cubicBezTo>
                    <a:pt x="6297370" y="597414"/>
                    <a:pt x="6297565" y="598088"/>
                    <a:pt x="6305472" y="625500"/>
                  </a:cubicBezTo>
                  <a:cubicBezTo>
                    <a:pt x="6305480" y="625500"/>
                    <a:pt x="6305553" y="625500"/>
                    <a:pt x="6306232" y="625500"/>
                  </a:cubicBezTo>
                  <a:lnTo>
                    <a:pt x="6311552" y="625500"/>
                  </a:lnTo>
                  <a:cubicBezTo>
                    <a:pt x="6311552" y="625487"/>
                    <a:pt x="6311552" y="624308"/>
                    <a:pt x="6311552" y="519573"/>
                  </a:cubicBezTo>
                  <a:cubicBezTo>
                    <a:pt x="6311562" y="519573"/>
                    <a:pt x="6311676" y="519573"/>
                    <a:pt x="6313072" y="519573"/>
                  </a:cubicBezTo>
                  <a:lnTo>
                    <a:pt x="6323712" y="519573"/>
                  </a:lnTo>
                  <a:cubicBezTo>
                    <a:pt x="6323712" y="519551"/>
                    <a:pt x="6323712" y="518541"/>
                    <a:pt x="6323712" y="472014"/>
                  </a:cubicBezTo>
                  <a:cubicBezTo>
                    <a:pt x="6323729" y="472014"/>
                    <a:pt x="6324354" y="472014"/>
                    <a:pt x="6350059" y="472014"/>
                  </a:cubicBezTo>
                  <a:cubicBezTo>
                    <a:pt x="6350059" y="472002"/>
                    <a:pt x="6350059" y="471492"/>
                    <a:pt x="6350059" y="450396"/>
                  </a:cubicBezTo>
                  <a:cubicBezTo>
                    <a:pt x="6350078" y="450396"/>
                    <a:pt x="6350867" y="450396"/>
                    <a:pt x="6384513" y="450396"/>
                  </a:cubicBezTo>
                  <a:cubicBezTo>
                    <a:pt x="6384513" y="450404"/>
                    <a:pt x="6384513" y="450534"/>
                    <a:pt x="6384513" y="452828"/>
                  </a:cubicBezTo>
                  <a:lnTo>
                    <a:pt x="6384513" y="469852"/>
                  </a:lnTo>
                  <a:cubicBezTo>
                    <a:pt x="6384522" y="469852"/>
                    <a:pt x="6384653" y="469852"/>
                    <a:pt x="6386793" y="469852"/>
                  </a:cubicBezTo>
                  <a:lnTo>
                    <a:pt x="6402753" y="469852"/>
                  </a:lnTo>
                  <a:cubicBezTo>
                    <a:pt x="6402753" y="469870"/>
                    <a:pt x="6402753" y="470764"/>
                    <a:pt x="6402753" y="517411"/>
                  </a:cubicBezTo>
                  <a:cubicBezTo>
                    <a:pt x="6402759" y="517411"/>
                    <a:pt x="6402835" y="517411"/>
                    <a:pt x="6403766" y="517411"/>
                  </a:cubicBezTo>
                  <a:lnTo>
                    <a:pt x="6410860" y="517411"/>
                  </a:lnTo>
                  <a:lnTo>
                    <a:pt x="6425047" y="521735"/>
                  </a:lnTo>
                  <a:cubicBezTo>
                    <a:pt x="6425047" y="521745"/>
                    <a:pt x="6425047" y="522395"/>
                    <a:pt x="6425047" y="560647"/>
                  </a:cubicBezTo>
                  <a:cubicBezTo>
                    <a:pt x="6425053" y="560647"/>
                    <a:pt x="6425128" y="560647"/>
                    <a:pt x="6426060" y="560647"/>
                  </a:cubicBezTo>
                  <a:lnTo>
                    <a:pt x="6433153" y="560647"/>
                  </a:lnTo>
                  <a:cubicBezTo>
                    <a:pt x="6433153" y="560657"/>
                    <a:pt x="6433153" y="560763"/>
                    <a:pt x="6433153" y="562268"/>
                  </a:cubicBezTo>
                  <a:lnTo>
                    <a:pt x="6433153" y="573617"/>
                  </a:lnTo>
                  <a:cubicBezTo>
                    <a:pt x="6433161" y="573617"/>
                    <a:pt x="6433285" y="573617"/>
                    <a:pt x="6435180" y="573617"/>
                  </a:cubicBezTo>
                  <a:lnTo>
                    <a:pt x="6449367" y="573617"/>
                  </a:lnTo>
                  <a:lnTo>
                    <a:pt x="6455447" y="580103"/>
                  </a:lnTo>
                  <a:cubicBezTo>
                    <a:pt x="6455447" y="580115"/>
                    <a:pt x="6455447" y="580601"/>
                    <a:pt x="6455447" y="601721"/>
                  </a:cubicBezTo>
                  <a:cubicBezTo>
                    <a:pt x="6455456" y="601721"/>
                    <a:pt x="6455587" y="601721"/>
                    <a:pt x="6457727" y="601721"/>
                  </a:cubicBezTo>
                  <a:lnTo>
                    <a:pt x="6473687" y="601721"/>
                  </a:lnTo>
                  <a:cubicBezTo>
                    <a:pt x="6473687" y="601728"/>
                    <a:pt x="6473687" y="601808"/>
                    <a:pt x="6473687" y="602801"/>
                  </a:cubicBezTo>
                  <a:lnTo>
                    <a:pt x="6473687" y="610368"/>
                  </a:lnTo>
                  <a:cubicBezTo>
                    <a:pt x="6473696" y="610368"/>
                    <a:pt x="6473795" y="610368"/>
                    <a:pt x="6474954" y="610368"/>
                  </a:cubicBezTo>
                  <a:lnTo>
                    <a:pt x="6483821" y="610368"/>
                  </a:lnTo>
                  <a:cubicBezTo>
                    <a:pt x="6483821" y="610377"/>
                    <a:pt x="6483821" y="610506"/>
                    <a:pt x="6483821" y="612529"/>
                  </a:cubicBezTo>
                  <a:lnTo>
                    <a:pt x="6483821" y="627662"/>
                  </a:lnTo>
                  <a:cubicBezTo>
                    <a:pt x="6487874" y="627662"/>
                    <a:pt x="6487874" y="627662"/>
                    <a:pt x="6487874" y="625770"/>
                  </a:cubicBezTo>
                  <a:lnTo>
                    <a:pt x="6487874" y="612529"/>
                  </a:lnTo>
                  <a:cubicBezTo>
                    <a:pt x="6487880" y="612529"/>
                    <a:pt x="6487958" y="612529"/>
                    <a:pt x="6488887" y="612529"/>
                  </a:cubicBezTo>
                  <a:lnTo>
                    <a:pt x="6495981" y="612529"/>
                  </a:lnTo>
                  <a:cubicBezTo>
                    <a:pt x="6495981" y="612540"/>
                    <a:pt x="6495981" y="612659"/>
                    <a:pt x="6495981" y="614151"/>
                  </a:cubicBezTo>
                  <a:lnTo>
                    <a:pt x="6495981" y="625500"/>
                  </a:lnTo>
                  <a:cubicBezTo>
                    <a:pt x="6495990" y="625500"/>
                    <a:pt x="6496063" y="625500"/>
                    <a:pt x="6496741" y="625500"/>
                  </a:cubicBezTo>
                  <a:lnTo>
                    <a:pt x="6502061" y="625500"/>
                  </a:lnTo>
                  <a:cubicBezTo>
                    <a:pt x="6502061" y="621177"/>
                    <a:pt x="6502061" y="621177"/>
                    <a:pt x="6550701" y="621177"/>
                  </a:cubicBezTo>
                  <a:cubicBezTo>
                    <a:pt x="6550701" y="621186"/>
                    <a:pt x="6550701" y="621287"/>
                    <a:pt x="6550701" y="622528"/>
                  </a:cubicBezTo>
                  <a:lnTo>
                    <a:pt x="6550701" y="631985"/>
                  </a:lnTo>
                  <a:cubicBezTo>
                    <a:pt x="6550709" y="631985"/>
                    <a:pt x="6550784" y="631985"/>
                    <a:pt x="6551461" y="631985"/>
                  </a:cubicBezTo>
                  <a:lnTo>
                    <a:pt x="6556782" y="631985"/>
                  </a:lnTo>
                  <a:cubicBezTo>
                    <a:pt x="6556782" y="631994"/>
                    <a:pt x="6556782" y="632116"/>
                    <a:pt x="6556782" y="634147"/>
                  </a:cubicBezTo>
                  <a:lnTo>
                    <a:pt x="6556782" y="649280"/>
                  </a:lnTo>
                  <a:cubicBezTo>
                    <a:pt x="6556790" y="649276"/>
                    <a:pt x="6556906" y="649198"/>
                    <a:pt x="6558808" y="647929"/>
                  </a:cubicBezTo>
                  <a:lnTo>
                    <a:pt x="6572995" y="638471"/>
                  </a:lnTo>
                  <a:cubicBezTo>
                    <a:pt x="6572997" y="638452"/>
                    <a:pt x="6573128" y="637577"/>
                    <a:pt x="6579075" y="597397"/>
                  </a:cubicBezTo>
                  <a:cubicBezTo>
                    <a:pt x="6579084" y="597395"/>
                    <a:pt x="6579153" y="597369"/>
                    <a:pt x="6579835" y="597127"/>
                  </a:cubicBezTo>
                  <a:lnTo>
                    <a:pt x="6585155" y="595235"/>
                  </a:lnTo>
                  <a:cubicBezTo>
                    <a:pt x="6585155" y="595219"/>
                    <a:pt x="6585188" y="594158"/>
                    <a:pt x="6587182" y="526058"/>
                  </a:cubicBezTo>
                  <a:cubicBezTo>
                    <a:pt x="6587182" y="526076"/>
                    <a:pt x="6587215" y="527167"/>
                    <a:pt x="6589209" y="595235"/>
                  </a:cubicBezTo>
                  <a:cubicBezTo>
                    <a:pt x="6589218" y="595238"/>
                    <a:pt x="6589289" y="595263"/>
                    <a:pt x="6589969" y="595505"/>
                  </a:cubicBezTo>
                  <a:lnTo>
                    <a:pt x="6595289" y="597397"/>
                  </a:lnTo>
                  <a:cubicBezTo>
                    <a:pt x="6595289" y="597377"/>
                    <a:pt x="6595289" y="596044"/>
                    <a:pt x="6595289" y="510926"/>
                  </a:cubicBezTo>
                  <a:cubicBezTo>
                    <a:pt x="6599342" y="510926"/>
                    <a:pt x="6599342" y="510926"/>
                    <a:pt x="6599342" y="478499"/>
                  </a:cubicBezTo>
                  <a:cubicBezTo>
                    <a:pt x="6599354" y="478499"/>
                    <a:pt x="6600040" y="478499"/>
                    <a:pt x="6637849" y="478499"/>
                  </a:cubicBezTo>
                  <a:cubicBezTo>
                    <a:pt x="6637849" y="478516"/>
                    <a:pt x="6637849" y="479234"/>
                    <a:pt x="6637849" y="510926"/>
                  </a:cubicBezTo>
                  <a:cubicBezTo>
                    <a:pt x="6637858" y="510926"/>
                    <a:pt x="6637930" y="510926"/>
                    <a:pt x="6638609" y="510926"/>
                  </a:cubicBezTo>
                  <a:lnTo>
                    <a:pt x="6643929" y="510926"/>
                  </a:lnTo>
                  <a:cubicBezTo>
                    <a:pt x="6643929" y="510905"/>
                    <a:pt x="6643929" y="509599"/>
                    <a:pt x="6643929" y="428778"/>
                  </a:cubicBezTo>
                  <a:cubicBezTo>
                    <a:pt x="6643935" y="428778"/>
                    <a:pt x="6644034" y="428778"/>
                    <a:pt x="6645703" y="428778"/>
                  </a:cubicBezTo>
                  <a:lnTo>
                    <a:pt x="6658116" y="428778"/>
                  </a:lnTo>
                  <a:cubicBezTo>
                    <a:pt x="6658116" y="428771"/>
                    <a:pt x="6658116" y="428660"/>
                    <a:pt x="6658116" y="426887"/>
                  </a:cubicBezTo>
                  <a:lnTo>
                    <a:pt x="6658116" y="413646"/>
                  </a:lnTo>
                  <a:cubicBezTo>
                    <a:pt x="6658127" y="413646"/>
                    <a:pt x="6658625" y="413646"/>
                    <a:pt x="6680410" y="413646"/>
                  </a:cubicBezTo>
                  <a:cubicBezTo>
                    <a:pt x="6680410" y="413639"/>
                    <a:pt x="6680410" y="413558"/>
                    <a:pt x="6680410" y="412565"/>
                  </a:cubicBezTo>
                  <a:lnTo>
                    <a:pt x="6680410" y="404999"/>
                  </a:lnTo>
                  <a:cubicBezTo>
                    <a:pt x="6680417" y="404999"/>
                    <a:pt x="6680527" y="404999"/>
                    <a:pt x="6682183" y="404999"/>
                  </a:cubicBezTo>
                  <a:lnTo>
                    <a:pt x="6694597" y="404999"/>
                  </a:lnTo>
                  <a:cubicBezTo>
                    <a:pt x="6694597" y="405007"/>
                    <a:pt x="6694597" y="405086"/>
                    <a:pt x="6694597" y="406080"/>
                  </a:cubicBezTo>
                  <a:lnTo>
                    <a:pt x="6694597" y="413646"/>
                  </a:lnTo>
                  <a:cubicBezTo>
                    <a:pt x="6694606" y="413646"/>
                    <a:pt x="6694679" y="413646"/>
                    <a:pt x="6695357" y="413646"/>
                  </a:cubicBezTo>
                  <a:lnTo>
                    <a:pt x="6700677" y="413646"/>
                  </a:lnTo>
                  <a:lnTo>
                    <a:pt x="6710810" y="409322"/>
                  </a:lnTo>
                  <a:lnTo>
                    <a:pt x="6714863" y="412565"/>
                  </a:lnTo>
                  <a:lnTo>
                    <a:pt x="6714863" y="404999"/>
                  </a:lnTo>
                  <a:cubicBezTo>
                    <a:pt x="6714872" y="404999"/>
                    <a:pt x="6715009" y="404999"/>
                    <a:pt x="6717143" y="404999"/>
                  </a:cubicBezTo>
                  <a:lnTo>
                    <a:pt x="6733104" y="404999"/>
                  </a:lnTo>
                  <a:cubicBezTo>
                    <a:pt x="6733104" y="405007"/>
                    <a:pt x="6733104" y="405086"/>
                    <a:pt x="6733104" y="406080"/>
                  </a:cubicBezTo>
                  <a:lnTo>
                    <a:pt x="6733104" y="413646"/>
                  </a:lnTo>
                  <a:cubicBezTo>
                    <a:pt x="6733123" y="413646"/>
                    <a:pt x="6733859" y="413646"/>
                    <a:pt x="6763504" y="413646"/>
                  </a:cubicBezTo>
                  <a:cubicBezTo>
                    <a:pt x="6763504" y="413656"/>
                    <a:pt x="6763504" y="413765"/>
                    <a:pt x="6763504" y="415267"/>
                  </a:cubicBezTo>
                  <a:lnTo>
                    <a:pt x="6763504" y="426617"/>
                  </a:lnTo>
                  <a:cubicBezTo>
                    <a:pt x="6763521" y="426617"/>
                    <a:pt x="6764161" y="426617"/>
                    <a:pt x="6789851" y="426617"/>
                  </a:cubicBezTo>
                  <a:cubicBezTo>
                    <a:pt x="6789851" y="426633"/>
                    <a:pt x="6789851" y="427313"/>
                    <a:pt x="6789851" y="456881"/>
                  </a:cubicBezTo>
                  <a:cubicBezTo>
                    <a:pt x="6789860" y="456881"/>
                    <a:pt x="6789933" y="456881"/>
                    <a:pt x="6790611" y="456881"/>
                  </a:cubicBezTo>
                  <a:lnTo>
                    <a:pt x="6795931" y="456881"/>
                  </a:lnTo>
                  <a:cubicBezTo>
                    <a:pt x="6795931" y="456888"/>
                    <a:pt x="6795931" y="456974"/>
                    <a:pt x="6795931" y="457962"/>
                  </a:cubicBezTo>
                  <a:lnTo>
                    <a:pt x="6795931" y="465529"/>
                  </a:lnTo>
                  <a:cubicBezTo>
                    <a:pt x="6799985" y="465529"/>
                    <a:pt x="6799985" y="465529"/>
                    <a:pt x="6799985" y="495793"/>
                  </a:cubicBezTo>
                  <a:cubicBezTo>
                    <a:pt x="6799994" y="495793"/>
                    <a:pt x="6800068" y="495793"/>
                    <a:pt x="6800745" y="495793"/>
                  </a:cubicBezTo>
                  <a:lnTo>
                    <a:pt x="6806065" y="495793"/>
                  </a:lnTo>
                  <a:cubicBezTo>
                    <a:pt x="6806065" y="495802"/>
                    <a:pt x="6806065" y="495869"/>
                    <a:pt x="6806065" y="496604"/>
                  </a:cubicBezTo>
                  <a:lnTo>
                    <a:pt x="6806065" y="502279"/>
                  </a:lnTo>
                  <a:cubicBezTo>
                    <a:pt x="6806071" y="502279"/>
                    <a:pt x="6806149" y="502279"/>
                    <a:pt x="6807078" y="502279"/>
                  </a:cubicBezTo>
                  <a:lnTo>
                    <a:pt x="6814171" y="502279"/>
                  </a:lnTo>
                  <a:cubicBezTo>
                    <a:pt x="6814171" y="502296"/>
                    <a:pt x="6814171" y="503009"/>
                    <a:pt x="6814171" y="532544"/>
                  </a:cubicBezTo>
                  <a:cubicBezTo>
                    <a:pt x="6814179" y="532544"/>
                    <a:pt x="6814299" y="532544"/>
                    <a:pt x="6816198" y="532544"/>
                  </a:cubicBezTo>
                  <a:lnTo>
                    <a:pt x="6830385" y="532544"/>
                  </a:lnTo>
                  <a:cubicBezTo>
                    <a:pt x="6830385" y="532560"/>
                    <a:pt x="6830385" y="533140"/>
                    <a:pt x="6830385" y="556323"/>
                  </a:cubicBezTo>
                  <a:cubicBezTo>
                    <a:pt x="6832412" y="556323"/>
                    <a:pt x="6832412" y="556323"/>
                    <a:pt x="6832412" y="557944"/>
                  </a:cubicBezTo>
                  <a:lnTo>
                    <a:pt x="6832412" y="569294"/>
                  </a:lnTo>
                  <a:cubicBezTo>
                    <a:pt x="6832421" y="569294"/>
                    <a:pt x="6832491" y="569294"/>
                    <a:pt x="6833172" y="569294"/>
                  </a:cubicBezTo>
                  <a:lnTo>
                    <a:pt x="6838492" y="569294"/>
                  </a:lnTo>
                  <a:cubicBezTo>
                    <a:pt x="6838492" y="569308"/>
                    <a:pt x="6838492" y="569871"/>
                    <a:pt x="6838492" y="593073"/>
                  </a:cubicBezTo>
                  <a:cubicBezTo>
                    <a:pt x="6838500" y="593073"/>
                    <a:pt x="6838599" y="593073"/>
                    <a:pt x="6839758" y="593073"/>
                  </a:cubicBezTo>
                  <a:lnTo>
                    <a:pt x="6848625" y="593073"/>
                  </a:lnTo>
                  <a:cubicBezTo>
                    <a:pt x="6850652" y="595235"/>
                    <a:pt x="6850652" y="595235"/>
                    <a:pt x="6850652" y="597127"/>
                  </a:cubicBezTo>
                  <a:lnTo>
                    <a:pt x="6850652" y="610368"/>
                  </a:lnTo>
                  <a:cubicBezTo>
                    <a:pt x="6850657" y="610361"/>
                    <a:pt x="6850744" y="610254"/>
                    <a:pt x="6852172" y="608476"/>
                  </a:cubicBezTo>
                  <a:lnTo>
                    <a:pt x="6862812" y="595235"/>
                  </a:lnTo>
                  <a:cubicBezTo>
                    <a:pt x="6862827" y="595235"/>
                    <a:pt x="6863466" y="595235"/>
                    <a:pt x="6891186" y="595235"/>
                  </a:cubicBezTo>
                  <a:cubicBezTo>
                    <a:pt x="6891186" y="595260"/>
                    <a:pt x="6891186" y="596661"/>
                    <a:pt x="6891186" y="681706"/>
                  </a:cubicBezTo>
                  <a:cubicBezTo>
                    <a:pt x="6891194" y="681706"/>
                    <a:pt x="6891270" y="681706"/>
                    <a:pt x="6891946" y="681706"/>
                  </a:cubicBezTo>
                  <a:lnTo>
                    <a:pt x="6897266" y="681706"/>
                  </a:lnTo>
                  <a:cubicBezTo>
                    <a:pt x="6897270" y="681698"/>
                    <a:pt x="6897329" y="681598"/>
                    <a:pt x="6898026" y="680355"/>
                  </a:cubicBezTo>
                  <a:lnTo>
                    <a:pt x="6903346" y="670897"/>
                  </a:lnTo>
                  <a:cubicBezTo>
                    <a:pt x="6903346" y="670904"/>
                    <a:pt x="6903346" y="671003"/>
                    <a:pt x="6903346" y="672789"/>
                  </a:cubicBezTo>
                  <a:lnTo>
                    <a:pt x="6903346" y="686030"/>
                  </a:lnTo>
                  <a:cubicBezTo>
                    <a:pt x="6907399" y="686030"/>
                    <a:pt x="6907399" y="686030"/>
                    <a:pt x="6907399" y="640633"/>
                  </a:cubicBezTo>
                  <a:cubicBezTo>
                    <a:pt x="6907408" y="640633"/>
                    <a:pt x="6907478" y="640633"/>
                    <a:pt x="6908159" y="640633"/>
                  </a:cubicBezTo>
                  <a:lnTo>
                    <a:pt x="6913479" y="640633"/>
                  </a:lnTo>
                  <a:cubicBezTo>
                    <a:pt x="6913479" y="640618"/>
                    <a:pt x="6913479" y="639618"/>
                    <a:pt x="6913479" y="575779"/>
                  </a:cubicBezTo>
                  <a:cubicBezTo>
                    <a:pt x="6913486" y="575779"/>
                    <a:pt x="6913567" y="575779"/>
                    <a:pt x="6914493" y="575779"/>
                  </a:cubicBezTo>
                  <a:lnTo>
                    <a:pt x="6921586" y="575779"/>
                  </a:lnTo>
                  <a:cubicBezTo>
                    <a:pt x="6921592" y="575758"/>
                    <a:pt x="6921856" y="574818"/>
                    <a:pt x="6933746" y="532544"/>
                  </a:cubicBezTo>
                  <a:cubicBezTo>
                    <a:pt x="6933755" y="532544"/>
                    <a:pt x="6933852" y="532544"/>
                    <a:pt x="6935013" y="532544"/>
                  </a:cubicBezTo>
                  <a:lnTo>
                    <a:pt x="6943880" y="532544"/>
                  </a:lnTo>
                  <a:cubicBezTo>
                    <a:pt x="6943885" y="532567"/>
                    <a:pt x="6944111" y="533533"/>
                    <a:pt x="6954013" y="575779"/>
                  </a:cubicBezTo>
                  <a:cubicBezTo>
                    <a:pt x="6954019" y="575779"/>
                    <a:pt x="6954093" y="575779"/>
                    <a:pt x="6955026" y="575779"/>
                  </a:cubicBezTo>
                  <a:lnTo>
                    <a:pt x="6962120" y="575779"/>
                  </a:lnTo>
                  <a:cubicBezTo>
                    <a:pt x="6962120" y="575790"/>
                    <a:pt x="6962120" y="576457"/>
                    <a:pt x="6962120" y="614691"/>
                  </a:cubicBezTo>
                  <a:cubicBezTo>
                    <a:pt x="6962127" y="614691"/>
                    <a:pt x="6962226" y="614691"/>
                    <a:pt x="6963893" y="614691"/>
                  </a:cubicBezTo>
                  <a:lnTo>
                    <a:pt x="6976307" y="614691"/>
                  </a:lnTo>
                  <a:cubicBezTo>
                    <a:pt x="6976307" y="614699"/>
                    <a:pt x="6976307" y="614821"/>
                    <a:pt x="6976307" y="616853"/>
                  </a:cubicBezTo>
                  <a:lnTo>
                    <a:pt x="6976307" y="631985"/>
                  </a:lnTo>
                  <a:cubicBezTo>
                    <a:pt x="6980360" y="631985"/>
                    <a:pt x="6980360" y="631985"/>
                    <a:pt x="6980360" y="629824"/>
                  </a:cubicBezTo>
                  <a:lnTo>
                    <a:pt x="6980360" y="614691"/>
                  </a:lnTo>
                  <a:cubicBezTo>
                    <a:pt x="6980370" y="614691"/>
                    <a:pt x="6980482" y="614691"/>
                    <a:pt x="6981880" y="614691"/>
                  </a:cubicBezTo>
                  <a:lnTo>
                    <a:pt x="6992520" y="614691"/>
                  </a:lnTo>
                  <a:cubicBezTo>
                    <a:pt x="6992520" y="614701"/>
                    <a:pt x="6992520" y="614818"/>
                    <a:pt x="6992520" y="616312"/>
                  </a:cubicBezTo>
                  <a:lnTo>
                    <a:pt x="6992520" y="627662"/>
                  </a:lnTo>
                  <a:cubicBezTo>
                    <a:pt x="6992536" y="627662"/>
                    <a:pt x="6993245" y="627662"/>
                    <a:pt x="7022921" y="627662"/>
                  </a:cubicBezTo>
                  <a:cubicBezTo>
                    <a:pt x="7022921" y="627645"/>
                    <a:pt x="7022921" y="626874"/>
                    <a:pt x="7022921" y="590912"/>
                  </a:cubicBezTo>
                  <a:cubicBezTo>
                    <a:pt x="7022929" y="590912"/>
                    <a:pt x="7023022" y="590912"/>
                    <a:pt x="7024187" y="590912"/>
                  </a:cubicBezTo>
                  <a:lnTo>
                    <a:pt x="7033054" y="590912"/>
                  </a:lnTo>
                  <a:cubicBezTo>
                    <a:pt x="7033054" y="590923"/>
                    <a:pt x="7033054" y="591417"/>
                    <a:pt x="7033054" y="612529"/>
                  </a:cubicBezTo>
                  <a:cubicBezTo>
                    <a:pt x="7035081" y="612529"/>
                    <a:pt x="7035081" y="612529"/>
                    <a:pt x="7035081" y="580103"/>
                  </a:cubicBezTo>
                  <a:cubicBezTo>
                    <a:pt x="7035095" y="580103"/>
                    <a:pt x="7035636" y="580103"/>
                    <a:pt x="7057374" y="580103"/>
                  </a:cubicBezTo>
                  <a:cubicBezTo>
                    <a:pt x="7057374" y="580093"/>
                    <a:pt x="7057374" y="579973"/>
                    <a:pt x="7057374" y="578481"/>
                  </a:cubicBezTo>
                  <a:lnTo>
                    <a:pt x="7057374" y="567132"/>
                  </a:lnTo>
                  <a:cubicBezTo>
                    <a:pt x="7057382" y="567132"/>
                    <a:pt x="7057457" y="567132"/>
                    <a:pt x="7058134" y="567132"/>
                  </a:cubicBezTo>
                  <a:lnTo>
                    <a:pt x="7063454" y="567132"/>
                  </a:lnTo>
                  <a:cubicBezTo>
                    <a:pt x="7063454" y="567126"/>
                    <a:pt x="7063454" y="567013"/>
                    <a:pt x="7063454" y="565241"/>
                  </a:cubicBezTo>
                  <a:lnTo>
                    <a:pt x="7063454" y="552000"/>
                  </a:lnTo>
                  <a:lnTo>
                    <a:pt x="7067508" y="558485"/>
                  </a:lnTo>
                  <a:cubicBezTo>
                    <a:pt x="7067516" y="558485"/>
                    <a:pt x="7067645" y="558485"/>
                    <a:pt x="7069788" y="558485"/>
                  </a:cubicBezTo>
                  <a:lnTo>
                    <a:pt x="7085748" y="558485"/>
                  </a:lnTo>
                  <a:cubicBezTo>
                    <a:pt x="7085748" y="558477"/>
                    <a:pt x="7085748" y="558409"/>
                    <a:pt x="7085748" y="557674"/>
                  </a:cubicBezTo>
                  <a:lnTo>
                    <a:pt x="7085748" y="552000"/>
                  </a:lnTo>
                  <a:cubicBezTo>
                    <a:pt x="7085757" y="552000"/>
                    <a:pt x="7085831" y="552000"/>
                    <a:pt x="7086508" y="552000"/>
                  </a:cubicBezTo>
                  <a:lnTo>
                    <a:pt x="7091828" y="552000"/>
                  </a:lnTo>
                  <a:cubicBezTo>
                    <a:pt x="7091828" y="552009"/>
                    <a:pt x="7091828" y="552109"/>
                    <a:pt x="7091828" y="553351"/>
                  </a:cubicBezTo>
                  <a:lnTo>
                    <a:pt x="7091828" y="562809"/>
                  </a:lnTo>
                  <a:cubicBezTo>
                    <a:pt x="7091843" y="562809"/>
                    <a:pt x="7092576" y="562809"/>
                    <a:pt x="7130335" y="562809"/>
                  </a:cubicBezTo>
                  <a:cubicBezTo>
                    <a:pt x="7130335" y="562827"/>
                    <a:pt x="7130335" y="564337"/>
                    <a:pt x="7130335" y="701162"/>
                  </a:cubicBezTo>
                  <a:cubicBezTo>
                    <a:pt x="7130345" y="701162"/>
                    <a:pt x="7130460" y="701162"/>
                    <a:pt x="7131855" y="701162"/>
                  </a:cubicBezTo>
                  <a:lnTo>
                    <a:pt x="7142495" y="701162"/>
                  </a:lnTo>
                  <a:cubicBezTo>
                    <a:pt x="7142495" y="696839"/>
                    <a:pt x="7142495" y="692515"/>
                    <a:pt x="7142495" y="688192"/>
                  </a:cubicBezTo>
                  <a:cubicBezTo>
                    <a:pt x="7144522" y="688192"/>
                    <a:pt x="7144522" y="688192"/>
                    <a:pt x="7146549" y="688192"/>
                  </a:cubicBezTo>
                  <a:cubicBezTo>
                    <a:pt x="7146549" y="692515"/>
                    <a:pt x="7146549" y="696839"/>
                    <a:pt x="7146549" y="701162"/>
                  </a:cubicBezTo>
                  <a:cubicBezTo>
                    <a:pt x="7156682" y="701162"/>
                    <a:pt x="7166816" y="701162"/>
                    <a:pt x="7176949" y="701162"/>
                  </a:cubicBezTo>
                  <a:cubicBezTo>
                    <a:pt x="7176949" y="690353"/>
                    <a:pt x="7176949" y="681706"/>
                    <a:pt x="7176949" y="670897"/>
                  </a:cubicBezTo>
                  <a:cubicBezTo>
                    <a:pt x="7181003" y="670897"/>
                    <a:pt x="7185056" y="670897"/>
                    <a:pt x="7189109" y="670897"/>
                  </a:cubicBezTo>
                  <a:lnTo>
                    <a:pt x="7201269" y="668736"/>
                  </a:lnTo>
                  <a:cubicBezTo>
                    <a:pt x="7203296" y="668736"/>
                    <a:pt x="7203296" y="670897"/>
                    <a:pt x="7205323" y="670897"/>
                  </a:cubicBezTo>
                  <a:lnTo>
                    <a:pt x="7215456" y="670897"/>
                  </a:lnTo>
                  <a:cubicBezTo>
                    <a:pt x="7215456" y="681706"/>
                    <a:pt x="7215456" y="692515"/>
                    <a:pt x="7215456" y="701162"/>
                  </a:cubicBezTo>
                  <a:cubicBezTo>
                    <a:pt x="7217483" y="701162"/>
                    <a:pt x="7219510" y="701162"/>
                    <a:pt x="7223563" y="701162"/>
                  </a:cubicBezTo>
                  <a:cubicBezTo>
                    <a:pt x="7223563" y="707648"/>
                    <a:pt x="7223563" y="714133"/>
                    <a:pt x="7223563" y="718457"/>
                  </a:cubicBezTo>
                  <a:lnTo>
                    <a:pt x="7232899" y="719362"/>
                  </a:lnTo>
                  <a:lnTo>
                    <a:pt x="7245857" y="719362"/>
                  </a:lnTo>
                  <a:cubicBezTo>
                    <a:pt x="7245857" y="713553"/>
                    <a:pt x="7245857" y="709381"/>
                    <a:pt x="7245857" y="703324"/>
                  </a:cubicBezTo>
                  <a:lnTo>
                    <a:pt x="7313813" y="703324"/>
                  </a:lnTo>
                  <a:lnTo>
                    <a:pt x="7313813" y="618071"/>
                  </a:lnTo>
                  <a:lnTo>
                    <a:pt x="7385821" y="618071"/>
                  </a:lnTo>
                  <a:lnTo>
                    <a:pt x="7385821" y="696839"/>
                  </a:lnTo>
                  <a:cubicBezTo>
                    <a:pt x="7386456" y="696839"/>
                    <a:pt x="7387091" y="696839"/>
                    <a:pt x="7387725" y="696839"/>
                  </a:cubicBezTo>
                  <a:lnTo>
                    <a:pt x="7388967" y="719362"/>
                  </a:lnTo>
                  <a:lnTo>
                    <a:pt x="7398643" y="719362"/>
                  </a:lnTo>
                  <a:cubicBezTo>
                    <a:pt x="7399179" y="712148"/>
                    <a:pt x="7399885" y="704494"/>
                    <a:pt x="7399885" y="696839"/>
                  </a:cubicBezTo>
                  <a:cubicBezTo>
                    <a:pt x="7401912" y="696839"/>
                    <a:pt x="7403939" y="696839"/>
                    <a:pt x="7405965" y="696839"/>
                  </a:cubicBezTo>
                  <a:lnTo>
                    <a:pt x="7407207" y="719362"/>
                  </a:lnTo>
                  <a:lnTo>
                    <a:pt x="7457829" y="719362"/>
                  </a:lnTo>
                  <a:lnTo>
                    <a:pt x="7457829" y="556334"/>
                  </a:lnTo>
                  <a:lnTo>
                    <a:pt x="7655156" y="556334"/>
                  </a:lnTo>
                  <a:lnTo>
                    <a:pt x="7655156" y="719362"/>
                  </a:lnTo>
                  <a:lnTo>
                    <a:pt x="7673853" y="719362"/>
                  </a:lnTo>
                  <a:lnTo>
                    <a:pt x="7673853" y="636669"/>
                  </a:lnTo>
                  <a:lnTo>
                    <a:pt x="7768973" y="636669"/>
                  </a:lnTo>
                  <a:lnTo>
                    <a:pt x="7773382" y="519115"/>
                  </a:lnTo>
                  <a:lnTo>
                    <a:pt x="7819759" y="519115"/>
                  </a:lnTo>
                  <a:lnTo>
                    <a:pt x="7821437" y="571456"/>
                  </a:lnTo>
                  <a:cubicBezTo>
                    <a:pt x="7843732" y="571456"/>
                    <a:pt x="7866024" y="571456"/>
                    <a:pt x="7886292" y="571456"/>
                  </a:cubicBezTo>
                  <a:cubicBezTo>
                    <a:pt x="7886292" y="597397"/>
                    <a:pt x="7886292" y="623338"/>
                    <a:pt x="7886292" y="647118"/>
                  </a:cubicBezTo>
                  <a:cubicBezTo>
                    <a:pt x="7890345" y="647118"/>
                    <a:pt x="7892372" y="647118"/>
                    <a:pt x="7894398" y="647118"/>
                  </a:cubicBezTo>
                  <a:cubicBezTo>
                    <a:pt x="7894398" y="644956"/>
                    <a:pt x="7896425" y="642794"/>
                    <a:pt x="7896425" y="640633"/>
                  </a:cubicBezTo>
                  <a:cubicBezTo>
                    <a:pt x="7898452" y="640633"/>
                    <a:pt x="7900478" y="640633"/>
                    <a:pt x="7902505" y="640633"/>
                  </a:cubicBezTo>
                  <a:cubicBezTo>
                    <a:pt x="7902505" y="642794"/>
                    <a:pt x="7902505" y="644956"/>
                    <a:pt x="7904533" y="649280"/>
                  </a:cubicBezTo>
                  <a:cubicBezTo>
                    <a:pt x="7908585" y="649280"/>
                    <a:pt x="7912638" y="649280"/>
                    <a:pt x="7916693" y="649280"/>
                  </a:cubicBezTo>
                  <a:cubicBezTo>
                    <a:pt x="7916693" y="647118"/>
                    <a:pt x="7916693" y="644956"/>
                    <a:pt x="7916693" y="642794"/>
                  </a:cubicBezTo>
                  <a:cubicBezTo>
                    <a:pt x="7924798" y="642794"/>
                    <a:pt x="7930878" y="642794"/>
                    <a:pt x="7938985" y="642794"/>
                  </a:cubicBezTo>
                  <a:cubicBezTo>
                    <a:pt x="7938985" y="644956"/>
                    <a:pt x="7938985" y="647118"/>
                    <a:pt x="7938985" y="649280"/>
                  </a:cubicBezTo>
                  <a:cubicBezTo>
                    <a:pt x="7945065" y="649280"/>
                    <a:pt x="7953173" y="649280"/>
                    <a:pt x="7959253" y="649280"/>
                  </a:cubicBezTo>
                  <a:cubicBezTo>
                    <a:pt x="7959253" y="664412"/>
                    <a:pt x="7959253" y="679545"/>
                    <a:pt x="7959253" y="694677"/>
                  </a:cubicBezTo>
                  <a:cubicBezTo>
                    <a:pt x="7963306" y="694677"/>
                    <a:pt x="7969386" y="694677"/>
                    <a:pt x="7973440" y="694677"/>
                  </a:cubicBezTo>
                  <a:cubicBezTo>
                    <a:pt x="7973440" y="690353"/>
                    <a:pt x="7973440" y="686030"/>
                    <a:pt x="7973440" y="681706"/>
                  </a:cubicBezTo>
                  <a:cubicBezTo>
                    <a:pt x="7979520" y="681706"/>
                    <a:pt x="7985600" y="681706"/>
                    <a:pt x="7989653" y="681706"/>
                  </a:cubicBezTo>
                  <a:cubicBezTo>
                    <a:pt x="7989653" y="621177"/>
                    <a:pt x="7989653" y="562809"/>
                    <a:pt x="7989653" y="502279"/>
                  </a:cubicBezTo>
                  <a:cubicBezTo>
                    <a:pt x="7991680" y="500117"/>
                    <a:pt x="7993706" y="497955"/>
                    <a:pt x="7995733" y="495793"/>
                  </a:cubicBezTo>
                  <a:cubicBezTo>
                    <a:pt x="8020053" y="495793"/>
                    <a:pt x="8044373" y="495793"/>
                    <a:pt x="8068694" y="495793"/>
                  </a:cubicBezTo>
                  <a:lnTo>
                    <a:pt x="8068694" y="504441"/>
                  </a:lnTo>
                  <a:lnTo>
                    <a:pt x="8078828" y="504441"/>
                  </a:lnTo>
                  <a:cubicBezTo>
                    <a:pt x="8078828" y="543353"/>
                    <a:pt x="8078828" y="582265"/>
                    <a:pt x="8078828" y="619015"/>
                  </a:cubicBezTo>
                  <a:cubicBezTo>
                    <a:pt x="8086934" y="619015"/>
                    <a:pt x="8093014" y="619015"/>
                    <a:pt x="8101121" y="619015"/>
                  </a:cubicBezTo>
                  <a:cubicBezTo>
                    <a:pt x="8101121" y="597397"/>
                    <a:pt x="8101121" y="575779"/>
                    <a:pt x="8101121" y="552000"/>
                  </a:cubicBezTo>
                  <a:cubicBezTo>
                    <a:pt x="8109228" y="552000"/>
                    <a:pt x="8119361" y="552000"/>
                    <a:pt x="8127469" y="552000"/>
                  </a:cubicBezTo>
                  <a:cubicBezTo>
                    <a:pt x="8129494" y="552000"/>
                    <a:pt x="8129494" y="549838"/>
                    <a:pt x="8131521" y="547676"/>
                  </a:cubicBezTo>
                  <a:lnTo>
                    <a:pt x="8139629" y="547676"/>
                  </a:lnTo>
                  <a:cubicBezTo>
                    <a:pt x="8141654" y="549838"/>
                    <a:pt x="8141654" y="552000"/>
                    <a:pt x="8143681" y="552000"/>
                  </a:cubicBezTo>
                  <a:cubicBezTo>
                    <a:pt x="8149761" y="552000"/>
                    <a:pt x="8157869" y="552000"/>
                    <a:pt x="8165976" y="552000"/>
                  </a:cubicBezTo>
                  <a:cubicBezTo>
                    <a:pt x="8165976" y="513088"/>
                    <a:pt x="8165976" y="474176"/>
                    <a:pt x="8165976" y="435264"/>
                  </a:cubicBezTo>
                  <a:cubicBezTo>
                    <a:pt x="8165989" y="435261"/>
                    <a:pt x="8166856" y="435097"/>
                    <a:pt x="8222722" y="424455"/>
                  </a:cubicBezTo>
                  <a:cubicBezTo>
                    <a:pt x="8222722" y="424462"/>
                    <a:pt x="8222722" y="424536"/>
                    <a:pt x="8222722" y="425536"/>
                  </a:cubicBezTo>
                  <a:lnTo>
                    <a:pt x="8222722" y="433102"/>
                  </a:lnTo>
                  <a:cubicBezTo>
                    <a:pt x="8222740" y="433102"/>
                    <a:pt x="8223384" y="433102"/>
                    <a:pt x="8249069" y="433102"/>
                  </a:cubicBezTo>
                  <a:cubicBezTo>
                    <a:pt x="8249069" y="433124"/>
                    <a:pt x="8249069" y="435495"/>
                    <a:pt x="8249069" y="688192"/>
                  </a:cubicBezTo>
                  <a:cubicBezTo>
                    <a:pt x="8255149" y="688192"/>
                    <a:pt x="8263256" y="688192"/>
                    <a:pt x="8271364" y="688192"/>
                  </a:cubicBezTo>
                  <a:cubicBezTo>
                    <a:pt x="8271364" y="686030"/>
                    <a:pt x="8271364" y="686030"/>
                    <a:pt x="8271364" y="683868"/>
                  </a:cubicBezTo>
                  <a:cubicBezTo>
                    <a:pt x="8275416" y="683868"/>
                    <a:pt x="8279469" y="683868"/>
                    <a:pt x="8283524" y="683868"/>
                  </a:cubicBezTo>
                  <a:cubicBezTo>
                    <a:pt x="8283524" y="686030"/>
                    <a:pt x="8283524" y="686030"/>
                    <a:pt x="8283524" y="688192"/>
                  </a:cubicBezTo>
                  <a:cubicBezTo>
                    <a:pt x="8291630" y="688192"/>
                    <a:pt x="8299736" y="688192"/>
                    <a:pt x="8307844" y="688192"/>
                  </a:cubicBezTo>
                  <a:cubicBezTo>
                    <a:pt x="8307844" y="683868"/>
                    <a:pt x="8307844" y="679545"/>
                    <a:pt x="8307844" y="675221"/>
                  </a:cubicBezTo>
                  <a:cubicBezTo>
                    <a:pt x="8317977" y="675221"/>
                    <a:pt x="8328110" y="675221"/>
                    <a:pt x="8336217" y="675221"/>
                  </a:cubicBezTo>
                  <a:cubicBezTo>
                    <a:pt x="8340270" y="670897"/>
                    <a:pt x="8344325" y="670897"/>
                    <a:pt x="8348377" y="670897"/>
                  </a:cubicBezTo>
                  <a:cubicBezTo>
                    <a:pt x="8354457" y="675221"/>
                    <a:pt x="8362565" y="675221"/>
                    <a:pt x="8368645" y="675221"/>
                  </a:cubicBezTo>
                  <a:cubicBezTo>
                    <a:pt x="8368645" y="668736"/>
                    <a:pt x="8368645" y="664412"/>
                    <a:pt x="8368645" y="657927"/>
                  </a:cubicBezTo>
                  <a:lnTo>
                    <a:pt x="8376752" y="657927"/>
                  </a:lnTo>
                  <a:cubicBezTo>
                    <a:pt x="8376752" y="653603"/>
                    <a:pt x="8376752" y="649280"/>
                    <a:pt x="8376752" y="644956"/>
                  </a:cubicBezTo>
                  <a:cubicBezTo>
                    <a:pt x="8394992" y="644956"/>
                    <a:pt x="8415258" y="644956"/>
                    <a:pt x="8433498" y="644956"/>
                  </a:cubicBezTo>
                  <a:cubicBezTo>
                    <a:pt x="8433498" y="634147"/>
                    <a:pt x="8433498" y="625500"/>
                    <a:pt x="8433498" y="614691"/>
                  </a:cubicBezTo>
                  <a:cubicBezTo>
                    <a:pt x="8439578" y="614691"/>
                    <a:pt x="8445658" y="614691"/>
                    <a:pt x="8451738" y="614691"/>
                  </a:cubicBezTo>
                  <a:cubicBezTo>
                    <a:pt x="8451738" y="612529"/>
                    <a:pt x="8451738" y="610368"/>
                    <a:pt x="8451738" y="608206"/>
                  </a:cubicBezTo>
                  <a:cubicBezTo>
                    <a:pt x="8455792" y="608206"/>
                    <a:pt x="8459845" y="608206"/>
                    <a:pt x="8463898" y="608206"/>
                  </a:cubicBezTo>
                  <a:cubicBezTo>
                    <a:pt x="8463898" y="610368"/>
                    <a:pt x="8463898" y="612529"/>
                    <a:pt x="8463898" y="614691"/>
                  </a:cubicBezTo>
                  <a:cubicBezTo>
                    <a:pt x="8469978" y="614691"/>
                    <a:pt x="8474032" y="614691"/>
                    <a:pt x="8480112" y="614691"/>
                  </a:cubicBezTo>
                  <a:cubicBezTo>
                    <a:pt x="8480112" y="629824"/>
                    <a:pt x="8480112" y="647118"/>
                    <a:pt x="8480112" y="664412"/>
                  </a:cubicBezTo>
                  <a:cubicBezTo>
                    <a:pt x="8490245" y="664412"/>
                    <a:pt x="8502406" y="664412"/>
                    <a:pt x="8512540" y="664412"/>
                  </a:cubicBezTo>
                  <a:cubicBezTo>
                    <a:pt x="8512540" y="655765"/>
                    <a:pt x="8512540" y="647118"/>
                    <a:pt x="8512540" y="638471"/>
                  </a:cubicBezTo>
                  <a:cubicBezTo>
                    <a:pt x="8524700" y="638471"/>
                    <a:pt x="8538886" y="638471"/>
                    <a:pt x="8551046" y="638471"/>
                  </a:cubicBezTo>
                  <a:cubicBezTo>
                    <a:pt x="8551046" y="627662"/>
                    <a:pt x="8551046" y="619015"/>
                    <a:pt x="8551046" y="608206"/>
                  </a:cubicBezTo>
                  <a:cubicBezTo>
                    <a:pt x="8567261" y="608206"/>
                    <a:pt x="8583473" y="608206"/>
                    <a:pt x="8599688" y="608206"/>
                  </a:cubicBezTo>
                  <a:cubicBezTo>
                    <a:pt x="8599688" y="608235"/>
                    <a:pt x="8599688" y="610010"/>
                    <a:pt x="8599688" y="719362"/>
                  </a:cubicBezTo>
                  <a:lnTo>
                    <a:pt x="8599688" y="733141"/>
                  </a:lnTo>
                  <a:lnTo>
                    <a:pt x="8665562" y="733141"/>
                  </a:lnTo>
                  <a:lnTo>
                    <a:pt x="8665562" y="838913"/>
                  </a:lnTo>
                  <a:lnTo>
                    <a:pt x="8665562" y="862160"/>
                  </a:lnTo>
                  <a:lnTo>
                    <a:pt x="8680522" y="862160"/>
                  </a:lnTo>
                  <a:cubicBezTo>
                    <a:pt x="8680522" y="862160"/>
                    <a:pt x="8680522" y="862160"/>
                    <a:pt x="8680522" y="860998"/>
                  </a:cubicBezTo>
                  <a:lnTo>
                    <a:pt x="8680522" y="852862"/>
                  </a:lnTo>
                  <a:cubicBezTo>
                    <a:pt x="8680522" y="852862"/>
                    <a:pt x="8680522" y="852862"/>
                    <a:pt x="8725102" y="852862"/>
                  </a:cubicBezTo>
                  <a:cubicBezTo>
                    <a:pt x="8725102" y="852862"/>
                    <a:pt x="8725102" y="852862"/>
                    <a:pt x="8725102" y="855477"/>
                  </a:cubicBezTo>
                  <a:lnTo>
                    <a:pt x="8725102" y="861131"/>
                  </a:lnTo>
                  <a:lnTo>
                    <a:pt x="8733569" y="852574"/>
                  </a:lnTo>
                  <a:cubicBezTo>
                    <a:pt x="8731340" y="852574"/>
                    <a:pt x="8731340" y="850249"/>
                    <a:pt x="8729111" y="850249"/>
                  </a:cubicBezTo>
                  <a:cubicBezTo>
                    <a:pt x="8729111" y="847924"/>
                    <a:pt x="8729111" y="845600"/>
                    <a:pt x="8729111" y="843275"/>
                  </a:cubicBezTo>
                  <a:cubicBezTo>
                    <a:pt x="8731340" y="843275"/>
                    <a:pt x="8733569" y="840950"/>
                    <a:pt x="8735797" y="840950"/>
                  </a:cubicBezTo>
                  <a:cubicBezTo>
                    <a:pt x="8735797" y="836301"/>
                    <a:pt x="8735797" y="833976"/>
                    <a:pt x="8735797" y="831652"/>
                  </a:cubicBezTo>
                  <a:cubicBezTo>
                    <a:pt x="8738027" y="831652"/>
                    <a:pt x="8738027" y="831652"/>
                    <a:pt x="8740256" y="831652"/>
                  </a:cubicBezTo>
                  <a:cubicBezTo>
                    <a:pt x="8740256" y="824678"/>
                    <a:pt x="8740256" y="817704"/>
                    <a:pt x="8740256" y="810730"/>
                  </a:cubicBezTo>
                  <a:cubicBezTo>
                    <a:pt x="8738027" y="810730"/>
                    <a:pt x="8738027" y="810730"/>
                    <a:pt x="8735797" y="810730"/>
                  </a:cubicBezTo>
                  <a:cubicBezTo>
                    <a:pt x="8735797" y="808405"/>
                    <a:pt x="8735797" y="808405"/>
                    <a:pt x="8735797" y="806081"/>
                  </a:cubicBezTo>
                  <a:lnTo>
                    <a:pt x="8740256" y="803756"/>
                  </a:lnTo>
                  <a:cubicBezTo>
                    <a:pt x="8744713" y="799107"/>
                    <a:pt x="8746943" y="794457"/>
                    <a:pt x="8751401" y="787483"/>
                  </a:cubicBezTo>
                  <a:cubicBezTo>
                    <a:pt x="8753629" y="782834"/>
                    <a:pt x="8753629" y="780510"/>
                    <a:pt x="8753629" y="778185"/>
                  </a:cubicBezTo>
                  <a:cubicBezTo>
                    <a:pt x="8749172" y="771211"/>
                    <a:pt x="8749172" y="759588"/>
                    <a:pt x="8753629" y="752614"/>
                  </a:cubicBezTo>
                  <a:cubicBezTo>
                    <a:pt x="8753631" y="752611"/>
                    <a:pt x="8753645" y="752565"/>
                    <a:pt x="8753909" y="751742"/>
                  </a:cubicBezTo>
                  <a:lnTo>
                    <a:pt x="8755767" y="745928"/>
                  </a:lnTo>
                  <a:lnTo>
                    <a:pt x="8754080" y="745928"/>
                  </a:lnTo>
                  <a:cubicBezTo>
                    <a:pt x="8754080" y="745928"/>
                    <a:pt x="8754080" y="745928"/>
                    <a:pt x="8754080" y="744766"/>
                  </a:cubicBezTo>
                  <a:lnTo>
                    <a:pt x="8754080" y="736629"/>
                  </a:lnTo>
                  <a:cubicBezTo>
                    <a:pt x="8754080" y="736629"/>
                    <a:pt x="8754080" y="736629"/>
                    <a:pt x="8755194" y="736629"/>
                  </a:cubicBezTo>
                  <a:lnTo>
                    <a:pt x="8762996" y="736629"/>
                  </a:lnTo>
                  <a:cubicBezTo>
                    <a:pt x="8762996" y="736629"/>
                    <a:pt x="8762996" y="736629"/>
                    <a:pt x="8762996" y="735467"/>
                  </a:cubicBezTo>
                  <a:lnTo>
                    <a:pt x="8762996" y="727331"/>
                  </a:lnTo>
                  <a:cubicBezTo>
                    <a:pt x="8762996" y="727331"/>
                    <a:pt x="8762996" y="727331"/>
                    <a:pt x="8761881" y="727331"/>
                  </a:cubicBezTo>
                  <a:lnTo>
                    <a:pt x="8754080" y="727331"/>
                  </a:lnTo>
                  <a:cubicBezTo>
                    <a:pt x="8754080" y="727331"/>
                    <a:pt x="8754080" y="727331"/>
                    <a:pt x="8754080" y="726168"/>
                  </a:cubicBezTo>
                  <a:lnTo>
                    <a:pt x="8754080" y="718032"/>
                  </a:lnTo>
                  <a:cubicBezTo>
                    <a:pt x="8754080" y="718032"/>
                    <a:pt x="8754080" y="718032"/>
                    <a:pt x="8755194" y="718032"/>
                  </a:cubicBezTo>
                  <a:lnTo>
                    <a:pt x="8762996" y="718032"/>
                  </a:lnTo>
                  <a:cubicBezTo>
                    <a:pt x="8762996" y="718032"/>
                    <a:pt x="8762996" y="718032"/>
                    <a:pt x="8762996" y="717160"/>
                  </a:cubicBezTo>
                  <a:lnTo>
                    <a:pt x="8762996" y="711058"/>
                  </a:lnTo>
                  <a:cubicBezTo>
                    <a:pt x="8762996" y="711058"/>
                    <a:pt x="8762996" y="711058"/>
                    <a:pt x="8761881" y="711058"/>
                  </a:cubicBezTo>
                  <a:lnTo>
                    <a:pt x="8754080" y="711058"/>
                  </a:lnTo>
                  <a:cubicBezTo>
                    <a:pt x="8754080" y="711058"/>
                    <a:pt x="8754080" y="711058"/>
                    <a:pt x="8754080" y="709896"/>
                  </a:cubicBezTo>
                  <a:lnTo>
                    <a:pt x="8754080" y="701759"/>
                  </a:lnTo>
                  <a:cubicBezTo>
                    <a:pt x="8754080" y="701759"/>
                    <a:pt x="8754080" y="701759"/>
                    <a:pt x="8755194" y="701759"/>
                  </a:cubicBezTo>
                  <a:lnTo>
                    <a:pt x="8762996" y="701759"/>
                  </a:lnTo>
                  <a:cubicBezTo>
                    <a:pt x="8762996" y="701759"/>
                    <a:pt x="8762996" y="701759"/>
                    <a:pt x="8761881" y="700016"/>
                  </a:cubicBezTo>
                  <a:lnTo>
                    <a:pt x="8754080" y="687812"/>
                  </a:lnTo>
                  <a:cubicBezTo>
                    <a:pt x="8754080" y="687812"/>
                    <a:pt x="8754080" y="687812"/>
                    <a:pt x="8754080" y="650617"/>
                  </a:cubicBezTo>
                  <a:cubicBezTo>
                    <a:pt x="8754080" y="650617"/>
                    <a:pt x="8754080" y="650617"/>
                    <a:pt x="8903424" y="650617"/>
                  </a:cubicBezTo>
                  <a:cubicBezTo>
                    <a:pt x="8903424" y="650617"/>
                    <a:pt x="8903424" y="650617"/>
                    <a:pt x="8905096" y="653232"/>
                  </a:cubicBezTo>
                  <a:lnTo>
                    <a:pt x="8908543" y="658626"/>
                  </a:lnTo>
                  <a:lnTo>
                    <a:pt x="8908543" y="647687"/>
                  </a:lnTo>
                  <a:cubicBezTo>
                    <a:pt x="8908543" y="636001"/>
                    <a:pt x="8908543" y="622669"/>
                    <a:pt x="8908543" y="607460"/>
                  </a:cubicBezTo>
                  <a:cubicBezTo>
                    <a:pt x="8908552" y="607460"/>
                    <a:pt x="8908671" y="607460"/>
                    <a:pt x="8910570" y="607460"/>
                  </a:cubicBezTo>
                  <a:lnTo>
                    <a:pt x="8924757" y="607460"/>
                  </a:lnTo>
                  <a:cubicBezTo>
                    <a:pt x="8924757" y="607441"/>
                    <a:pt x="8924757" y="606126"/>
                    <a:pt x="8924757" y="515723"/>
                  </a:cubicBezTo>
                  <a:lnTo>
                    <a:pt x="8924757" y="490724"/>
                  </a:lnTo>
                  <a:lnTo>
                    <a:pt x="9078786" y="490724"/>
                  </a:lnTo>
                  <a:lnTo>
                    <a:pt x="9078786" y="506306"/>
                  </a:lnTo>
                  <a:cubicBezTo>
                    <a:pt x="9078786" y="526935"/>
                    <a:pt x="9078786" y="559711"/>
                    <a:pt x="9078786" y="611783"/>
                  </a:cubicBezTo>
                  <a:cubicBezTo>
                    <a:pt x="9078796" y="611782"/>
                    <a:pt x="9078908" y="611761"/>
                    <a:pt x="9080306" y="611513"/>
                  </a:cubicBezTo>
                  <a:lnTo>
                    <a:pt x="9090946" y="609622"/>
                  </a:lnTo>
                  <a:cubicBezTo>
                    <a:pt x="9090946" y="609644"/>
                    <a:pt x="9090916" y="610978"/>
                    <a:pt x="9088919" y="698254"/>
                  </a:cubicBezTo>
                  <a:cubicBezTo>
                    <a:pt x="9088929" y="698256"/>
                    <a:pt x="9089040" y="698276"/>
                    <a:pt x="9090439" y="698525"/>
                  </a:cubicBezTo>
                  <a:lnTo>
                    <a:pt x="9101079" y="700416"/>
                  </a:lnTo>
                  <a:cubicBezTo>
                    <a:pt x="9101081" y="700423"/>
                    <a:pt x="9101101" y="700487"/>
                    <a:pt x="9101332" y="701227"/>
                  </a:cubicBezTo>
                  <a:lnTo>
                    <a:pt x="9103106" y="706902"/>
                  </a:lnTo>
                  <a:cubicBezTo>
                    <a:pt x="9103108" y="706893"/>
                    <a:pt x="9103153" y="706750"/>
                    <a:pt x="9103866" y="704470"/>
                  </a:cubicBezTo>
                  <a:lnTo>
                    <a:pt x="9109186" y="687446"/>
                  </a:lnTo>
                  <a:cubicBezTo>
                    <a:pt x="9109193" y="687446"/>
                    <a:pt x="9109293" y="687446"/>
                    <a:pt x="9110959" y="687446"/>
                  </a:cubicBezTo>
                  <a:lnTo>
                    <a:pt x="9123373" y="687446"/>
                  </a:lnTo>
                  <a:cubicBezTo>
                    <a:pt x="9123373" y="687463"/>
                    <a:pt x="9123373" y="688156"/>
                    <a:pt x="9123373" y="719872"/>
                  </a:cubicBezTo>
                  <a:cubicBezTo>
                    <a:pt x="9123379" y="719877"/>
                    <a:pt x="9123456" y="719917"/>
                    <a:pt x="9124386" y="720413"/>
                  </a:cubicBezTo>
                  <a:lnTo>
                    <a:pt x="9131480" y="724196"/>
                  </a:lnTo>
                  <a:cubicBezTo>
                    <a:pt x="9131480" y="724205"/>
                    <a:pt x="9131480" y="724306"/>
                    <a:pt x="9131480" y="725547"/>
                  </a:cubicBezTo>
                  <a:lnTo>
                    <a:pt x="9131480" y="735005"/>
                  </a:lnTo>
                  <a:cubicBezTo>
                    <a:pt x="9131500" y="735005"/>
                    <a:pt x="9132408" y="735005"/>
                    <a:pt x="9176067" y="735005"/>
                  </a:cubicBezTo>
                  <a:cubicBezTo>
                    <a:pt x="9176067" y="735013"/>
                    <a:pt x="9176067" y="735096"/>
                    <a:pt x="9176067" y="736086"/>
                  </a:cubicBezTo>
                  <a:lnTo>
                    <a:pt x="9176067" y="743652"/>
                  </a:lnTo>
                  <a:cubicBezTo>
                    <a:pt x="9176076" y="743652"/>
                    <a:pt x="9176197" y="743652"/>
                    <a:pt x="9178093" y="743652"/>
                  </a:cubicBezTo>
                  <a:lnTo>
                    <a:pt x="9192280" y="743652"/>
                  </a:lnTo>
                  <a:cubicBezTo>
                    <a:pt x="9192280" y="743634"/>
                    <a:pt x="9192280" y="742905"/>
                    <a:pt x="9192280" y="713387"/>
                  </a:cubicBezTo>
                  <a:cubicBezTo>
                    <a:pt x="9192301" y="713387"/>
                    <a:pt x="9193231" y="713387"/>
                    <a:pt x="9236867" y="713387"/>
                  </a:cubicBezTo>
                  <a:cubicBezTo>
                    <a:pt x="9236867" y="713379"/>
                    <a:pt x="9236867" y="713282"/>
                    <a:pt x="9236867" y="712036"/>
                  </a:cubicBezTo>
                  <a:lnTo>
                    <a:pt x="9236867" y="702578"/>
                  </a:lnTo>
                  <a:cubicBezTo>
                    <a:pt x="9236873" y="702578"/>
                    <a:pt x="9236947" y="702578"/>
                    <a:pt x="9237881" y="702578"/>
                  </a:cubicBezTo>
                  <a:lnTo>
                    <a:pt x="9244974" y="702578"/>
                  </a:lnTo>
                  <a:cubicBezTo>
                    <a:pt x="9244974" y="702571"/>
                    <a:pt x="9244974" y="702458"/>
                    <a:pt x="9244974" y="700687"/>
                  </a:cubicBezTo>
                  <a:lnTo>
                    <a:pt x="9244974" y="687446"/>
                  </a:lnTo>
                  <a:cubicBezTo>
                    <a:pt x="9244983" y="687446"/>
                    <a:pt x="9245055" y="687446"/>
                    <a:pt x="9245734" y="687446"/>
                  </a:cubicBezTo>
                  <a:lnTo>
                    <a:pt x="9251054" y="687446"/>
                  </a:lnTo>
                  <a:cubicBezTo>
                    <a:pt x="9251054" y="687439"/>
                    <a:pt x="9251054" y="687354"/>
                    <a:pt x="9251054" y="686365"/>
                  </a:cubicBezTo>
                  <a:lnTo>
                    <a:pt x="9251054" y="678798"/>
                  </a:lnTo>
                  <a:cubicBezTo>
                    <a:pt x="9251062" y="678798"/>
                    <a:pt x="9251186" y="678798"/>
                    <a:pt x="9253081" y="678798"/>
                  </a:cubicBezTo>
                  <a:lnTo>
                    <a:pt x="9267268" y="678798"/>
                  </a:lnTo>
                  <a:cubicBezTo>
                    <a:pt x="9267268" y="678805"/>
                    <a:pt x="9267268" y="678882"/>
                    <a:pt x="9267268" y="679879"/>
                  </a:cubicBezTo>
                  <a:lnTo>
                    <a:pt x="9267268" y="687446"/>
                  </a:lnTo>
                  <a:cubicBezTo>
                    <a:pt x="9267279" y="687446"/>
                    <a:pt x="9267780" y="687446"/>
                    <a:pt x="9289561" y="687446"/>
                  </a:cubicBezTo>
                  <a:cubicBezTo>
                    <a:pt x="9289561" y="687438"/>
                    <a:pt x="9289561" y="687324"/>
                    <a:pt x="9289561" y="685554"/>
                  </a:cubicBezTo>
                  <a:lnTo>
                    <a:pt x="9289561" y="672313"/>
                  </a:lnTo>
                  <a:cubicBezTo>
                    <a:pt x="9289567" y="672313"/>
                    <a:pt x="9289664" y="672313"/>
                    <a:pt x="9291335" y="672313"/>
                  </a:cubicBezTo>
                  <a:lnTo>
                    <a:pt x="9303748" y="672313"/>
                  </a:lnTo>
                  <a:cubicBezTo>
                    <a:pt x="9303748" y="672325"/>
                    <a:pt x="9303748" y="672839"/>
                    <a:pt x="9303748" y="696093"/>
                  </a:cubicBezTo>
                  <a:cubicBezTo>
                    <a:pt x="9303755" y="696093"/>
                    <a:pt x="9303835" y="696093"/>
                    <a:pt x="9304762" y="696093"/>
                  </a:cubicBezTo>
                  <a:lnTo>
                    <a:pt x="9311855" y="696093"/>
                  </a:lnTo>
                  <a:cubicBezTo>
                    <a:pt x="9311855" y="696087"/>
                    <a:pt x="9311855" y="696006"/>
                    <a:pt x="9311855" y="695012"/>
                  </a:cubicBezTo>
                  <a:lnTo>
                    <a:pt x="9311855" y="687446"/>
                  </a:lnTo>
                  <a:cubicBezTo>
                    <a:pt x="9311864" y="687446"/>
                    <a:pt x="9311982" y="687446"/>
                    <a:pt x="9313628" y="687446"/>
                  </a:cubicBezTo>
                  <a:lnTo>
                    <a:pt x="9326042" y="687446"/>
                  </a:lnTo>
                  <a:cubicBezTo>
                    <a:pt x="9326042" y="687459"/>
                    <a:pt x="9326042" y="688018"/>
                    <a:pt x="9326042" y="713387"/>
                  </a:cubicBezTo>
                  <a:cubicBezTo>
                    <a:pt x="9326050" y="713387"/>
                    <a:pt x="9326168" y="713387"/>
                    <a:pt x="9328069" y="713387"/>
                  </a:cubicBezTo>
                  <a:lnTo>
                    <a:pt x="9342255" y="713387"/>
                  </a:lnTo>
                  <a:cubicBezTo>
                    <a:pt x="9342255" y="713398"/>
                    <a:pt x="9342255" y="713513"/>
                    <a:pt x="9342255" y="715008"/>
                  </a:cubicBezTo>
                  <a:lnTo>
                    <a:pt x="9342255" y="726358"/>
                  </a:lnTo>
                  <a:cubicBezTo>
                    <a:pt x="9342263" y="726358"/>
                    <a:pt x="9342334" y="726358"/>
                    <a:pt x="9343015" y="726358"/>
                  </a:cubicBezTo>
                  <a:lnTo>
                    <a:pt x="9348336" y="726358"/>
                  </a:lnTo>
                  <a:cubicBezTo>
                    <a:pt x="9348336" y="726350"/>
                    <a:pt x="9348336" y="726274"/>
                    <a:pt x="9348336" y="725547"/>
                  </a:cubicBezTo>
                  <a:lnTo>
                    <a:pt x="9348336" y="719872"/>
                  </a:lnTo>
                  <a:cubicBezTo>
                    <a:pt x="9348353" y="719872"/>
                    <a:pt x="9349072" y="719872"/>
                    <a:pt x="9378736" y="719872"/>
                  </a:cubicBezTo>
                  <a:cubicBezTo>
                    <a:pt x="9378736" y="719886"/>
                    <a:pt x="9378736" y="720449"/>
                    <a:pt x="9378736" y="743652"/>
                  </a:cubicBezTo>
                  <a:cubicBezTo>
                    <a:pt x="9378743" y="743652"/>
                    <a:pt x="9378822" y="743652"/>
                    <a:pt x="9379749" y="743652"/>
                  </a:cubicBezTo>
                  <a:lnTo>
                    <a:pt x="9386843" y="743652"/>
                  </a:lnTo>
                  <a:cubicBezTo>
                    <a:pt x="9386843" y="743659"/>
                    <a:pt x="9386843" y="743732"/>
                    <a:pt x="9386843" y="744733"/>
                  </a:cubicBezTo>
                  <a:lnTo>
                    <a:pt x="9386843" y="752299"/>
                  </a:lnTo>
                  <a:cubicBezTo>
                    <a:pt x="9386852" y="752299"/>
                    <a:pt x="9386925" y="752299"/>
                    <a:pt x="9387603" y="752299"/>
                  </a:cubicBezTo>
                  <a:lnTo>
                    <a:pt x="9392923" y="752299"/>
                  </a:lnTo>
                  <a:cubicBezTo>
                    <a:pt x="9392923" y="752292"/>
                    <a:pt x="9392923" y="752172"/>
                    <a:pt x="9392923" y="750137"/>
                  </a:cubicBezTo>
                  <a:lnTo>
                    <a:pt x="9392923" y="735005"/>
                  </a:lnTo>
                  <a:cubicBezTo>
                    <a:pt x="9392930" y="735005"/>
                    <a:pt x="9393008" y="735005"/>
                    <a:pt x="9393936" y="735005"/>
                  </a:cubicBezTo>
                  <a:lnTo>
                    <a:pt x="9401030" y="735005"/>
                  </a:lnTo>
                  <a:cubicBezTo>
                    <a:pt x="9401030" y="735013"/>
                    <a:pt x="9401030" y="735096"/>
                    <a:pt x="9401030" y="736086"/>
                  </a:cubicBezTo>
                  <a:lnTo>
                    <a:pt x="9401030" y="743652"/>
                  </a:lnTo>
                  <a:lnTo>
                    <a:pt x="9406350" y="741659"/>
                  </a:lnTo>
                  <a:cubicBezTo>
                    <a:pt x="9407110" y="741287"/>
                    <a:pt x="9407110" y="741085"/>
                    <a:pt x="9407110" y="740679"/>
                  </a:cubicBezTo>
                  <a:lnTo>
                    <a:pt x="9407110" y="735005"/>
                  </a:lnTo>
                  <a:cubicBezTo>
                    <a:pt x="9407127" y="735005"/>
                    <a:pt x="9407928" y="735005"/>
                    <a:pt x="9445617" y="735005"/>
                  </a:cubicBezTo>
                  <a:cubicBezTo>
                    <a:pt x="9445617" y="735019"/>
                    <a:pt x="9445617" y="735566"/>
                    <a:pt x="9445617" y="758784"/>
                  </a:cubicBezTo>
                  <a:cubicBezTo>
                    <a:pt x="9445625" y="758784"/>
                    <a:pt x="9445743" y="758784"/>
                    <a:pt x="9447643" y="758784"/>
                  </a:cubicBezTo>
                  <a:lnTo>
                    <a:pt x="9461830" y="758784"/>
                  </a:lnTo>
                  <a:cubicBezTo>
                    <a:pt x="9461830" y="758792"/>
                    <a:pt x="9461830" y="758874"/>
                    <a:pt x="9461830" y="759865"/>
                  </a:cubicBezTo>
                  <a:lnTo>
                    <a:pt x="9461830" y="767431"/>
                  </a:lnTo>
                  <a:cubicBezTo>
                    <a:pt x="9461839" y="767431"/>
                    <a:pt x="9461962" y="767431"/>
                    <a:pt x="9463604" y="767431"/>
                  </a:cubicBezTo>
                  <a:lnTo>
                    <a:pt x="9476017" y="767431"/>
                  </a:lnTo>
                  <a:cubicBezTo>
                    <a:pt x="9476017" y="767419"/>
                    <a:pt x="9476017" y="766908"/>
                    <a:pt x="9476017" y="743652"/>
                  </a:cubicBezTo>
                  <a:cubicBezTo>
                    <a:pt x="9476024" y="743652"/>
                    <a:pt x="9476102" y="743652"/>
                    <a:pt x="9477030" y="743652"/>
                  </a:cubicBezTo>
                  <a:lnTo>
                    <a:pt x="9484124" y="743652"/>
                  </a:lnTo>
                  <a:cubicBezTo>
                    <a:pt x="9484124" y="743633"/>
                    <a:pt x="9484124" y="742862"/>
                    <a:pt x="9484124" y="711225"/>
                  </a:cubicBezTo>
                  <a:cubicBezTo>
                    <a:pt x="9484131" y="711225"/>
                    <a:pt x="9484208" y="711225"/>
                    <a:pt x="9485137" y="711225"/>
                  </a:cubicBezTo>
                  <a:lnTo>
                    <a:pt x="9492231" y="711225"/>
                  </a:lnTo>
                  <a:cubicBezTo>
                    <a:pt x="9492231" y="711219"/>
                    <a:pt x="9492231" y="711110"/>
                    <a:pt x="9492231" y="709334"/>
                  </a:cubicBezTo>
                  <a:lnTo>
                    <a:pt x="9492231" y="696093"/>
                  </a:lnTo>
                  <a:cubicBezTo>
                    <a:pt x="9490204" y="696093"/>
                    <a:pt x="9490204" y="696093"/>
                    <a:pt x="9490964" y="694471"/>
                  </a:cubicBezTo>
                  <a:lnTo>
                    <a:pt x="9496284" y="683122"/>
                  </a:lnTo>
                  <a:cubicBezTo>
                    <a:pt x="9496289" y="683139"/>
                    <a:pt x="9496484" y="683813"/>
                    <a:pt x="9504391" y="711225"/>
                  </a:cubicBezTo>
                  <a:cubicBezTo>
                    <a:pt x="9504399" y="711225"/>
                    <a:pt x="9504472" y="711225"/>
                    <a:pt x="9505151" y="711225"/>
                  </a:cubicBezTo>
                  <a:lnTo>
                    <a:pt x="9510471" y="711225"/>
                  </a:lnTo>
                  <a:cubicBezTo>
                    <a:pt x="9510471" y="711212"/>
                    <a:pt x="9510471" y="710033"/>
                    <a:pt x="9510471" y="605298"/>
                  </a:cubicBezTo>
                  <a:cubicBezTo>
                    <a:pt x="9510481" y="605298"/>
                    <a:pt x="9510595" y="605298"/>
                    <a:pt x="9511991" y="605298"/>
                  </a:cubicBezTo>
                  <a:lnTo>
                    <a:pt x="9522631" y="605298"/>
                  </a:lnTo>
                  <a:cubicBezTo>
                    <a:pt x="9522631" y="605276"/>
                    <a:pt x="9522631" y="604266"/>
                    <a:pt x="9522631" y="557739"/>
                  </a:cubicBezTo>
                  <a:cubicBezTo>
                    <a:pt x="9522648" y="557739"/>
                    <a:pt x="9523273" y="557739"/>
                    <a:pt x="9548978" y="557739"/>
                  </a:cubicBezTo>
                  <a:cubicBezTo>
                    <a:pt x="9548978" y="557727"/>
                    <a:pt x="9548978" y="557217"/>
                    <a:pt x="9548978" y="536121"/>
                  </a:cubicBezTo>
                  <a:cubicBezTo>
                    <a:pt x="9548997" y="536121"/>
                    <a:pt x="9549786" y="536121"/>
                    <a:pt x="9583432" y="536121"/>
                  </a:cubicBezTo>
                  <a:cubicBezTo>
                    <a:pt x="9583432" y="536129"/>
                    <a:pt x="9583432" y="536259"/>
                    <a:pt x="9583432" y="538553"/>
                  </a:cubicBezTo>
                  <a:lnTo>
                    <a:pt x="9583432" y="555577"/>
                  </a:lnTo>
                  <a:cubicBezTo>
                    <a:pt x="9583441" y="555577"/>
                    <a:pt x="9583572" y="555577"/>
                    <a:pt x="9585712" y="555577"/>
                  </a:cubicBezTo>
                  <a:lnTo>
                    <a:pt x="9601672" y="555577"/>
                  </a:lnTo>
                  <a:cubicBezTo>
                    <a:pt x="9601672" y="555595"/>
                    <a:pt x="9601672" y="556489"/>
                    <a:pt x="9601672" y="603136"/>
                  </a:cubicBezTo>
                  <a:cubicBezTo>
                    <a:pt x="9601678" y="603136"/>
                    <a:pt x="9601754" y="603136"/>
                    <a:pt x="9602685" y="603136"/>
                  </a:cubicBezTo>
                  <a:lnTo>
                    <a:pt x="9609779" y="603136"/>
                  </a:lnTo>
                  <a:lnTo>
                    <a:pt x="9623966" y="607460"/>
                  </a:lnTo>
                  <a:cubicBezTo>
                    <a:pt x="9623966" y="607470"/>
                    <a:pt x="9623966" y="608120"/>
                    <a:pt x="9623966" y="646372"/>
                  </a:cubicBezTo>
                  <a:cubicBezTo>
                    <a:pt x="9623972" y="646372"/>
                    <a:pt x="9624047" y="646372"/>
                    <a:pt x="9624979" y="646372"/>
                  </a:cubicBezTo>
                  <a:lnTo>
                    <a:pt x="9632072" y="646372"/>
                  </a:lnTo>
                  <a:cubicBezTo>
                    <a:pt x="9632072" y="646382"/>
                    <a:pt x="9632072" y="646488"/>
                    <a:pt x="9632072" y="647993"/>
                  </a:cubicBezTo>
                  <a:lnTo>
                    <a:pt x="9632072" y="659342"/>
                  </a:lnTo>
                  <a:cubicBezTo>
                    <a:pt x="9632080" y="659342"/>
                    <a:pt x="9632204" y="659342"/>
                    <a:pt x="9634099" y="659342"/>
                  </a:cubicBezTo>
                  <a:lnTo>
                    <a:pt x="9648286" y="659342"/>
                  </a:lnTo>
                  <a:lnTo>
                    <a:pt x="9654366" y="665828"/>
                  </a:lnTo>
                  <a:cubicBezTo>
                    <a:pt x="9654366" y="665840"/>
                    <a:pt x="9654366" y="666326"/>
                    <a:pt x="9654366" y="687446"/>
                  </a:cubicBezTo>
                  <a:cubicBezTo>
                    <a:pt x="9654375" y="687446"/>
                    <a:pt x="9654506" y="687446"/>
                    <a:pt x="9656646" y="687446"/>
                  </a:cubicBezTo>
                  <a:lnTo>
                    <a:pt x="9672606" y="687446"/>
                  </a:lnTo>
                  <a:cubicBezTo>
                    <a:pt x="9672606" y="687453"/>
                    <a:pt x="9672606" y="687533"/>
                    <a:pt x="9672606" y="688526"/>
                  </a:cubicBezTo>
                  <a:lnTo>
                    <a:pt x="9672606" y="696093"/>
                  </a:lnTo>
                  <a:cubicBezTo>
                    <a:pt x="9672615" y="696093"/>
                    <a:pt x="9672714" y="696093"/>
                    <a:pt x="9673873" y="696093"/>
                  </a:cubicBezTo>
                  <a:lnTo>
                    <a:pt x="9682740" y="696093"/>
                  </a:lnTo>
                  <a:cubicBezTo>
                    <a:pt x="9682740" y="696102"/>
                    <a:pt x="9682740" y="696231"/>
                    <a:pt x="9682740" y="698254"/>
                  </a:cubicBezTo>
                  <a:lnTo>
                    <a:pt x="9682740" y="713387"/>
                  </a:lnTo>
                  <a:cubicBezTo>
                    <a:pt x="9686793" y="713387"/>
                    <a:pt x="9686793" y="713387"/>
                    <a:pt x="9686793" y="711495"/>
                  </a:cubicBezTo>
                  <a:lnTo>
                    <a:pt x="9686793" y="698254"/>
                  </a:lnTo>
                  <a:cubicBezTo>
                    <a:pt x="9686799" y="698254"/>
                    <a:pt x="9686877" y="698254"/>
                    <a:pt x="9687806" y="698254"/>
                  </a:cubicBezTo>
                  <a:lnTo>
                    <a:pt x="9694900" y="698254"/>
                  </a:lnTo>
                  <a:cubicBezTo>
                    <a:pt x="9694900" y="698265"/>
                    <a:pt x="9694900" y="698384"/>
                    <a:pt x="9694900" y="699876"/>
                  </a:cubicBezTo>
                  <a:lnTo>
                    <a:pt x="9694900" y="711225"/>
                  </a:lnTo>
                  <a:cubicBezTo>
                    <a:pt x="9694909" y="711225"/>
                    <a:pt x="9694982" y="711225"/>
                    <a:pt x="9695660" y="711225"/>
                  </a:cubicBezTo>
                  <a:lnTo>
                    <a:pt x="9700980" y="711225"/>
                  </a:lnTo>
                  <a:cubicBezTo>
                    <a:pt x="9700980" y="706902"/>
                    <a:pt x="9700980" y="706902"/>
                    <a:pt x="9749620" y="706902"/>
                  </a:cubicBezTo>
                  <a:cubicBezTo>
                    <a:pt x="9749620" y="706911"/>
                    <a:pt x="9749620" y="707012"/>
                    <a:pt x="9749620" y="708253"/>
                  </a:cubicBezTo>
                  <a:lnTo>
                    <a:pt x="9749620" y="717710"/>
                  </a:lnTo>
                  <a:cubicBezTo>
                    <a:pt x="9749628" y="717710"/>
                    <a:pt x="9749703" y="717710"/>
                    <a:pt x="9750380" y="717710"/>
                  </a:cubicBezTo>
                  <a:lnTo>
                    <a:pt x="9755702" y="717710"/>
                  </a:lnTo>
                  <a:cubicBezTo>
                    <a:pt x="9755702" y="717719"/>
                    <a:pt x="9755702" y="717841"/>
                    <a:pt x="9755702" y="719872"/>
                  </a:cubicBezTo>
                  <a:lnTo>
                    <a:pt x="9755702" y="735005"/>
                  </a:lnTo>
                  <a:cubicBezTo>
                    <a:pt x="9755710" y="735001"/>
                    <a:pt x="9755826" y="734923"/>
                    <a:pt x="9757728" y="733654"/>
                  </a:cubicBezTo>
                  <a:lnTo>
                    <a:pt x="9771914" y="724196"/>
                  </a:lnTo>
                  <a:cubicBezTo>
                    <a:pt x="9771916" y="724177"/>
                    <a:pt x="9772048" y="723302"/>
                    <a:pt x="9777994" y="683122"/>
                  </a:cubicBezTo>
                  <a:cubicBezTo>
                    <a:pt x="9778004" y="683120"/>
                    <a:pt x="9778072" y="683094"/>
                    <a:pt x="9778754" y="682852"/>
                  </a:cubicBezTo>
                  <a:lnTo>
                    <a:pt x="9784074" y="680960"/>
                  </a:lnTo>
                  <a:cubicBezTo>
                    <a:pt x="9784074" y="680944"/>
                    <a:pt x="9784108" y="679883"/>
                    <a:pt x="9786102" y="611783"/>
                  </a:cubicBezTo>
                  <a:cubicBezTo>
                    <a:pt x="9786102" y="611801"/>
                    <a:pt x="9786134" y="612892"/>
                    <a:pt x="9788128" y="680960"/>
                  </a:cubicBezTo>
                  <a:cubicBezTo>
                    <a:pt x="9788138" y="680963"/>
                    <a:pt x="9788208" y="680988"/>
                    <a:pt x="9788888" y="681230"/>
                  </a:cubicBezTo>
                  <a:lnTo>
                    <a:pt x="9794208" y="683122"/>
                  </a:lnTo>
                  <a:cubicBezTo>
                    <a:pt x="9794208" y="683102"/>
                    <a:pt x="9794208" y="681769"/>
                    <a:pt x="9794208" y="596651"/>
                  </a:cubicBezTo>
                  <a:cubicBezTo>
                    <a:pt x="9798262" y="596651"/>
                    <a:pt x="9798262" y="596651"/>
                    <a:pt x="9798262" y="564224"/>
                  </a:cubicBezTo>
                  <a:cubicBezTo>
                    <a:pt x="9798274" y="564224"/>
                    <a:pt x="9798960" y="564224"/>
                    <a:pt x="9836768" y="564224"/>
                  </a:cubicBezTo>
                  <a:cubicBezTo>
                    <a:pt x="9836768" y="564241"/>
                    <a:pt x="9836768" y="564959"/>
                    <a:pt x="9836768" y="596651"/>
                  </a:cubicBezTo>
                  <a:cubicBezTo>
                    <a:pt x="9836778" y="596651"/>
                    <a:pt x="9836850" y="596651"/>
                    <a:pt x="9837528" y="596651"/>
                  </a:cubicBezTo>
                  <a:lnTo>
                    <a:pt x="9842848" y="596651"/>
                  </a:lnTo>
                  <a:cubicBezTo>
                    <a:pt x="9842848" y="596630"/>
                    <a:pt x="9842848" y="595324"/>
                    <a:pt x="9842848" y="514503"/>
                  </a:cubicBezTo>
                  <a:cubicBezTo>
                    <a:pt x="9842854" y="514503"/>
                    <a:pt x="9842954" y="514503"/>
                    <a:pt x="9844622" y="514503"/>
                  </a:cubicBezTo>
                  <a:lnTo>
                    <a:pt x="9857036" y="514503"/>
                  </a:lnTo>
                  <a:cubicBezTo>
                    <a:pt x="9857036" y="514496"/>
                    <a:pt x="9857036" y="514385"/>
                    <a:pt x="9857036" y="512612"/>
                  </a:cubicBezTo>
                  <a:lnTo>
                    <a:pt x="9857036" y="499371"/>
                  </a:lnTo>
                  <a:cubicBezTo>
                    <a:pt x="9857046" y="499371"/>
                    <a:pt x="9857544" y="499371"/>
                    <a:pt x="9879330" y="499371"/>
                  </a:cubicBezTo>
                  <a:cubicBezTo>
                    <a:pt x="9879330" y="499364"/>
                    <a:pt x="9879330" y="499283"/>
                    <a:pt x="9879330" y="498290"/>
                  </a:cubicBezTo>
                  <a:lnTo>
                    <a:pt x="9879330" y="490724"/>
                  </a:lnTo>
                  <a:cubicBezTo>
                    <a:pt x="9879336" y="490724"/>
                    <a:pt x="9879446" y="490724"/>
                    <a:pt x="9881102" y="490724"/>
                  </a:cubicBezTo>
                  <a:lnTo>
                    <a:pt x="9893516" y="490724"/>
                  </a:lnTo>
                  <a:cubicBezTo>
                    <a:pt x="9893516" y="490732"/>
                    <a:pt x="9893516" y="490811"/>
                    <a:pt x="9893516" y="491805"/>
                  </a:cubicBezTo>
                  <a:lnTo>
                    <a:pt x="9893516" y="499371"/>
                  </a:lnTo>
                  <a:cubicBezTo>
                    <a:pt x="9893526" y="499371"/>
                    <a:pt x="9893598" y="499371"/>
                    <a:pt x="9894276" y="499371"/>
                  </a:cubicBezTo>
                  <a:lnTo>
                    <a:pt x="9899596" y="499371"/>
                  </a:lnTo>
                  <a:lnTo>
                    <a:pt x="9909730" y="495047"/>
                  </a:lnTo>
                  <a:lnTo>
                    <a:pt x="9913782" y="498290"/>
                  </a:lnTo>
                  <a:lnTo>
                    <a:pt x="9913782" y="490724"/>
                  </a:lnTo>
                  <a:cubicBezTo>
                    <a:pt x="9913792" y="490724"/>
                    <a:pt x="9913928" y="490724"/>
                    <a:pt x="9916062" y="490724"/>
                  </a:cubicBezTo>
                  <a:lnTo>
                    <a:pt x="9932024" y="490724"/>
                  </a:lnTo>
                  <a:cubicBezTo>
                    <a:pt x="9932024" y="490732"/>
                    <a:pt x="9932024" y="490811"/>
                    <a:pt x="9932024" y="491805"/>
                  </a:cubicBezTo>
                  <a:lnTo>
                    <a:pt x="9932024" y="499371"/>
                  </a:lnTo>
                  <a:cubicBezTo>
                    <a:pt x="9932042" y="499371"/>
                    <a:pt x="9932778" y="499371"/>
                    <a:pt x="9962424" y="499371"/>
                  </a:cubicBezTo>
                  <a:cubicBezTo>
                    <a:pt x="9962424" y="499381"/>
                    <a:pt x="9962424" y="499490"/>
                    <a:pt x="9962424" y="500992"/>
                  </a:cubicBezTo>
                  <a:lnTo>
                    <a:pt x="9962424" y="512342"/>
                  </a:lnTo>
                  <a:cubicBezTo>
                    <a:pt x="9962440" y="512342"/>
                    <a:pt x="9963080" y="512342"/>
                    <a:pt x="9988770" y="512342"/>
                  </a:cubicBezTo>
                  <a:cubicBezTo>
                    <a:pt x="9988770" y="512358"/>
                    <a:pt x="9988770" y="513038"/>
                    <a:pt x="9988770" y="542606"/>
                  </a:cubicBezTo>
                  <a:cubicBezTo>
                    <a:pt x="9988780" y="542606"/>
                    <a:pt x="9988852" y="542606"/>
                    <a:pt x="9989530" y="542606"/>
                  </a:cubicBezTo>
                  <a:lnTo>
                    <a:pt x="9994850" y="542606"/>
                  </a:lnTo>
                  <a:cubicBezTo>
                    <a:pt x="9994850" y="542613"/>
                    <a:pt x="9994850" y="542699"/>
                    <a:pt x="9994850" y="543687"/>
                  </a:cubicBezTo>
                  <a:lnTo>
                    <a:pt x="9994850" y="551254"/>
                  </a:lnTo>
                  <a:cubicBezTo>
                    <a:pt x="9998904" y="551254"/>
                    <a:pt x="9998904" y="551254"/>
                    <a:pt x="9998904" y="581518"/>
                  </a:cubicBezTo>
                  <a:cubicBezTo>
                    <a:pt x="9998914" y="581518"/>
                    <a:pt x="9998988" y="581518"/>
                    <a:pt x="9999664" y="581518"/>
                  </a:cubicBezTo>
                  <a:lnTo>
                    <a:pt x="10004984" y="581518"/>
                  </a:lnTo>
                  <a:cubicBezTo>
                    <a:pt x="10004984" y="581527"/>
                    <a:pt x="10004984" y="581594"/>
                    <a:pt x="10004984" y="582329"/>
                  </a:cubicBezTo>
                  <a:lnTo>
                    <a:pt x="10004984" y="588004"/>
                  </a:lnTo>
                  <a:cubicBezTo>
                    <a:pt x="10004990" y="588004"/>
                    <a:pt x="10005068" y="588004"/>
                    <a:pt x="10005998" y="588004"/>
                  </a:cubicBezTo>
                  <a:lnTo>
                    <a:pt x="10013090" y="588004"/>
                  </a:lnTo>
                  <a:cubicBezTo>
                    <a:pt x="10013090" y="588021"/>
                    <a:pt x="10013090" y="588734"/>
                    <a:pt x="10013090" y="618269"/>
                  </a:cubicBezTo>
                  <a:cubicBezTo>
                    <a:pt x="10013098" y="618269"/>
                    <a:pt x="10013218" y="618269"/>
                    <a:pt x="10015118" y="618269"/>
                  </a:cubicBezTo>
                  <a:lnTo>
                    <a:pt x="10029304" y="618269"/>
                  </a:lnTo>
                  <a:cubicBezTo>
                    <a:pt x="10029304" y="618285"/>
                    <a:pt x="10029304" y="618865"/>
                    <a:pt x="10029304" y="642048"/>
                  </a:cubicBezTo>
                  <a:cubicBezTo>
                    <a:pt x="10031332" y="642048"/>
                    <a:pt x="10031332" y="642048"/>
                    <a:pt x="10031332" y="643669"/>
                  </a:cubicBezTo>
                  <a:lnTo>
                    <a:pt x="10031332" y="655019"/>
                  </a:lnTo>
                  <a:cubicBezTo>
                    <a:pt x="10031340" y="655019"/>
                    <a:pt x="10031410" y="655019"/>
                    <a:pt x="10032092" y="655019"/>
                  </a:cubicBezTo>
                  <a:lnTo>
                    <a:pt x="10037412" y="655019"/>
                  </a:lnTo>
                  <a:cubicBezTo>
                    <a:pt x="10037412" y="655033"/>
                    <a:pt x="10037412" y="655596"/>
                    <a:pt x="10037412" y="678798"/>
                  </a:cubicBezTo>
                  <a:cubicBezTo>
                    <a:pt x="10037420" y="678798"/>
                    <a:pt x="10037518" y="678798"/>
                    <a:pt x="10038678" y="678798"/>
                  </a:cubicBezTo>
                  <a:lnTo>
                    <a:pt x="10047544" y="678798"/>
                  </a:lnTo>
                  <a:cubicBezTo>
                    <a:pt x="10049572" y="680960"/>
                    <a:pt x="10049572" y="680960"/>
                    <a:pt x="10049572" y="682852"/>
                  </a:cubicBezTo>
                  <a:lnTo>
                    <a:pt x="10049572" y="696093"/>
                  </a:lnTo>
                  <a:cubicBezTo>
                    <a:pt x="10049576" y="696086"/>
                    <a:pt x="10049664" y="695979"/>
                    <a:pt x="10051092" y="694201"/>
                  </a:cubicBezTo>
                  <a:lnTo>
                    <a:pt x="10061732" y="680960"/>
                  </a:lnTo>
                  <a:cubicBezTo>
                    <a:pt x="10061746" y="680960"/>
                    <a:pt x="10062386" y="680960"/>
                    <a:pt x="10090106" y="680960"/>
                  </a:cubicBezTo>
                  <a:cubicBezTo>
                    <a:pt x="10090106" y="680985"/>
                    <a:pt x="10090106" y="682386"/>
                    <a:pt x="10090106" y="767431"/>
                  </a:cubicBezTo>
                  <a:cubicBezTo>
                    <a:pt x="10090114" y="767431"/>
                    <a:pt x="10090190" y="767431"/>
                    <a:pt x="10090866" y="767431"/>
                  </a:cubicBezTo>
                  <a:lnTo>
                    <a:pt x="10096186" y="767431"/>
                  </a:lnTo>
                  <a:cubicBezTo>
                    <a:pt x="10096190" y="767423"/>
                    <a:pt x="10096248" y="767323"/>
                    <a:pt x="10096946" y="766080"/>
                  </a:cubicBezTo>
                  <a:lnTo>
                    <a:pt x="10102266" y="756622"/>
                  </a:lnTo>
                  <a:cubicBezTo>
                    <a:pt x="10102266" y="756629"/>
                    <a:pt x="10102266" y="756728"/>
                    <a:pt x="10102266" y="758514"/>
                  </a:cubicBezTo>
                  <a:lnTo>
                    <a:pt x="10102266" y="771755"/>
                  </a:lnTo>
                  <a:cubicBezTo>
                    <a:pt x="10106318" y="771755"/>
                    <a:pt x="10106318" y="771755"/>
                    <a:pt x="10106318" y="726358"/>
                  </a:cubicBezTo>
                  <a:cubicBezTo>
                    <a:pt x="10106328" y="726358"/>
                    <a:pt x="10106398" y="726358"/>
                    <a:pt x="10107078" y="726358"/>
                  </a:cubicBezTo>
                  <a:lnTo>
                    <a:pt x="10112398" y="726358"/>
                  </a:lnTo>
                  <a:cubicBezTo>
                    <a:pt x="10112398" y="726343"/>
                    <a:pt x="10112398" y="725343"/>
                    <a:pt x="10112398" y="661504"/>
                  </a:cubicBezTo>
                  <a:cubicBezTo>
                    <a:pt x="10112406" y="661504"/>
                    <a:pt x="10112486" y="661504"/>
                    <a:pt x="10113412" y="661504"/>
                  </a:cubicBezTo>
                  <a:lnTo>
                    <a:pt x="10120506" y="661504"/>
                  </a:lnTo>
                  <a:cubicBezTo>
                    <a:pt x="10120512" y="661483"/>
                    <a:pt x="10120776" y="660543"/>
                    <a:pt x="10132666" y="618269"/>
                  </a:cubicBezTo>
                  <a:cubicBezTo>
                    <a:pt x="10132674" y="618269"/>
                    <a:pt x="10132772" y="618269"/>
                    <a:pt x="10133932" y="618269"/>
                  </a:cubicBezTo>
                  <a:lnTo>
                    <a:pt x="10142800" y="618269"/>
                  </a:lnTo>
                  <a:cubicBezTo>
                    <a:pt x="10142804" y="618292"/>
                    <a:pt x="10143030" y="619258"/>
                    <a:pt x="10152932" y="661504"/>
                  </a:cubicBezTo>
                  <a:cubicBezTo>
                    <a:pt x="10152938" y="661504"/>
                    <a:pt x="10153012" y="661504"/>
                    <a:pt x="10153946" y="661504"/>
                  </a:cubicBezTo>
                  <a:lnTo>
                    <a:pt x="10161040" y="661504"/>
                  </a:lnTo>
                  <a:cubicBezTo>
                    <a:pt x="10161040" y="661515"/>
                    <a:pt x="10161040" y="662182"/>
                    <a:pt x="10161040" y="700416"/>
                  </a:cubicBezTo>
                  <a:cubicBezTo>
                    <a:pt x="10161046" y="700416"/>
                    <a:pt x="10161146" y="700416"/>
                    <a:pt x="10162812" y="700416"/>
                  </a:cubicBezTo>
                  <a:lnTo>
                    <a:pt x="10175226" y="700416"/>
                  </a:lnTo>
                  <a:cubicBezTo>
                    <a:pt x="10175226" y="700424"/>
                    <a:pt x="10175226" y="700546"/>
                    <a:pt x="10175226" y="702578"/>
                  </a:cubicBezTo>
                  <a:lnTo>
                    <a:pt x="10175226" y="717710"/>
                  </a:lnTo>
                  <a:cubicBezTo>
                    <a:pt x="10179280" y="717710"/>
                    <a:pt x="10179280" y="717710"/>
                    <a:pt x="10179280" y="715549"/>
                  </a:cubicBezTo>
                  <a:lnTo>
                    <a:pt x="10179280" y="700416"/>
                  </a:lnTo>
                  <a:cubicBezTo>
                    <a:pt x="10179290" y="700416"/>
                    <a:pt x="10179402" y="700416"/>
                    <a:pt x="10180800" y="700416"/>
                  </a:cubicBezTo>
                  <a:lnTo>
                    <a:pt x="10191440" y="700416"/>
                  </a:lnTo>
                  <a:cubicBezTo>
                    <a:pt x="10191440" y="700426"/>
                    <a:pt x="10191440" y="700543"/>
                    <a:pt x="10191440" y="702037"/>
                  </a:cubicBezTo>
                  <a:lnTo>
                    <a:pt x="10191440" y="713387"/>
                  </a:lnTo>
                  <a:cubicBezTo>
                    <a:pt x="10191456" y="713387"/>
                    <a:pt x="10192164" y="713387"/>
                    <a:pt x="10221840" y="713387"/>
                  </a:cubicBezTo>
                  <a:cubicBezTo>
                    <a:pt x="10221840" y="713370"/>
                    <a:pt x="10221840" y="712599"/>
                    <a:pt x="10221840" y="676637"/>
                  </a:cubicBezTo>
                  <a:cubicBezTo>
                    <a:pt x="10221848" y="676637"/>
                    <a:pt x="10221942" y="676637"/>
                    <a:pt x="10223106" y="676637"/>
                  </a:cubicBezTo>
                  <a:lnTo>
                    <a:pt x="10231974" y="676637"/>
                  </a:lnTo>
                  <a:cubicBezTo>
                    <a:pt x="10231974" y="676648"/>
                    <a:pt x="10231974" y="677142"/>
                    <a:pt x="10231974" y="698254"/>
                  </a:cubicBezTo>
                  <a:cubicBezTo>
                    <a:pt x="10234000" y="698254"/>
                    <a:pt x="10234000" y="698254"/>
                    <a:pt x="10234000" y="665828"/>
                  </a:cubicBezTo>
                  <a:cubicBezTo>
                    <a:pt x="10234014" y="665828"/>
                    <a:pt x="10234556" y="665828"/>
                    <a:pt x="10256294" y="665828"/>
                  </a:cubicBezTo>
                  <a:cubicBezTo>
                    <a:pt x="10256294" y="665818"/>
                    <a:pt x="10256294" y="665698"/>
                    <a:pt x="10256294" y="664206"/>
                  </a:cubicBezTo>
                  <a:lnTo>
                    <a:pt x="10256294" y="652857"/>
                  </a:lnTo>
                  <a:cubicBezTo>
                    <a:pt x="10256302" y="652857"/>
                    <a:pt x="10256376" y="652857"/>
                    <a:pt x="10257054" y="652857"/>
                  </a:cubicBezTo>
                  <a:lnTo>
                    <a:pt x="10262374" y="652857"/>
                  </a:lnTo>
                  <a:cubicBezTo>
                    <a:pt x="10262374" y="652851"/>
                    <a:pt x="10262374" y="652738"/>
                    <a:pt x="10262374" y="650966"/>
                  </a:cubicBezTo>
                  <a:lnTo>
                    <a:pt x="10262374" y="637725"/>
                  </a:lnTo>
                  <a:lnTo>
                    <a:pt x="10266428" y="644210"/>
                  </a:lnTo>
                  <a:cubicBezTo>
                    <a:pt x="10266436" y="644210"/>
                    <a:pt x="10266564" y="644210"/>
                    <a:pt x="10268708" y="644210"/>
                  </a:cubicBezTo>
                  <a:lnTo>
                    <a:pt x="10284668" y="644210"/>
                  </a:lnTo>
                  <a:cubicBezTo>
                    <a:pt x="10284668" y="644202"/>
                    <a:pt x="10284668" y="644134"/>
                    <a:pt x="10284668" y="643399"/>
                  </a:cubicBezTo>
                  <a:lnTo>
                    <a:pt x="10284668" y="637725"/>
                  </a:lnTo>
                  <a:cubicBezTo>
                    <a:pt x="10284676" y="637725"/>
                    <a:pt x="10284750" y="637725"/>
                    <a:pt x="10285428" y="637725"/>
                  </a:cubicBezTo>
                  <a:lnTo>
                    <a:pt x="10290748" y="637725"/>
                  </a:lnTo>
                  <a:cubicBezTo>
                    <a:pt x="10290748" y="637734"/>
                    <a:pt x="10290748" y="637834"/>
                    <a:pt x="10290748" y="639076"/>
                  </a:cubicBezTo>
                  <a:lnTo>
                    <a:pt x="10290748" y="648534"/>
                  </a:lnTo>
                  <a:cubicBezTo>
                    <a:pt x="10290762" y="648534"/>
                    <a:pt x="10291496" y="648534"/>
                    <a:pt x="10329254" y="648534"/>
                  </a:cubicBezTo>
                  <a:cubicBezTo>
                    <a:pt x="10329254" y="648552"/>
                    <a:pt x="10329254" y="650062"/>
                    <a:pt x="10329254" y="786887"/>
                  </a:cubicBezTo>
                  <a:cubicBezTo>
                    <a:pt x="10329264" y="786887"/>
                    <a:pt x="10329380" y="786887"/>
                    <a:pt x="10330774" y="786887"/>
                  </a:cubicBezTo>
                  <a:lnTo>
                    <a:pt x="10341414" y="786887"/>
                  </a:lnTo>
                  <a:cubicBezTo>
                    <a:pt x="10341414" y="782564"/>
                    <a:pt x="10341414" y="778240"/>
                    <a:pt x="10341414" y="773917"/>
                  </a:cubicBezTo>
                  <a:cubicBezTo>
                    <a:pt x="10343442" y="773917"/>
                    <a:pt x="10343442" y="773917"/>
                    <a:pt x="10345468" y="773917"/>
                  </a:cubicBezTo>
                  <a:cubicBezTo>
                    <a:pt x="10345468" y="778240"/>
                    <a:pt x="10345468" y="782564"/>
                    <a:pt x="10345468" y="786887"/>
                  </a:cubicBezTo>
                  <a:cubicBezTo>
                    <a:pt x="10355602" y="786887"/>
                    <a:pt x="10365736" y="786887"/>
                    <a:pt x="10375868" y="786887"/>
                  </a:cubicBezTo>
                  <a:cubicBezTo>
                    <a:pt x="10375868" y="776078"/>
                    <a:pt x="10375868" y="767431"/>
                    <a:pt x="10375868" y="756622"/>
                  </a:cubicBezTo>
                  <a:cubicBezTo>
                    <a:pt x="10379922" y="756622"/>
                    <a:pt x="10383976" y="756622"/>
                    <a:pt x="10388028" y="756622"/>
                  </a:cubicBezTo>
                  <a:lnTo>
                    <a:pt x="10400188" y="754461"/>
                  </a:lnTo>
                  <a:cubicBezTo>
                    <a:pt x="10402216" y="754461"/>
                    <a:pt x="10402216" y="756622"/>
                    <a:pt x="10404242" y="756622"/>
                  </a:cubicBezTo>
                  <a:lnTo>
                    <a:pt x="10414376" y="756622"/>
                  </a:lnTo>
                  <a:cubicBezTo>
                    <a:pt x="10414376" y="767431"/>
                    <a:pt x="10414376" y="778240"/>
                    <a:pt x="10414376" y="786887"/>
                  </a:cubicBezTo>
                  <a:cubicBezTo>
                    <a:pt x="10416402" y="786887"/>
                    <a:pt x="10418430" y="786887"/>
                    <a:pt x="10422482" y="786887"/>
                  </a:cubicBezTo>
                  <a:cubicBezTo>
                    <a:pt x="10422482" y="793373"/>
                    <a:pt x="10422482" y="799858"/>
                    <a:pt x="10422482" y="804182"/>
                  </a:cubicBezTo>
                  <a:lnTo>
                    <a:pt x="10431818" y="805087"/>
                  </a:lnTo>
                  <a:lnTo>
                    <a:pt x="10444776" y="805087"/>
                  </a:lnTo>
                  <a:cubicBezTo>
                    <a:pt x="10444776" y="799278"/>
                    <a:pt x="10444776" y="795106"/>
                    <a:pt x="10444776" y="789049"/>
                  </a:cubicBezTo>
                  <a:lnTo>
                    <a:pt x="10512732" y="789049"/>
                  </a:lnTo>
                  <a:lnTo>
                    <a:pt x="10512732" y="703796"/>
                  </a:lnTo>
                  <a:lnTo>
                    <a:pt x="10584740" y="703796"/>
                  </a:lnTo>
                  <a:lnTo>
                    <a:pt x="10584740" y="782564"/>
                  </a:lnTo>
                  <a:cubicBezTo>
                    <a:pt x="10585376" y="782564"/>
                    <a:pt x="10586010" y="782564"/>
                    <a:pt x="10586644" y="782564"/>
                  </a:cubicBezTo>
                  <a:lnTo>
                    <a:pt x="10587886" y="805087"/>
                  </a:lnTo>
                  <a:lnTo>
                    <a:pt x="10597562" y="805087"/>
                  </a:lnTo>
                  <a:cubicBezTo>
                    <a:pt x="10598098" y="797873"/>
                    <a:pt x="10598804" y="790219"/>
                    <a:pt x="10598804" y="782564"/>
                  </a:cubicBezTo>
                  <a:cubicBezTo>
                    <a:pt x="10600832" y="782564"/>
                    <a:pt x="10602858" y="782564"/>
                    <a:pt x="10604884" y="782564"/>
                  </a:cubicBezTo>
                  <a:lnTo>
                    <a:pt x="10606126" y="805087"/>
                  </a:lnTo>
                  <a:lnTo>
                    <a:pt x="10656748" y="805087"/>
                  </a:lnTo>
                  <a:lnTo>
                    <a:pt x="10656748" y="642059"/>
                  </a:lnTo>
                  <a:lnTo>
                    <a:pt x="10854076" y="642059"/>
                  </a:lnTo>
                  <a:lnTo>
                    <a:pt x="10854076" y="805087"/>
                  </a:lnTo>
                  <a:lnTo>
                    <a:pt x="10872772" y="805087"/>
                  </a:lnTo>
                  <a:lnTo>
                    <a:pt x="10872772" y="722394"/>
                  </a:lnTo>
                  <a:lnTo>
                    <a:pt x="10967892" y="722394"/>
                  </a:lnTo>
                  <a:cubicBezTo>
                    <a:pt x="10971967" y="616373"/>
                    <a:pt x="10975346" y="510899"/>
                    <a:pt x="10979823" y="404253"/>
                  </a:cubicBezTo>
                  <a:cubicBezTo>
                    <a:pt x="10969690" y="404253"/>
                    <a:pt x="10945370" y="391282"/>
                    <a:pt x="10967663" y="382635"/>
                  </a:cubicBezTo>
                  <a:cubicBezTo>
                    <a:pt x="10965635" y="380473"/>
                    <a:pt x="10963610" y="378311"/>
                    <a:pt x="10961583" y="378311"/>
                  </a:cubicBezTo>
                  <a:cubicBezTo>
                    <a:pt x="10961583" y="365341"/>
                    <a:pt x="10959555" y="363179"/>
                    <a:pt x="10969690" y="354532"/>
                  </a:cubicBezTo>
                  <a:cubicBezTo>
                    <a:pt x="10969690" y="350208"/>
                    <a:pt x="10969690" y="343723"/>
                    <a:pt x="10969690" y="337238"/>
                  </a:cubicBezTo>
                  <a:cubicBezTo>
                    <a:pt x="10973743" y="337238"/>
                    <a:pt x="10977796" y="337238"/>
                    <a:pt x="10983876" y="337238"/>
                  </a:cubicBezTo>
                  <a:cubicBezTo>
                    <a:pt x="10983876" y="328590"/>
                    <a:pt x="10983876" y="322105"/>
                    <a:pt x="10983876" y="315620"/>
                  </a:cubicBezTo>
                  <a:cubicBezTo>
                    <a:pt x="10983876" y="313458"/>
                    <a:pt x="10985903" y="313458"/>
                    <a:pt x="10985903" y="311296"/>
                  </a:cubicBezTo>
                  <a:cubicBezTo>
                    <a:pt x="10985903" y="285355"/>
                    <a:pt x="10985903" y="259414"/>
                    <a:pt x="10985903" y="233472"/>
                  </a:cubicBezTo>
                  <a:cubicBezTo>
                    <a:pt x="10985903" y="231310"/>
                    <a:pt x="10983876" y="229149"/>
                    <a:pt x="10983876" y="226987"/>
                  </a:cubicBezTo>
                  <a:cubicBezTo>
                    <a:pt x="10985903" y="224825"/>
                    <a:pt x="10987930" y="222663"/>
                    <a:pt x="10989956" y="220501"/>
                  </a:cubicBezTo>
                  <a:cubicBezTo>
                    <a:pt x="10989956" y="201045"/>
                    <a:pt x="10989956" y="181589"/>
                    <a:pt x="10989956" y="162133"/>
                  </a:cubicBezTo>
                  <a:cubicBezTo>
                    <a:pt x="10989956" y="159972"/>
                    <a:pt x="10989956" y="159972"/>
                    <a:pt x="10991983" y="157810"/>
                  </a:cubicBezTo>
                  <a:cubicBezTo>
                    <a:pt x="10991983" y="140516"/>
                    <a:pt x="10991983" y="121060"/>
                    <a:pt x="10991983" y="101604"/>
                  </a:cubicBezTo>
                  <a:cubicBezTo>
                    <a:pt x="10994010" y="92957"/>
                    <a:pt x="10994010" y="88633"/>
                    <a:pt x="10994010" y="82148"/>
                  </a:cubicBezTo>
                  <a:cubicBezTo>
                    <a:pt x="10998063" y="88633"/>
                    <a:pt x="10998063" y="92957"/>
                    <a:pt x="10998063" y="99442"/>
                  </a:cubicBezTo>
                  <a:cubicBezTo>
                    <a:pt x="11000090" y="121060"/>
                    <a:pt x="11000090" y="140516"/>
                    <a:pt x="11000090" y="157810"/>
                  </a:cubicBezTo>
                  <a:cubicBezTo>
                    <a:pt x="11002116" y="181589"/>
                    <a:pt x="11002116" y="201045"/>
                    <a:pt x="11002116" y="220501"/>
                  </a:cubicBezTo>
                  <a:cubicBezTo>
                    <a:pt x="11004143" y="222663"/>
                    <a:pt x="11006170" y="224825"/>
                    <a:pt x="11008196" y="226987"/>
                  </a:cubicBezTo>
                  <a:cubicBezTo>
                    <a:pt x="11008196" y="229149"/>
                    <a:pt x="11006170" y="231310"/>
                    <a:pt x="11006170" y="233472"/>
                  </a:cubicBezTo>
                  <a:cubicBezTo>
                    <a:pt x="11006170" y="259414"/>
                    <a:pt x="11006170" y="285355"/>
                    <a:pt x="11006170" y="311296"/>
                  </a:cubicBezTo>
                  <a:cubicBezTo>
                    <a:pt x="11006170" y="313458"/>
                    <a:pt x="11008196" y="313458"/>
                    <a:pt x="11008196" y="315620"/>
                  </a:cubicBezTo>
                  <a:cubicBezTo>
                    <a:pt x="11008196" y="322105"/>
                    <a:pt x="11008196" y="328590"/>
                    <a:pt x="11008196" y="337238"/>
                  </a:cubicBezTo>
                  <a:cubicBezTo>
                    <a:pt x="11012250" y="337238"/>
                    <a:pt x="11018330" y="337238"/>
                    <a:pt x="11022383" y="337238"/>
                  </a:cubicBezTo>
                  <a:cubicBezTo>
                    <a:pt x="11022383" y="343723"/>
                    <a:pt x="11022383" y="350208"/>
                    <a:pt x="11022383" y="354532"/>
                  </a:cubicBezTo>
                  <a:cubicBezTo>
                    <a:pt x="11030491" y="363179"/>
                    <a:pt x="11030491" y="363179"/>
                    <a:pt x="11030491" y="378311"/>
                  </a:cubicBezTo>
                  <a:cubicBezTo>
                    <a:pt x="11028463" y="378311"/>
                    <a:pt x="11026436" y="380473"/>
                    <a:pt x="11024411" y="382635"/>
                  </a:cubicBezTo>
                  <a:cubicBezTo>
                    <a:pt x="11044676" y="393444"/>
                    <a:pt x="11020356" y="402091"/>
                    <a:pt x="11012250" y="404253"/>
                  </a:cubicBezTo>
                  <a:cubicBezTo>
                    <a:pt x="11014276" y="488562"/>
                    <a:pt x="11018330" y="572871"/>
                    <a:pt x="11020356" y="657181"/>
                  </a:cubicBezTo>
                  <a:cubicBezTo>
                    <a:pt x="11042651" y="657181"/>
                    <a:pt x="11064943" y="657181"/>
                    <a:pt x="11085211" y="657181"/>
                  </a:cubicBezTo>
                  <a:cubicBezTo>
                    <a:pt x="11085211" y="683122"/>
                    <a:pt x="11085211" y="709063"/>
                    <a:pt x="11085211" y="732843"/>
                  </a:cubicBezTo>
                  <a:cubicBezTo>
                    <a:pt x="11089264" y="732843"/>
                    <a:pt x="11091291" y="732843"/>
                    <a:pt x="11093318" y="732843"/>
                  </a:cubicBezTo>
                  <a:cubicBezTo>
                    <a:pt x="11093318" y="730681"/>
                    <a:pt x="11095344" y="728519"/>
                    <a:pt x="11095344" y="726358"/>
                  </a:cubicBezTo>
                  <a:cubicBezTo>
                    <a:pt x="11097371" y="726358"/>
                    <a:pt x="11099398" y="726358"/>
                    <a:pt x="11101424" y="726358"/>
                  </a:cubicBezTo>
                  <a:cubicBezTo>
                    <a:pt x="11101424" y="728519"/>
                    <a:pt x="11101424" y="730681"/>
                    <a:pt x="11103452" y="735005"/>
                  </a:cubicBezTo>
                  <a:cubicBezTo>
                    <a:pt x="11107504" y="735005"/>
                    <a:pt x="11111558" y="735005"/>
                    <a:pt x="11115612" y="735005"/>
                  </a:cubicBezTo>
                  <a:cubicBezTo>
                    <a:pt x="11115612" y="732843"/>
                    <a:pt x="11115612" y="730681"/>
                    <a:pt x="11115612" y="728519"/>
                  </a:cubicBezTo>
                  <a:cubicBezTo>
                    <a:pt x="11123718" y="728519"/>
                    <a:pt x="11129798" y="728519"/>
                    <a:pt x="11137904" y="728519"/>
                  </a:cubicBezTo>
                  <a:cubicBezTo>
                    <a:pt x="11137904" y="730681"/>
                    <a:pt x="11137904" y="732843"/>
                    <a:pt x="11137904" y="735005"/>
                  </a:cubicBezTo>
                  <a:cubicBezTo>
                    <a:pt x="11143984" y="735005"/>
                    <a:pt x="11152092" y="735005"/>
                    <a:pt x="11158172" y="735005"/>
                  </a:cubicBezTo>
                  <a:cubicBezTo>
                    <a:pt x="11158172" y="750137"/>
                    <a:pt x="11158172" y="765270"/>
                    <a:pt x="11158172" y="780402"/>
                  </a:cubicBezTo>
                  <a:cubicBezTo>
                    <a:pt x="11162226" y="780402"/>
                    <a:pt x="11168306" y="780402"/>
                    <a:pt x="11172359" y="780402"/>
                  </a:cubicBezTo>
                  <a:cubicBezTo>
                    <a:pt x="11172359" y="776078"/>
                    <a:pt x="11172359" y="771755"/>
                    <a:pt x="11172359" y="767431"/>
                  </a:cubicBezTo>
                  <a:cubicBezTo>
                    <a:pt x="11178439" y="767431"/>
                    <a:pt x="11184519" y="767431"/>
                    <a:pt x="11188572" y="767431"/>
                  </a:cubicBezTo>
                  <a:cubicBezTo>
                    <a:pt x="11188572" y="706902"/>
                    <a:pt x="11188572" y="648534"/>
                    <a:pt x="11188572" y="588004"/>
                  </a:cubicBezTo>
                  <a:cubicBezTo>
                    <a:pt x="11190599" y="585842"/>
                    <a:pt x="11192626" y="583680"/>
                    <a:pt x="11194652" y="581518"/>
                  </a:cubicBezTo>
                  <a:cubicBezTo>
                    <a:pt x="11218972" y="581518"/>
                    <a:pt x="11243292" y="581518"/>
                    <a:pt x="11267614" y="581518"/>
                  </a:cubicBezTo>
                  <a:lnTo>
                    <a:pt x="11267614" y="590166"/>
                  </a:lnTo>
                  <a:lnTo>
                    <a:pt x="11277747" y="590166"/>
                  </a:lnTo>
                  <a:cubicBezTo>
                    <a:pt x="11277747" y="629078"/>
                    <a:pt x="11277747" y="667990"/>
                    <a:pt x="11277747" y="704740"/>
                  </a:cubicBezTo>
                  <a:cubicBezTo>
                    <a:pt x="11285854" y="704740"/>
                    <a:pt x="11291934" y="704740"/>
                    <a:pt x="11300040" y="704740"/>
                  </a:cubicBezTo>
                  <a:cubicBezTo>
                    <a:pt x="11300040" y="683122"/>
                    <a:pt x="11300040" y="661504"/>
                    <a:pt x="11300040" y="637725"/>
                  </a:cubicBezTo>
                  <a:cubicBezTo>
                    <a:pt x="11308147" y="637725"/>
                    <a:pt x="11318280" y="637725"/>
                    <a:pt x="11326388" y="637725"/>
                  </a:cubicBezTo>
                  <a:cubicBezTo>
                    <a:pt x="11328414" y="637725"/>
                    <a:pt x="11328414" y="635563"/>
                    <a:pt x="11330440" y="633401"/>
                  </a:cubicBezTo>
                  <a:lnTo>
                    <a:pt x="11338548" y="633401"/>
                  </a:lnTo>
                  <a:cubicBezTo>
                    <a:pt x="11340574" y="635563"/>
                    <a:pt x="11340574" y="637725"/>
                    <a:pt x="11342600" y="637725"/>
                  </a:cubicBezTo>
                  <a:cubicBezTo>
                    <a:pt x="11348680" y="637725"/>
                    <a:pt x="11356788" y="637725"/>
                    <a:pt x="11364895" y="637725"/>
                  </a:cubicBezTo>
                  <a:cubicBezTo>
                    <a:pt x="11364895" y="598813"/>
                    <a:pt x="11364895" y="559901"/>
                    <a:pt x="11364895" y="520989"/>
                  </a:cubicBezTo>
                  <a:cubicBezTo>
                    <a:pt x="11364908" y="520986"/>
                    <a:pt x="11365775" y="520822"/>
                    <a:pt x="11421642" y="510180"/>
                  </a:cubicBezTo>
                  <a:cubicBezTo>
                    <a:pt x="11421642" y="510187"/>
                    <a:pt x="11421642" y="510261"/>
                    <a:pt x="11421642" y="511261"/>
                  </a:cubicBezTo>
                  <a:lnTo>
                    <a:pt x="11421642" y="518827"/>
                  </a:lnTo>
                  <a:cubicBezTo>
                    <a:pt x="11421659" y="518827"/>
                    <a:pt x="11422303" y="518827"/>
                    <a:pt x="11447988" y="518827"/>
                  </a:cubicBezTo>
                  <a:cubicBezTo>
                    <a:pt x="11447988" y="518849"/>
                    <a:pt x="11447988" y="521220"/>
                    <a:pt x="11447988" y="773917"/>
                  </a:cubicBezTo>
                  <a:cubicBezTo>
                    <a:pt x="11454068" y="773917"/>
                    <a:pt x="11462175" y="773917"/>
                    <a:pt x="11470283" y="773917"/>
                  </a:cubicBezTo>
                  <a:cubicBezTo>
                    <a:pt x="11470283" y="771755"/>
                    <a:pt x="11470283" y="771755"/>
                    <a:pt x="11470283" y="769593"/>
                  </a:cubicBezTo>
                  <a:cubicBezTo>
                    <a:pt x="11474335" y="769593"/>
                    <a:pt x="11478388" y="769593"/>
                    <a:pt x="11482443" y="769593"/>
                  </a:cubicBezTo>
                  <a:cubicBezTo>
                    <a:pt x="11482443" y="771755"/>
                    <a:pt x="11482443" y="771755"/>
                    <a:pt x="11482443" y="773917"/>
                  </a:cubicBezTo>
                  <a:cubicBezTo>
                    <a:pt x="11490550" y="773917"/>
                    <a:pt x="11498655" y="773917"/>
                    <a:pt x="11506763" y="773917"/>
                  </a:cubicBezTo>
                  <a:cubicBezTo>
                    <a:pt x="11506763" y="769593"/>
                    <a:pt x="11506763" y="765270"/>
                    <a:pt x="11506763" y="760946"/>
                  </a:cubicBezTo>
                  <a:cubicBezTo>
                    <a:pt x="11516896" y="760946"/>
                    <a:pt x="11527030" y="760946"/>
                    <a:pt x="11535136" y="760946"/>
                  </a:cubicBezTo>
                  <a:cubicBezTo>
                    <a:pt x="11539190" y="756622"/>
                    <a:pt x="11543244" y="756622"/>
                    <a:pt x="11547296" y="756622"/>
                  </a:cubicBezTo>
                  <a:cubicBezTo>
                    <a:pt x="11553376" y="760946"/>
                    <a:pt x="11561484" y="760946"/>
                    <a:pt x="11567564" y="760946"/>
                  </a:cubicBezTo>
                  <a:cubicBezTo>
                    <a:pt x="11567564" y="754461"/>
                    <a:pt x="11567564" y="750137"/>
                    <a:pt x="11567564" y="743652"/>
                  </a:cubicBezTo>
                  <a:lnTo>
                    <a:pt x="11575671" y="743652"/>
                  </a:lnTo>
                  <a:cubicBezTo>
                    <a:pt x="11575671" y="739328"/>
                    <a:pt x="11575671" y="735005"/>
                    <a:pt x="11575671" y="730681"/>
                  </a:cubicBezTo>
                  <a:cubicBezTo>
                    <a:pt x="11593911" y="730681"/>
                    <a:pt x="11614178" y="730681"/>
                    <a:pt x="11632418" y="730681"/>
                  </a:cubicBezTo>
                  <a:cubicBezTo>
                    <a:pt x="11632418" y="719872"/>
                    <a:pt x="11632418" y="711225"/>
                    <a:pt x="11632418" y="700416"/>
                  </a:cubicBezTo>
                  <a:cubicBezTo>
                    <a:pt x="11638498" y="700416"/>
                    <a:pt x="11644578" y="700416"/>
                    <a:pt x="11650658" y="700416"/>
                  </a:cubicBezTo>
                  <a:cubicBezTo>
                    <a:pt x="11650658" y="698254"/>
                    <a:pt x="11650658" y="696093"/>
                    <a:pt x="11650658" y="693931"/>
                  </a:cubicBezTo>
                  <a:cubicBezTo>
                    <a:pt x="11654711" y="693931"/>
                    <a:pt x="11658764" y="693931"/>
                    <a:pt x="11662818" y="693931"/>
                  </a:cubicBezTo>
                  <a:cubicBezTo>
                    <a:pt x="11662818" y="696093"/>
                    <a:pt x="11662818" y="698254"/>
                    <a:pt x="11662818" y="700416"/>
                  </a:cubicBezTo>
                  <a:cubicBezTo>
                    <a:pt x="11668898" y="700416"/>
                    <a:pt x="11672951" y="700416"/>
                    <a:pt x="11679031" y="700416"/>
                  </a:cubicBezTo>
                  <a:cubicBezTo>
                    <a:pt x="11679031" y="715549"/>
                    <a:pt x="11679031" y="732843"/>
                    <a:pt x="11679031" y="750137"/>
                  </a:cubicBezTo>
                  <a:cubicBezTo>
                    <a:pt x="11689164" y="750137"/>
                    <a:pt x="11701326" y="750137"/>
                    <a:pt x="11711459" y="750137"/>
                  </a:cubicBezTo>
                  <a:cubicBezTo>
                    <a:pt x="11711459" y="741490"/>
                    <a:pt x="11711459" y="732843"/>
                    <a:pt x="11711459" y="724196"/>
                  </a:cubicBezTo>
                  <a:cubicBezTo>
                    <a:pt x="11723619" y="724196"/>
                    <a:pt x="11737806" y="724196"/>
                    <a:pt x="11749966" y="724196"/>
                  </a:cubicBezTo>
                  <a:cubicBezTo>
                    <a:pt x="11749966" y="713387"/>
                    <a:pt x="11749966" y="704740"/>
                    <a:pt x="11749966" y="693931"/>
                  </a:cubicBezTo>
                  <a:cubicBezTo>
                    <a:pt x="11766180" y="693931"/>
                    <a:pt x="11782392" y="693931"/>
                    <a:pt x="11798607" y="693931"/>
                  </a:cubicBezTo>
                  <a:cubicBezTo>
                    <a:pt x="11798607" y="693960"/>
                    <a:pt x="11798607" y="695735"/>
                    <a:pt x="11798607" y="805087"/>
                  </a:cubicBezTo>
                  <a:lnTo>
                    <a:pt x="11798607" y="818866"/>
                  </a:lnTo>
                  <a:lnTo>
                    <a:pt x="11864482" y="818866"/>
                  </a:lnTo>
                  <a:lnTo>
                    <a:pt x="11864482" y="924638"/>
                  </a:lnTo>
                  <a:lnTo>
                    <a:pt x="11864482" y="947885"/>
                  </a:lnTo>
                  <a:lnTo>
                    <a:pt x="11879442" y="947885"/>
                  </a:lnTo>
                  <a:cubicBezTo>
                    <a:pt x="11879442" y="947885"/>
                    <a:pt x="11879442" y="947885"/>
                    <a:pt x="11879442" y="946723"/>
                  </a:cubicBezTo>
                  <a:lnTo>
                    <a:pt x="11879442" y="938587"/>
                  </a:lnTo>
                  <a:cubicBezTo>
                    <a:pt x="11879442" y="938587"/>
                    <a:pt x="11879442" y="938587"/>
                    <a:pt x="11924022" y="938587"/>
                  </a:cubicBezTo>
                  <a:cubicBezTo>
                    <a:pt x="11924022" y="938587"/>
                    <a:pt x="11924022" y="938587"/>
                    <a:pt x="11924022" y="959508"/>
                  </a:cubicBezTo>
                  <a:cubicBezTo>
                    <a:pt x="11924022" y="959508"/>
                    <a:pt x="11924022" y="959508"/>
                    <a:pt x="11926250" y="960671"/>
                  </a:cubicBezTo>
                  <a:lnTo>
                    <a:pt x="11941854" y="968807"/>
                  </a:lnTo>
                  <a:cubicBezTo>
                    <a:pt x="11941854" y="968807"/>
                    <a:pt x="11941854" y="968807"/>
                    <a:pt x="11941854" y="999027"/>
                  </a:cubicBezTo>
                  <a:cubicBezTo>
                    <a:pt x="11941854" y="999027"/>
                    <a:pt x="11941854" y="999027"/>
                    <a:pt x="11943247" y="999609"/>
                  </a:cubicBezTo>
                  <a:lnTo>
                    <a:pt x="11952999" y="1003677"/>
                  </a:lnTo>
                  <a:cubicBezTo>
                    <a:pt x="11952999" y="1003677"/>
                    <a:pt x="11952999" y="1003677"/>
                    <a:pt x="11952999" y="1002515"/>
                  </a:cubicBezTo>
                  <a:lnTo>
                    <a:pt x="11952999" y="994378"/>
                  </a:lnTo>
                  <a:cubicBezTo>
                    <a:pt x="11952999" y="994378"/>
                    <a:pt x="11952999" y="994378"/>
                    <a:pt x="11954114" y="994378"/>
                  </a:cubicBezTo>
                  <a:lnTo>
                    <a:pt x="11961915" y="994378"/>
                  </a:lnTo>
                  <a:cubicBezTo>
                    <a:pt x="11961915" y="994378"/>
                    <a:pt x="11961915" y="994378"/>
                    <a:pt x="11961915" y="993506"/>
                  </a:cubicBezTo>
                  <a:lnTo>
                    <a:pt x="11961915" y="987404"/>
                  </a:lnTo>
                  <a:cubicBezTo>
                    <a:pt x="11961915" y="987404"/>
                    <a:pt x="11961915" y="987404"/>
                    <a:pt x="11960800" y="987404"/>
                  </a:cubicBezTo>
                  <a:lnTo>
                    <a:pt x="11952999" y="987404"/>
                  </a:lnTo>
                  <a:cubicBezTo>
                    <a:pt x="11952999" y="987404"/>
                    <a:pt x="11952999" y="987404"/>
                    <a:pt x="11952999" y="986242"/>
                  </a:cubicBezTo>
                  <a:lnTo>
                    <a:pt x="11952999" y="978106"/>
                  </a:lnTo>
                  <a:cubicBezTo>
                    <a:pt x="11952999" y="978106"/>
                    <a:pt x="11952999" y="978106"/>
                    <a:pt x="11954114" y="978106"/>
                  </a:cubicBezTo>
                  <a:lnTo>
                    <a:pt x="11961915" y="978106"/>
                  </a:lnTo>
                  <a:cubicBezTo>
                    <a:pt x="11961915" y="978106"/>
                    <a:pt x="11961915" y="978106"/>
                    <a:pt x="11961915" y="976943"/>
                  </a:cubicBezTo>
                  <a:lnTo>
                    <a:pt x="11961915" y="968807"/>
                  </a:lnTo>
                  <a:cubicBezTo>
                    <a:pt x="11961915" y="968807"/>
                    <a:pt x="11961915" y="968807"/>
                    <a:pt x="11960800" y="968807"/>
                  </a:cubicBezTo>
                  <a:lnTo>
                    <a:pt x="11952999" y="968807"/>
                  </a:lnTo>
                  <a:cubicBezTo>
                    <a:pt x="11952999" y="968807"/>
                    <a:pt x="11952999" y="968807"/>
                    <a:pt x="11952999" y="967645"/>
                  </a:cubicBezTo>
                  <a:lnTo>
                    <a:pt x="11952999" y="959508"/>
                  </a:lnTo>
                  <a:cubicBezTo>
                    <a:pt x="11952999" y="959508"/>
                    <a:pt x="11952999" y="959508"/>
                    <a:pt x="11954114" y="959508"/>
                  </a:cubicBezTo>
                  <a:lnTo>
                    <a:pt x="11961915" y="959508"/>
                  </a:lnTo>
                  <a:cubicBezTo>
                    <a:pt x="11961915" y="959508"/>
                    <a:pt x="11961915" y="959508"/>
                    <a:pt x="11961915" y="958637"/>
                  </a:cubicBezTo>
                  <a:lnTo>
                    <a:pt x="11961915" y="952535"/>
                  </a:lnTo>
                  <a:cubicBezTo>
                    <a:pt x="11961915" y="952535"/>
                    <a:pt x="11961915" y="952535"/>
                    <a:pt x="11960800" y="952535"/>
                  </a:cubicBezTo>
                  <a:lnTo>
                    <a:pt x="11952999" y="952535"/>
                  </a:lnTo>
                  <a:cubicBezTo>
                    <a:pt x="11952999" y="952535"/>
                    <a:pt x="11952999" y="952535"/>
                    <a:pt x="11952999" y="951372"/>
                  </a:cubicBezTo>
                  <a:lnTo>
                    <a:pt x="11952999" y="943236"/>
                  </a:lnTo>
                  <a:cubicBezTo>
                    <a:pt x="11952999" y="943236"/>
                    <a:pt x="11952999" y="943236"/>
                    <a:pt x="11954114" y="943236"/>
                  </a:cubicBezTo>
                  <a:lnTo>
                    <a:pt x="11961915" y="943236"/>
                  </a:lnTo>
                  <a:cubicBezTo>
                    <a:pt x="11961915" y="943236"/>
                    <a:pt x="11961915" y="943236"/>
                    <a:pt x="11961915" y="942074"/>
                  </a:cubicBezTo>
                  <a:lnTo>
                    <a:pt x="11961915" y="933937"/>
                  </a:lnTo>
                  <a:cubicBezTo>
                    <a:pt x="11961915" y="933937"/>
                    <a:pt x="11961915" y="933937"/>
                    <a:pt x="11960800" y="933937"/>
                  </a:cubicBezTo>
                  <a:lnTo>
                    <a:pt x="11952999" y="933937"/>
                  </a:lnTo>
                  <a:cubicBezTo>
                    <a:pt x="11952999" y="933937"/>
                    <a:pt x="11952999" y="933937"/>
                    <a:pt x="11952999" y="933066"/>
                  </a:cubicBezTo>
                  <a:lnTo>
                    <a:pt x="11952999" y="926963"/>
                  </a:lnTo>
                  <a:cubicBezTo>
                    <a:pt x="11952999" y="926963"/>
                    <a:pt x="11952999" y="926963"/>
                    <a:pt x="11954114" y="926963"/>
                  </a:cubicBezTo>
                  <a:lnTo>
                    <a:pt x="11961915" y="926963"/>
                  </a:lnTo>
                  <a:cubicBezTo>
                    <a:pt x="11961915" y="926963"/>
                    <a:pt x="11961915" y="926963"/>
                    <a:pt x="11961915" y="925801"/>
                  </a:cubicBezTo>
                  <a:lnTo>
                    <a:pt x="11961915" y="917665"/>
                  </a:lnTo>
                  <a:cubicBezTo>
                    <a:pt x="11961915" y="917665"/>
                    <a:pt x="11961915" y="917665"/>
                    <a:pt x="11960800" y="917665"/>
                  </a:cubicBezTo>
                  <a:lnTo>
                    <a:pt x="11952999" y="917665"/>
                  </a:lnTo>
                  <a:cubicBezTo>
                    <a:pt x="11952999" y="917665"/>
                    <a:pt x="11952999" y="917665"/>
                    <a:pt x="11952999" y="916503"/>
                  </a:cubicBezTo>
                  <a:lnTo>
                    <a:pt x="11952999" y="908366"/>
                  </a:lnTo>
                  <a:cubicBezTo>
                    <a:pt x="11952999" y="908366"/>
                    <a:pt x="11952999" y="908366"/>
                    <a:pt x="11954114" y="908366"/>
                  </a:cubicBezTo>
                  <a:lnTo>
                    <a:pt x="11961915" y="908366"/>
                  </a:lnTo>
                  <a:cubicBezTo>
                    <a:pt x="11961915" y="908366"/>
                    <a:pt x="11961915" y="908366"/>
                    <a:pt x="11961915" y="907204"/>
                  </a:cubicBezTo>
                  <a:lnTo>
                    <a:pt x="11961915" y="899068"/>
                  </a:lnTo>
                  <a:cubicBezTo>
                    <a:pt x="11961915" y="899068"/>
                    <a:pt x="11961915" y="899068"/>
                    <a:pt x="11960800" y="899068"/>
                  </a:cubicBezTo>
                  <a:lnTo>
                    <a:pt x="11952999" y="899068"/>
                  </a:lnTo>
                  <a:cubicBezTo>
                    <a:pt x="11952999" y="899068"/>
                    <a:pt x="11952999" y="899068"/>
                    <a:pt x="11952999" y="898196"/>
                  </a:cubicBezTo>
                  <a:lnTo>
                    <a:pt x="11952999" y="892094"/>
                  </a:lnTo>
                  <a:cubicBezTo>
                    <a:pt x="11952999" y="892094"/>
                    <a:pt x="11952999" y="892094"/>
                    <a:pt x="11954114" y="892094"/>
                  </a:cubicBezTo>
                  <a:lnTo>
                    <a:pt x="11961915" y="892094"/>
                  </a:lnTo>
                  <a:cubicBezTo>
                    <a:pt x="11961915" y="892094"/>
                    <a:pt x="11961915" y="892094"/>
                    <a:pt x="11961915" y="890931"/>
                  </a:cubicBezTo>
                  <a:lnTo>
                    <a:pt x="11961915" y="882795"/>
                  </a:lnTo>
                  <a:cubicBezTo>
                    <a:pt x="11961915" y="882795"/>
                    <a:pt x="11961915" y="882795"/>
                    <a:pt x="11960800" y="882795"/>
                  </a:cubicBezTo>
                  <a:lnTo>
                    <a:pt x="11952999" y="882795"/>
                  </a:lnTo>
                  <a:cubicBezTo>
                    <a:pt x="11952999" y="882795"/>
                    <a:pt x="11952999" y="882795"/>
                    <a:pt x="11952999" y="881633"/>
                  </a:cubicBezTo>
                  <a:lnTo>
                    <a:pt x="11952999" y="873496"/>
                  </a:lnTo>
                  <a:cubicBezTo>
                    <a:pt x="11952999" y="873496"/>
                    <a:pt x="11952999" y="873496"/>
                    <a:pt x="11954114" y="873496"/>
                  </a:cubicBezTo>
                  <a:lnTo>
                    <a:pt x="11961915" y="873496"/>
                  </a:lnTo>
                  <a:cubicBezTo>
                    <a:pt x="11961915" y="873496"/>
                    <a:pt x="11961915" y="873496"/>
                    <a:pt x="11961915" y="872625"/>
                  </a:cubicBezTo>
                  <a:lnTo>
                    <a:pt x="11961915" y="866523"/>
                  </a:lnTo>
                  <a:cubicBezTo>
                    <a:pt x="11961915" y="866523"/>
                    <a:pt x="11961915" y="866523"/>
                    <a:pt x="11960800" y="866523"/>
                  </a:cubicBezTo>
                  <a:lnTo>
                    <a:pt x="11952999" y="866523"/>
                  </a:lnTo>
                  <a:cubicBezTo>
                    <a:pt x="11952999" y="866523"/>
                    <a:pt x="11952999" y="866523"/>
                    <a:pt x="11952999" y="865360"/>
                  </a:cubicBezTo>
                  <a:lnTo>
                    <a:pt x="11952999" y="857224"/>
                  </a:lnTo>
                  <a:cubicBezTo>
                    <a:pt x="11952999" y="857224"/>
                    <a:pt x="11952999" y="857224"/>
                    <a:pt x="11954114" y="857224"/>
                  </a:cubicBezTo>
                  <a:lnTo>
                    <a:pt x="11961915" y="857224"/>
                  </a:lnTo>
                  <a:cubicBezTo>
                    <a:pt x="11961915" y="857224"/>
                    <a:pt x="11961915" y="857224"/>
                    <a:pt x="11961915" y="856062"/>
                  </a:cubicBezTo>
                  <a:lnTo>
                    <a:pt x="11961915" y="847925"/>
                  </a:lnTo>
                  <a:cubicBezTo>
                    <a:pt x="11961915" y="847925"/>
                    <a:pt x="11961915" y="847925"/>
                    <a:pt x="11960800" y="847925"/>
                  </a:cubicBezTo>
                  <a:lnTo>
                    <a:pt x="11952999" y="847925"/>
                  </a:lnTo>
                  <a:cubicBezTo>
                    <a:pt x="11952999" y="847925"/>
                    <a:pt x="11952999" y="847925"/>
                    <a:pt x="11952999" y="846763"/>
                  </a:cubicBezTo>
                  <a:lnTo>
                    <a:pt x="11952999" y="838627"/>
                  </a:lnTo>
                  <a:cubicBezTo>
                    <a:pt x="11952999" y="838627"/>
                    <a:pt x="11952999" y="838627"/>
                    <a:pt x="11954114" y="838627"/>
                  </a:cubicBezTo>
                  <a:lnTo>
                    <a:pt x="11961915" y="838627"/>
                  </a:lnTo>
                  <a:cubicBezTo>
                    <a:pt x="11961915" y="838627"/>
                    <a:pt x="11961915" y="838627"/>
                    <a:pt x="11961915" y="837755"/>
                  </a:cubicBezTo>
                  <a:lnTo>
                    <a:pt x="11961915" y="831653"/>
                  </a:lnTo>
                  <a:cubicBezTo>
                    <a:pt x="11961915" y="831653"/>
                    <a:pt x="11961915" y="831653"/>
                    <a:pt x="11960800" y="831653"/>
                  </a:cubicBezTo>
                  <a:lnTo>
                    <a:pt x="11952999" y="831653"/>
                  </a:lnTo>
                  <a:cubicBezTo>
                    <a:pt x="11952999" y="831653"/>
                    <a:pt x="11952999" y="831653"/>
                    <a:pt x="11952999" y="830491"/>
                  </a:cubicBezTo>
                  <a:lnTo>
                    <a:pt x="11952999" y="822354"/>
                  </a:lnTo>
                  <a:cubicBezTo>
                    <a:pt x="11952999" y="822354"/>
                    <a:pt x="11952999" y="822354"/>
                    <a:pt x="11954114" y="822354"/>
                  </a:cubicBezTo>
                  <a:lnTo>
                    <a:pt x="11961915" y="822354"/>
                  </a:lnTo>
                  <a:cubicBezTo>
                    <a:pt x="11961915" y="822354"/>
                    <a:pt x="11961915" y="822354"/>
                    <a:pt x="11961915" y="821192"/>
                  </a:cubicBezTo>
                  <a:lnTo>
                    <a:pt x="11961915" y="813056"/>
                  </a:lnTo>
                  <a:cubicBezTo>
                    <a:pt x="11961915" y="813056"/>
                    <a:pt x="11961915" y="813056"/>
                    <a:pt x="11960800" y="813056"/>
                  </a:cubicBezTo>
                  <a:lnTo>
                    <a:pt x="11952999" y="813056"/>
                  </a:lnTo>
                  <a:cubicBezTo>
                    <a:pt x="11952999" y="813056"/>
                    <a:pt x="11952999" y="813056"/>
                    <a:pt x="11952999" y="811893"/>
                  </a:cubicBezTo>
                  <a:lnTo>
                    <a:pt x="11952999" y="803757"/>
                  </a:lnTo>
                  <a:cubicBezTo>
                    <a:pt x="11952999" y="803757"/>
                    <a:pt x="11952999" y="803757"/>
                    <a:pt x="11954114" y="803757"/>
                  </a:cubicBezTo>
                  <a:lnTo>
                    <a:pt x="11961915" y="803757"/>
                  </a:lnTo>
                  <a:cubicBezTo>
                    <a:pt x="11961915" y="803757"/>
                    <a:pt x="11961915" y="803757"/>
                    <a:pt x="11961915" y="802885"/>
                  </a:cubicBezTo>
                  <a:lnTo>
                    <a:pt x="11961915" y="796783"/>
                  </a:lnTo>
                  <a:cubicBezTo>
                    <a:pt x="11961915" y="796783"/>
                    <a:pt x="11961915" y="796783"/>
                    <a:pt x="11960800" y="796783"/>
                  </a:cubicBezTo>
                  <a:lnTo>
                    <a:pt x="11952999" y="796783"/>
                  </a:lnTo>
                  <a:cubicBezTo>
                    <a:pt x="11952999" y="796783"/>
                    <a:pt x="11952999" y="796783"/>
                    <a:pt x="11952999" y="795621"/>
                  </a:cubicBezTo>
                  <a:lnTo>
                    <a:pt x="11952999" y="787484"/>
                  </a:lnTo>
                  <a:cubicBezTo>
                    <a:pt x="11952999" y="787484"/>
                    <a:pt x="11952999" y="787484"/>
                    <a:pt x="11954114" y="787484"/>
                  </a:cubicBezTo>
                  <a:lnTo>
                    <a:pt x="11961915" y="787484"/>
                  </a:lnTo>
                  <a:cubicBezTo>
                    <a:pt x="11961915" y="787484"/>
                    <a:pt x="11961915" y="787484"/>
                    <a:pt x="11960800" y="785741"/>
                  </a:cubicBezTo>
                  <a:lnTo>
                    <a:pt x="11952999" y="773537"/>
                  </a:lnTo>
                  <a:cubicBezTo>
                    <a:pt x="11952999" y="773537"/>
                    <a:pt x="11952999" y="773537"/>
                    <a:pt x="11952999" y="736342"/>
                  </a:cubicBezTo>
                  <a:cubicBezTo>
                    <a:pt x="11952999" y="736342"/>
                    <a:pt x="11952999" y="736342"/>
                    <a:pt x="12102343" y="736342"/>
                  </a:cubicBezTo>
                  <a:cubicBezTo>
                    <a:pt x="12102343" y="736342"/>
                    <a:pt x="12102343" y="736342"/>
                    <a:pt x="12115716" y="757264"/>
                  </a:cubicBezTo>
                  <a:cubicBezTo>
                    <a:pt x="12115716" y="757264"/>
                    <a:pt x="12115716" y="757264"/>
                    <a:pt x="12115716" y="803757"/>
                  </a:cubicBezTo>
                  <a:cubicBezTo>
                    <a:pt x="12115716" y="803757"/>
                    <a:pt x="12115716" y="803757"/>
                    <a:pt x="12114602" y="803757"/>
                  </a:cubicBezTo>
                  <a:lnTo>
                    <a:pt x="12106800" y="803757"/>
                  </a:lnTo>
                  <a:cubicBezTo>
                    <a:pt x="12106800" y="803757"/>
                    <a:pt x="12106800" y="803757"/>
                    <a:pt x="12106800" y="804919"/>
                  </a:cubicBezTo>
                  <a:lnTo>
                    <a:pt x="12106800" y="813056"/>
                  </a:lnTo>
                  <a:cubicBezTo>
                    <a:pt x="12106800" y="813056"/>
                    <a:pt x="12106800" y="813056"/>
                    <a:pt x="12107915" y="813056"/>
                  </a:cubicBezTo>
                  <a:lnTo>
                    <a:pt x="12115716" y="813056"/>
                  </a:lnTo>
                  <a:cubicBezTo>
                    <a:pt x="12115716" y="813056"/>
                    <a:pt x="12115716" y="813056"/>
                    <a:pt x="12115716" y="814218"/>
                  </a:cubicBezTo>
                  <a:lnTo>
                    <a:pt x="12115716" y="822354"/>
                  </a:lnTo>
                  <a:cubicBezTo>
                    <a:pt x="12115716" y="822354"/>
                    <a:pt x="12115716" y="822354"/>
                    <a:pt x="12114602" y="822354"/>
                  </a:cubicBezTo>
                  <a:lnTo>
                    <a:pt x="12106800" y="822354"/>
                  </a:lnTo>
                  <a:cubicBezTo>
                    <a:pt x="12106800" y="822354"/>
                    <a:pt x="12106800" y="822354"/>
                    <a:pt x="12106800" y="823516"/>
                  </a:cubicBezTo>
                  <a:lnTo>
                    <a:pt x="12106800" y="831653"/>
                  </a:lnTo>
                  <a:cubicBezTo>
                    <a:pt x="12106800" y="831653"/>
                    <a:pt x="12106800" y="831653"/>
                    <a:pt x="12107915" y="831653"/>
                  </a:cubicBezTo>
                  <a:lnTo>
                    <a:pt x="12115716" y="831653"/>
                  </a:lnTo>
                  <a:cubicBezTo>
                    <a:pt x="12115716" y="831653"/>
                    <a:pt x="12115716" y="831653"/>
                    <a:pt x="12115716" y="832525"/>
                  </a:cubicBezTo>
                  <a:lnTo>
                    <a:pt x="12115716" y="838627"/>
                  </a:lnTo>
                  <a:cubicBezTo>
                    <a:pt x="12115716" y="838627"/>
                    <a:pt x="12115716" y="838627"/>
                    <a:pt x="12114602" y="838627"/>
                  </a:cubicBezTo>
                  <a:lnTo>
                    <a:pt x="12106800" y="838627"/>
                  </a:lnTo>
                  <a:cubicBezTo>
                    <a:pt x="12106800" y="838627"/>
                    <a:pt x="12106800" y="838627"/>
                    <a:pt x="12106800" y="839789"/>
                  </a:cubicBezTo>
                  <a:lnTo>
                    <a:pt x="12106800" y="847925"/>
                  </a:lnTo>
                  <a:cubicBezTo>
                    <a:pt x="12106800" y="847925"/>
                    <a:pt x="12106800" y="847925"/>
                    <a:pt x="12107915" y="847925"/>
                  </a:cubicBezTo>
                  <a:lnTo>
                    <a:pt x="12115716" y="847925"/>
                  </a:lnTo>
                  <a:cubicBezTo>
                    <a:pt x="12115716" y="847925"/>
                    <a:pt x="12115716" y="847925"/>
                    <a:pt x="12115716" y="849088"/>
                  </a:cubicBezTo>
                  <a:lnTo>
                    <a:pt x="12115716" y="857224"/>
                  </a:lnTo>
                  <a:cubicBezTo>
                    <a:pt x="12115716" y="857224"/>
                    <a:pt x="12115716" y="857224"/>
                    <a:pt x="12114602" y="857224"/>
                  </a:cubicBezTo>
                  <a:lnTo>
                    <a:pt x="12106800" y="857224"/>
                  </a:lnTo>
                  <a:cubicBezTo>
                    <a:pt x="12106800" y="857224"/>
                    <a:pt x="12106800" y="857224"/>
                    <a:pt x="12106800" y="858386"/>
                  </a:cubicBezTo>
                  <a:lnTo>
                    <a:pt x="12106800" y="866523"/>
                  </a:lnTo>
                  <a:cubicBezTo>
                    <a:pt x="12106800" y="866523"/>
                    <a:pt x="12106800" y="866523"/>
                    <a:pt x="12107915" y="866523"/>
                  </a:cubicBezTo>
                  <a:lnTo>
                    <a:pt x="12115716" y="866523"/>
                  </a:lnTo>
                  <a:cubicBezTo>
                    <a:pt x="12115716" y="866523"/>
                    <a:pt x="12115716" y="866523"/>
                    <a:pt x="12115716" y="867394"/>
                  </a:cubicBezTo>
                  <a:lnTo>
                    <a:pt x="12115716" y="873496"/>
                  </a:lnTo>
                  <a:cubicBezTo>
                    <a:pt x="12115716" y="873496"/>
                    <a:pt x="12115716" y="873496"/>
                    <a:pt x="12114602" y="873496"/>
                  </a:cubicBezTo>
                  <a:lnTo>
                    <a:pt x="12106800" y="873496"/>
                  </a:lnTo>
                  <a:cubicBezTo>
                    <a:pt x="12106800" y="873496"/>
                    <a:pt x="12106800" y="873496"/>
                    <a:pt x="12106800" y="874659"/>
                  </a:cubicBezTo>
                  <a:lnTo>
                    <a:pt x="12106800" y="882795"/>
                  </a:lnTo>
                  <a:cubicBezTo>
                    <a:pt x="12106800" y="882795"/>
                    <a:pt x="12106800" y="882795"/>
                    <a:pt x="12107915" y="882795"/>
                  </a:cubicBezTo>
                  <a:lnTo>
                    <a:pt x="12115716" y="882795"/>
                  </a:lnTo>
                  <a:cubicBezTo>
                    <a:pt x="12115716" y="882795"/>
                    <a:pt x="12115716" y="882795"/>
                    <a:pt x="12115716" y="883957"/>
                  </a:cubicBezTo>
                  <a:lnTo>
                    <a:pt x="12115716" y="892094"/>
                  </a:lnTo>
                  <a:cubicBezTo>
                    <a:pt x="12115716" y="892094"/>
                    <a:pt x="12115716" y="892094"/>
                    <a:pt x="12114602" y="892094"/>
                  </a:cubicBezTo>
                  <a:lnTo>
                    <a:pt x="12106800" y="892094"/>
                  </a:lnTo>
                  <a:cubicBezTo>
                    <a:pt x="12106800" y="892094"/>
                    <a:pt x="12106800" y="892094"/>
                    <a:pt x="12106800" y="892965"/>
                  </a:cubicBezTo>
                  <a:lnTo>
                    <a:pt x="12106800" y="899068"/>
                  </a:lnTo>
                  <a:cubicBezTo>
                    <a:pt x="12106800" y="899068"/>
                    <a:pt x="12106800" y="899068"/>
                    <a:pt x="12107915" y="899068"/>
                  </a:cubicBezTo>
                  <a:lnTo>
                    <a:pt x="12115716" y="899068"/>
                  </a:lnTo>
                  <a:cubicBezTo>
                    <a:pt x="12115716" y="899068"/>
                    <a:pt x="12115716" y="899068"/>
                    <a:pt x="12115716" y="900230"/>
                  </a:cubicBezTo>
                  <a:lnTo>
                    <a:pt x="12115716" y="908366"/>
                  </a:lnTo>
                  <a:cubicBezTo>
                    <a:pt x="12115716" y="908366"/>
                    <a:pt x="12115716" y="908366"/>
                    <a:pt x="12114602" y="908366"/>
                  </a:cubicBezTo>
                  <a:lnTo>
                    <a:pt x="12106800" y="908366"/>
                  </a:lnTo>
                  <a:cubicBezTo>
                    <a:pt x="12106800" y="908366"/>
                    <a:pt x="12106800" y="908366"/>
                    <a:pt x="12106800" y="909528"/>
                  </a:cubicBezTo>
                  <a:lnTo>
                    <a:pt x="12106800" y="917665"/>
                  </a:lnTo>
                  <a:cubicBezTo>
                    <a:pt x="12106800" y="917665"/>
                    <a:pt x="12106800" y="917665"/>
                    <a:pt x="12107915" y="917665"/>
                  </a:cubicBezTo>
                  <a:lnTo>
                    <a:pt x="12115716" y="917665"/>
                  </a:lnTo>
                  <a:cubicBezTo>
                    <a:pt x="12115716" y="917665"/>
                    <a:pt x="12115716" y="917665"/>
                    <a:pt x="12115716" y="918827"/>
                  </a:cubicBezTo>
                  <a:lnTo>
                    <a:pt x="12115716" y="926963"/>
                  </a:lnTo>
                  <a:cubicBezTo>
                    <a:pt x="12115716" y="926963"/>
                    <a:pt x="12115716" y="926963"/>
                    <a:pt x="12114602" y="926963"/>
                  </a:cubicBezTo>
                  <a:lnTo>
                    <a:pt x="12106800" y="926963"/>
                  </a:lnTo>
                  <a:cubicBezTo>
                    <a:pt x="12106800" y="926963"/>
                    <a:pt x="12106800" y="926963"/>
                    <a:pt x="12106800" y="927835"/>
                  </a:cubicBezTo>
                  <a:lnTo>
                    <a:pt x="12106800" y="933937"/>
                  </a:lnTo>
                  <a:cubicBezTo>
                    <a:pt x="12106800" y="933937"/>
                    <a:pt x="12106800" y="933937"/>
                    <a:pt x="12107915" y="933937"/>
                  </a:cubicBezTo>
                  <a:lnTo>
                    <a:pt x="12115716" y="933937"/>
                  </a:lnTo>
                  <a:cubicBezTo>
                    <a:pt x="12115716" y="933937"/>
                    <a:pt x="12115716" y="933937"/>
                    <a:pt x="12115716" y="935100"/>
                  </a:cubicBezTo>
                  <a:lnTo>
                    <a:pt x="12115716" y="943236"/>
                  </a:lnTo>
                  <a:cubicBezTo>
                    <a:pt x="12115716" y="943236"/>
                    <a:pt x="12115716" y="943236"/>
                    <a:pt x="12114602" y="943236"/>
                  </a:cubicBezTo>
                  <a:lnTo>
                    <a:pt x="12106800" y="943236"/>
                  </a:lnTo>
                  <a:cubicBezTo>
                    <a:pt x="12106800" y="943236"/>
                    <a:pt x="12106800" y="943236"/>
                    <a:pt x="12106800" y="944398"/>
                  </a:cubicBezTo>
                  <a:lnTo>
                    <a:pt x="12106800" y="952535"/>
                  </a:lnTo>
                  <a:cubicBezTo>
                    <a:pt x="12106800" y="952535"/>
                    <a:pt x="12106800" y="952535"/>
                    <a:pt x="12107915" y="952535"/>
                  </a:cubicBezTo>
                  <a:lnTo>
                    <a:pt x="12115716" y="952535"/>
                  </a:lnTo>
                  <a:cubicBezTo>
                    <a:pt x="12115716" y="952535"/>
                    <a:pt x="12115716" y="952535"/>
                    <a:pt x="12115716" y="953406"/>
                  </a:cubicBezTo>
                  <a:lnTo>
                    <a:pt x="12115716" y="959508"/>
                  </a:lnTo>
                  <a:cubicBezTo>
                    <a:pt x="12115716" y="959508"/>
                    <a:pt x="12115716" y="959508"/>
                    <a:pt x="12114602" y="959508"/>
                  </a:cubicBezTo>
                  <a:lnTo>
                    <a:pt x="12106800" y="959508"/>
                  </a:lnTo>
                  <a:cubicBezTo>
                    <a:pt x="12106800" y="959508"/>
                    <a:pt x="12106800" y="959508"/>
                    <a:pt x="12106800" y="960671"/>
                  </a:cubicBezTo>
                  <a:lnTo>
                    <a:pt x="12106800" y="968807"/>
                  </a:lnTo>
                  <a:cubicBezTo>
                    <a:pt x="12106800" y="968807"/>
                    <a:pt x="12106800" y="968807"/>
                    <a:pt x="12107915" y="968807"/>
                  </a:cubicBezTo>
                  <a:lnTo>
                    <a:pt x="12115716" y="968807"/>
                  </a:lnTo>
                  <a:cubicBezTo>
                    <a:pt x="12115716" y="968807"/>
                    <a:pt x="12115716" y="968807"/>
                    <a:pt x="12115716" y="969969"/>
                  </a:cubicBezTo>
                  <a:lnTo>
                    <a:pt x="12115716" y="978106"/>
                  </a:lnTo>
                  <a:cubicBezTo>
                    <a:pt x="12115716" y="978106"/>
                    <a:pt x="12115716" y="978106"/>
                    <a:pt x="12114602" y="978106"/>
                  </a:cubicBezTo>
                  <a:lnTo>
                    <a:pt x="12106800" y="978106"/>
                  </a:lnTo>
                  <a:cubicBezTo>
                    <a:pt x="12106800" y="978106"/>
                    <a:pt x="12106800" y="978106"/>
                    <a:pt x="12106800" y="979268"/>
                  </a:cubicBezTo>
                  <a:lnTo>
                    <a:pt x="12106800" y="987404"/>
                  </a:lnTo>
                  <a:cubicBezTo>
                    <a:pt x="12106800" y="987404"/>
                    <a:pt x="12106800" y="987404"/>
                    <a:pt x="12107915" y="987404"/>
                  </a:cubicBezTo>
                  <a:lnTo>
                    <a:pt x="12115716" y="987404"/>
                  </a:lnTo>
                  <a:cubicBezTo>
                    <a:pt x="12115716" y="987404"/>
                    <a:pt x="12115716" y="987404"/>
                    <a:pt x="12115716" y="988276"/>
                  </a:cubicBezTo>
                  <a:lnTo>
                    <a:pt x="12115716" y="994378"/>
                  </a:lnTo>
                  <a:cubicBezTo>
                    <a:pt x="12115716" y="994378"/>
                    <a:pt x="12115716" y="994378"/>
                    <a:pt x="12114602" y="994378"/>
                  </a:cubicBezTo>
                  <a:lnTo>
                    <a:pt x="12106800" y="994378"/>
                  </a:lnTo>
                  <a:cubicBezTo>
                    <a:pt x="12106800" y="994378"/>
                    <a:pt x="12106800" y="994378"/>
                    <a:pt x="12106800" y="995540"/>
                  </a:cubicBezTo>
                  <a:lnTo>
                    <a:pt x="12106800" y="1003677"/>
                  </a:lnTo>
                  <a:cubicBezTo>
                    <a:pt x="12106800" y="1003677"/>
                    <a:pt x="12106800" y="1003677"/>
                    <a:pt x="12131319" y="1024599"/>
                  </a:cubicBezTo>
                  <a:cubicBezTo>
                    <a:pt x="12131319" y="1029248"/>
                    <a:pt x="12131319" y="1029248"/>
                    <a:pt x="12130206" y="1029248"/>
                  </a:cubicBezTo>
                  <a:lnTo>
                    <a:pt x="12122403" y="1029248"/>
                  </a:lnTo>
                  <a:cubicBezTo>
                    <a:pt x="12122403" y="1029248"/>
                    <a:pt x="12122403" y="1029248"/>
                    <a:pt x="12122403" y="1040036"/>
                  </a:cubicBezTo>
                  <a:lnTo>
                    <a:pt x="12122403" y="1046874"/>
                  </a:lnTo>
                  <a:lnTo>
                    <a:pt x="12131319" y="1046874"/>
                  </a:lnTo>
                  <a:lnTo>
                    <a:pt x="12131319" y="1043196"/>
                  </a:lnTo>
                  <a:cubicBezTo>
                    <a:pt x="12131319" y="1043196"/>
                    <a:pt x="12131319" y="1043196"/>
                    <a:pt x="12132434" y="1042615"/>
                  </a:cubicBezTo>
                  <a:lnTo>
                    <a:pt x="12140235" y="1038547"/>
                  </a:lnTo>
                  <a:cubicBezTo>
                    <a:pt x="12140235" y="1038547"/>
                    <a:pt x="12140235" y="1038547"/>
                    <a:pt x="12142186" y="1038547"/>
                  </a:cubicBezTo>
                  <a:lnTo>
                    <a:pt x="12155839" y="1038547"/>
                  </a:lnTo>
                  <a:cubicBezTo>
                    <a:pt x="12155839" y="1038547"/>
                    <a:pt x="12155839" y="1038547"/>
                    <a:pt x="12155839" y="1039709"/>
                  </a:cubicBezTo>
                  <a:lnTo>
                    <a:pt x="12155839" y="1046874"/>
                  </a:lnTo>
                  <a:lnTo>
                    <a:pt x="12192000" y="1046874"/>
                  </a:lnTo>
                  <a:lnTo>
                    <a:pt x="12192000" y="1070905"/>
                  </a:lnTo>
                  <a:lnTo>
                    <a:pt x="12192000" y="1121663"/>
                  </a:lnTo>
                  <a:lnTo>
                    <a:pt x="12192000" y="1608850"/>
                  </a:lnTo>
                  <a:lnTo>
                    <a:pt x="0" y="1608850"/>
                  </a:lnTo>
                  <a:lnTo>
                    <a:pt x="0" y="1046874"/>
                  </a:lnTo>
                  <a:lnTo>
                    <a:pt x="65773" y="1046874"/>
                  </a:lnTo>
                  <a:lnTo>
                    <a:pt x="82231" y="1045519"/>
                  </a:lnTo>
                  <a:cubicBezTo>
                    <a:pt x="82231" y="1033896"/>
                    <a:pt x="82231" y="1024598"/>
                    <a:pt x="82231" y="1012974"/>
                  </a:cubicBezTo>
                  <a:cubicBezTo>
                    <a:pt x="97834" y="1012974"/>
                    <a:pt x="113436" y="1012974"/>
                    <a:pt x="126811" y="1012974"/>
                  </a:cubicBezTo>
                  <a:cubicBezTo>
                    <a:pt x="126811" y="1006000"/>
                    <a:pt x="126811" y="1001351"/>
                    <a:pt x="126811" y="994377"/>
                  </a:cubicBezTo>
                  <a:cubicBezTo>
                    <a:pt x="158018" y="994377"/>
                    <a:pt x="189224" y="994377"/>
                    <a:pt x="220430" y="994377"/>
                  </a:cubicBezTo>
                  <a:cubicBezTo>
                    <a:pt x="220430" y="999026"/>
                    <a:pt x="220430" y="1001351"/>
                    <a:pt x="220430" y="1006000"/>
                  </a:cubicBezTo>
                  <a:cubicBezTo>
                    <a:pt x="240491" y="1006000"/>
                    <a:pt x="260552" y="1006000"/>
                    <a:pt x="280612" y="1006000"/>
                  </a:cubicBezTo>
                  <a:cubicBezTo>
                    <a:pt x="280612" y="1008325"/>
                    <a:pt x="280612" y="1010650"/>
                    <a:pt x="280612" y="1012974"/>
                  </a:cubicBezTo>
                  <a:cubicBezTo>
                    <a:pt x="285071" y="1012974"/>
                    <a:pt x="291758" y="1012974"/>
                    <a:pt x="298444" y="1012974"/>
                  </a:cubicBezTo>
                  <a:cubicBezTo>
                    <a:pt x="298444" y="1015299"/>
                    <a:pt x="298444" y="1017624"/>
                    <a:pt x="298444" y="1019948"/>
                  </a:cubicBezTo>
                  <a:cubicBezTo>
                    <a:pt x="302903" y="1019948"/>
                    <a:pt x="309590" y="1019948"/>
                    <a:pt x="314048" y="1019948"/>
                  </a:cubicBezTo>
                  <a:cubicBezTo>
                    <a:pt x="314048" y="985079"/>
                    <a:pt x="314048" y="950209"/>
                    <a:pt x="314048" y="915339"/>
                  </a:cubicBezTo>
                  <a:cubicBezTo>
                    <a:pt x="329651" y="910690"/>
                    <a:pt x="345255" y="906041"/>
                    <a:pt x="360858" y="901391"/>
                  </a:cubicBezTo>
                  <a:cubicBezTo>
                    <a:pt x="389835" y="901391"/>
                    <a:pt x="418812" y="901391"/>
                    <a:pt x="447789" y="901391"/>
                  </a:cubicBezTo>
                  <a:cubicBezTo>
                    <a:pt x="447789" y="845600"/>
                    <a:pt x="447789" y="789808"/>
                    <a:pt x="447789" y="734017"/>
                  </a:cubicBezTo>
                  <a:cubicBezTo>
                    <a:pt x="454476" y="729367"/>
                    <a:pt x="463392" y="727043"/>
                    <a:pt x="472308" y="722393"/>
                  </a:cubicBezTo>
                  <a:cubicBezTo>
                    <a:pt x="507972" y="717744"/>
                    <a:pt x="543636" y="710770"/>
                    <a:pt x="579301" y="703796"/>
                  </a:cubicBezTo>
                  <a:cubicBezTo>
                    <a:pt x="592675" y="708445"/>
                    <a:pt x="603820" y="713095"/>
                    <a:pt x="617194" y="715419"/>
                  </a:cubicBezTo>
                  <a:cubicBezTo>
                    <a:pt x="619423" y="717744"/>
                    <a:pt x="621652" y="720069"/>
                    <a:pt x="623881" y="722393"/>
                  </a:cubicBezTo>
                  <a:cubicBezTo>
                    <a:pt x="623881" y="827002"/>
                    <a:pt x="623881" y="931612"/>
                    <a:pt x="623881" y="1033896"/>
                  </a:cubicBezTo>
                  <a:cubicBezTo>
                    <a:pt x="628339" y="1033896"/>
                    <a:pt x="632796" y="1033896"/>
                    <a:pt x="639484" y="1033896"/>
                  </a:cubicBezTo>
                  <a:cubicBezTo>
                    <a:pt x="639484" y="992053"/>
                    <a:pt x="639484" y="950209"/>
                    <a:pt x="639484" y="908365"/>
                  </a:cubicBezTo>
                  <a:cubicBezTo>
                    <a:pt x="643942" y="908365"/>
                    <a:pt x="648400" y="908365"/>
                    <a:pt x="652858" y="908365"/>
                  </a:cubicBezTo>
                  <a:cubicBezTo>
                    <a:pt x="652858" y="903716"/>
                    <a:pt x="652858" y="901391"/>
                    <a:pt x="652858" y="896742"/>
                  </a:cubicBezTo>
                  <a:cubicBezTo>
                    <a:pt x="657316" y="894417"/>
                    <a:pt x="661774" y="892093"/>
                    <a:pt x="666232" y="889768"/>
                  </a:cubicBezTo>
                  <a:lnTo>
                    <a:pt x="677377" y="889768"/>
                  </a:lnTo>
                  <a:cubicBezTo>
                    <a:pt x="677377" y="885119"/>
                    <a:pt x="677377" y="882794"/>
                    <a:pt x="677377" y="878145"/>
                  </a:cubicBezTo>
                  <a:cubicBezTo>
                    <a:pt x="679606" y="875820"/>
                    <a:pt x="684064" y="873495"/>
                    <a:pt x="686293" y="871171"/>
                  </a:cubicBezTo>
                  <a:cubicBezTo>
                    <a:pt x="692981" y="871171"/>
                    <a:pt x="701896" y="871171"/>
                    <a:pt x="708584" y="871171"/>
                  </a:cubicBezTo>
                  <a:cubicBezTo>
                    <a:pt x="708584" y="882794"/>
                    <a:pt x="708584" y="896742"/>
                    <a:pt x="708584" y="908365"/>
                  </a:cubicBezTo>
                  <a:cubicBezTo>
                    <a:pt x="724187" y="908365"/>
                    <a:pt x="739790" y="908365"/>
                    <a:pt x="755393" y="908365"/>
                  </a:cubicBezTo>
                  <a:cubicBezTo>
                    <a:pt x="755393" y="952534"/>
                    <a:pt x="755393" y="994377"/>
                    <a:pt x="755393" y="1038546"/>
                  </a:cubicBezTo>
                  <a:cubicBezTo>
                    <a:pt x="762080" y="1038546"/>
                    <a:pt x="768767" y="1038546"/>
                    <a:pt x="773225" y="1038546"/>
                  </a:cubicBezTo>
                  <a:cubicBezTo>
                    <a:pt x="779912" y="1036221"/>
                    <a:pt x="784370" y="1033896"/>
                    <a:pt x="791057" y="1031572"/>
                  </a:cubicBezTo>
                  <a:cubicBezTo>
                    <a:pt x="791057" y="1026922"/>
                    <a:pt x="791057" y="1024598"/>
                    <a:pt x="791057" y="1022273"/>
                  </a:cubicBezTo>
                  <a:cubicBezTo>
                    <a:pt x="788828" y="1022273"/>
                    <a:pt x="786599" y="1019948"/>
                    <a:pt x="784370" y="1019948"/>
                  </a:cubicBezTo>
                  <a:cubicBezTo>
                    <a:pt x="784370" y="1017624"/>
                    <a:pt x="784370" y="1015299"/>
                    <a:pt x="784370" y="1012974"/>
                  </a:cubicBezTo>
                  <a:cubicBezTo>
                    <a:pt x="786599" y="1010650"/>
                    <a:pt x="788828" y="1010650"/>
                    <a:pt x="791057" y="1008325"/>
                  </a:cubicBezTo>
                  <a:cubicBezTo>
                    <a:pt x="791057" y="992053"/>
                    <a:pt x="791057" y="973455"/>
                    <a:pt x="791057" y="957183"/>
                  </a:cubicBezTo>
                  <a:cubicBezTo>
                    <a:pt x="788828" y="957183"/>
                    <a:pt x="786599" y="954858"/>
                    <a:pt x="784370" y="954858"/>
                  </a:cubicBezTo>
                  <a:cubicBezTo>
                    <a:pt x="784370" y="952534"/>
                    <a:pt x="784370" y="950209"/>
                    <a:pt x="784370" y="947884"/>
                  </a:cubicBezTo>
                  <a:cubicBezTo>
                    <a:pt x="786599" y="945560"/>
                    <a:pt x="788828" y="945560"/>
                    <a:pt x="791057" y="943235"/>
                  </a:cubicBezTo>
                  <a:lnTo>
                    <a:pt x="795515" y="938586"/>
                  </a:lnTo>
                  <a:lnTo>
                    <a:pt x="795515" y="929287"/>
                  </a:lnTo>
                  <a:cubicBezTo>
                    <a:pt x="793286" y="929287"/>
                    <a:pt x="793286" y="929287"/>
                    <a:pt x="791057" y="929287"/>
                  </a:cubicBezTo>
                  <a:cubicBezTo>
                    <a:pt x="791057" y="926962"/>
                    <a:pt x="791057" y="924638"/>
                    <a:pt x="791057" y="922313"/>
                  </a:cubicBezTo>
                  <a:cubicBezTo>
                    <a:pt x="793286" y="922313"/>
                    <a:pt x="795515" y="919988"/>
                    <a:pt x="797744" y="917664"/>
                  </a:cubicBezTo>
                  <a:cubicBezTo>
                    <a:pt x="799972" y="889768"/>
                    <a:pt x="806660" y="866522"/>
                    <a:pt x="833408" y="852574"/>
                  </a:cubicBezTo>
                  <a:cubicBezTo>
                    <a:pt x="831179" y="852574"/>
                    <a:pt x="831179" y="850249"/>
                    <a:pt x="828950" y="850249"/>
                  </a:cubicBezTo>
                  <a:cubicBezTo>
                    <a:pt x="828950" y="847924"/>
                    <a:pt x="828950" y="845600"/>
                    <a:pt x="828950" y="843275"/>
                  </a:cubicBezTo>
                  <a:cubicBezTo>
                    <a:pt x="831179" y="843275"/>
                    <a:pt x="833408" y="840950"/>
                    <a:pt x="835637" y="840950"/>
                  </a:cubicBezTo>
                  <a:cubicBezTo>
                    <a:pt x="835637" y="836301"/>
                    <a:pt x="835637" y="833976"/>
                    <a:pt x="835637" y="831652"/>
                  </a:cubicBezTo>
                  <a:cubicBezTo>
                    <a:pt x="837866" y="831652"/>
                    <a:pt x="837866" y="831652"/>
                    <a:pt x="840095" y="831652"/>
                  </a:cubicBezTo>
                  <a:cubicBezTo>
                    <a:pt x="840095" y="824678"/>
                    <a:pt x="840095" y="817704"/>
                    <a:pt x="840095" y="810730"/>
                  </a:cubicBezTo>
                  <a:cubicBezTo>
                    <a:pt x="837866" y="810730"/>
                    <a:pt x="837866" y="810730"/>
                    <a:pt x="835637" y="810730"/>
                  </a:cubicBezTo>
                  <a:cubicBezTo>
                    <a:pt x="835637" y="808405"/>
                    <a:pt x="835637" y="808405"/>
                    <a:pt x="835637" y="806081"/>
                  </a:cubicBezTo>
                  <a:lnTo>
                    <a:pt x="840095" y="803756"/>
                  </a:lnTo>
                  <a:cubicBezTo>
                    <a:pt x="844552" y="799107"/>
                    <a:pt x="846782" y="794457"/>
                    <a:pt x="851240" y="787483"/>
                  </a:cubicBezTo>
                  <a:cubicBezTo>
                    <a:pt x="853469" y="782834"/>
                    <a:pt x="853469" y="780510"/>
                    <a:pt x="853469" y="778185"/>
                  </a:cubicBezTo>
                  <a:cubicBezTo>
                    <a:pt x="849011" y="771211"/>
                    <a:pt x="849011" y="759588"/>
                    <a:pt x="853469" y="752614"/>
                  </a:cubicBezTo>
                  <a:cubicBezTo>
                    <a:pt x="853470" y="752611"/>
                    <a:pt x="853485" y="752565"/>
                    <a:pt x="853748" y="751742"/>
                  </a:cubicBezTo>
                  <a:lnTo>
                    <a:pt x="855698" y="745640"/>
                  </a:lnTo>
                  <a:cubicBezTo>
                    <a:pt x="855699" y="745643"/>
                    <a:pt x="855714" y="745689"/>
                    <a:pt x="855977" y="746512"/>
                  </a:cubicBezTo>
                  <a:lnTo>
                    <a:pt x="857927" y="752614"/>
                  </a:lnTo>
                  <a:cubicBezTo>
                    <a:pt x="862384" y="759588"/>
                    <a:pt x="864614" y="771211"/>
                    <a:pt x="860156" y="778185"/>
                  </a:cubicBezTo>
                  <a:cubicBezTo>
                    <a:pt x="860156" y="780510"/>
                    <a:pt x="860156" y="782834"/>
                    <a:pt x="860156" y="785159"/>
                  </a:cubicBezTo>
                  <a:cubicBezTo>
                    <a:pt x="864614" y="792133"/>
                    <a:pt x="869072" y="799107"/>
                    <a:pt x="871302" y="803756"/>
                  </a:cubicBezTo>
                  <a:cubicBezTo>
                    <a:pt x="873531" y="803756"/>
                    <a:pt x="873531" y="806081"/>
                    <a:pt x="875760" y="806081"/>
                  </a:cubicBezTo>
                  <a:cubicBezTo>
                    <a:pt x="875760" y="808405"/>
                    <a:pt x="875760" y="808405"/>
                    <a:pt x="875760" y="810730"/>
                  </a:cubicBezTo>
                  <a:cubicBezTo>
                    <a:pt x="873531" y="817704"/>
                    <a:pt x="873531" y="824678"/>
                    <a:pt x="873531" y="831652"/>
                  </a:cubicBezTo>
                  <a:cubicBezTo>
                    <a:pt x="877989" y="833976"/>
                    <a:pt x="877989" y="836301"/>
                    <a:pt x="877989" y="840950"/>
                  </a:cubicBezTo>
                  <a:lnTo>
                    <a:pt x="882447" y="843275"/>
                  </a:lnTo>
                  <a:cubicBezTo>
                    <a:pt x="882447" y="845600"/>
                    <a:pt x="882447" y="847924"/>
                    <a:pt x="882447" y="850249"/>
                  </a:cubicBezTo>
                  <a:cubicBezTo>
                    <a:pt x="880218" y="852574"/>
                    <a:pt x="880218" y="852574"/>
                    <a:pt x="877989" y="852574"/>
                  </a:cubicBezTo>
                  <a:cubicBezTo>
                    <a:pt x="891362" y="859548"/>
                    <a:pt x="899165" y="868846"/>
                    <a:pt x="904180" y="879888"/>
                  </a:cubicBezTo>
                  <a:lnTo>
                    <a:pt x="913070" y="915339"/>
                  </a:lnTo>
                  <a:lnTo>
                    <a:pt x="944859" y="915339"/>
                  </a:lnTo>
                  <a:lnTo>
                    <a:pt x="944859" y="886329"/>
                  </a:lnTo>
                  <a:lnTo>
                    <a:pt x="939475" y="886329"/>
                  </a:lnTo>
                  <a:cubicBezTo>
                    <a:pt x="939475" y="886306"/>
                    <a:pt x="939475" y="884414"/>
                    <a:pt x="939475" y="724196"/>
                  </a:cubicBezTo>
                  <a:cubicBezTo>
                    <a:pt x="939487" y="724196"/>
                    <a:pt x="939957" y="724196"/>
                    <a:pt x="959742" y="724196"/>
                  </a:cubicBezTo>
                  <a:cubicBezTo>
                    <a:pt x="959747" y="724190"/>
                    <a:pt x="959783" y="724108"/>
                    <a:pt x="960249" y="723115"/>
                  </a:cubicBezTo>
                  <a:lnTo>
                    <a:pt x="963795" y="715549"/>
                  </a:lnTo>
                  <a:cubicBezTo>
                    <a:pt x="963804" y="715550"/>
                    <a:pt x="963917" y="715568"/>
                    <a:pt x="965569" y="715819"/>
                  </a:cubicBezTo>
                  <a:lnTo>
                    <a:pt x="977982" y="717710"/>
                  </a:lnTo>
                  <a:cubicBezTo>
                    <a:pt x="977985" y="717720"/>
                    <a:pt x="978023" y="717821"/>
                    <a:pt x="978489" y="719062"/>
                  </a:cubicBezTo>
                  <a:lnTo>
                    <a:pt x="982035" y="728519"/>
                  </a:lnTo>
                  <a:cubicBezTo>
                    <a:pt x="982049" y="728520"/>
                    <a:pt x="982645" y="728570"/>
                    <a:pt x="1008382" y="730681"/>
                  </a:cubicBezTo>
                  <a:cubicBezTo>
                    <a:pt x="1008382" y="730661"/>
                    <a:pt x="1008382" y="729131"/>
                    <a:pt x="1008382" y="607460"/>
                  </a:cubicBezTo>
                  <a:cubicBezTo>
                    <a:pt x="1008391" y="607460"/>
                    <a:pt x="1008510" y="607460"/>
                    <a:pt x="1010409" y="607460"/>
                  </a:cubicBezTo>
                  <a:lnTo>
                    <a:pt x="1024597" y="607460"/>
                  </a:lnTo>
                  <a:cubicBezTo>
                    <a:pt x="1024597" y="607438"/>
                    <a:pt x="1024597" y="605724"/>
                    <a:pt x="1024597" y="471268"/>
                  </a:cubicBezTo>
                  <a:cubicBezTo>
                    <a:pt x="1024605" y="471268"/>
                    <a:pt x="1024712" y="471268"/>
                    <a:pt x="1026369" y="471268"/>
                  </a:cubicBezTo>
                  <a:lnTo>
                    <a:pt x="1038783" y="471268"/>
                  </a:lnTo>
                  <a:cubicBezTo>
                    <a:pt x="1038783" y="471251"/>
                    <a:pt x="1038783" y="469845"/>
                    <a:pt x="1038783" y="356694"/>
                  </a:cubicBezTo>
                  <a:cubicBezTo>
                    <a:pt x="1042837" y="354532"/>
                    <a:pt x="1042837" y="354532"/>
                    <a:pt x="1042837" y="328590"/>
                  </a:cubicBezTo>
                  <a:cubicBezTo>
                    <a:pt x="1042843" y="328590"/>
                    <a:pt x="1042963" y="328590"/>
                    <a:pt x="1044863" y="328590"/>
                  </a:cubicBezTo>
                  <a:lnTo>
                    <a:pt x="1059050" y="328590"/>
                  </a:lnTo>
                  <a:cubicBezTo>
                    <a:pt x="1059061" y="328567"/>
                    <a:pt x="1059667" y="327200"/>
                    <a:pt x="1095531" y="246443"/>
                  </a:cubicBezTo>
                  <a:cubicBezTo>
                    <a:pt x="1095531" y="246429"/>
                    <a:pt x="1095565" y="244478"/>
                    <a:pt x="10995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371B1C91-12C8-44EE-830D-F1FB142AC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70467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2194743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4">
            <a:extLst>
              <a:ext uri="{FF2B5EF4-FFF2-40B4-BE49-F238E27FC236}">
                <a16:creationId xmlns:a16="http://schemas.microsoft.com/office/drawing/2014/main" xmlns="" id="{DE92AE71-849C-4C5D-8BC3-63D1AD20C264}"/>
              </a:ext>
            </a:extLst>
          </p:cNvPr>
          <p:cNvGrpSpPr/>
          <p:nvPr userDrawn="1"/>
        </p:nvGrpSpPr>
        <p:grpSpPr>
          <a:xfrm>
            <a:off x="720076" y="1536177"/>
            <a:ext cx="3862162" cy="3037656"/>
            <a:chOff x="2444748" y="555045"/>
            <a:chExt cx="7282048" cy="572745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7D0E32D3-7FAD-40AF-9518-E72C3AEAC5FF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7EBD8ABF-E4E6-471F-986A-C4EE494F7A1E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315278CF-71CB-4FE8-B7ED-DAAA45C6791D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7FAF83E-5E8E-4C78-A6BA-2CDBD8810123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6877B64-3C97-4D73-BE16-52CE9B257488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D987417-78D5-491C-8E6A-188C225E73DC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83DB0D5-7B53-40AF-92BC-8E5F127A3D0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C541791F-5F7F-4B16-86E2-320FDFF01FCD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" name="Graphic 14">
            <a:extLst>
              <a:ext uri="{FF2B5EF4-FFF2-40B4-BE49-F238E27FC236}">
                <a16:creationId xmlns:a16="http://schemas.microsoft.com/office/drawing/2014/main" xmlns="" id="{CA01EEE8-1A00-420B-A9D7-046737460489}"/>
              </a:ext>
            </a:extLst>
          </p:cNvPr>
          <p:cNvGrpSpPr/>
          <p:nvPr userDrawn="1"/>
        </p:nvGrpSpPr>
        <p:grpSpPr>
          <a:xfrm>
            <a:off x="7624988" y="2977447"/>
            <a:ext cx="3862162" cy="3037656"/>
            <a:chOff x="2444748" y="555045"/>
            <a:chExt cx="7282048" cy="572745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FFF2C995-526A-4EB1-B4C9-1F6C1A508E4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7887F308-9F56-41C4-B2ED-E364B83EB337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C77A3EDE-4590-40C5-888A-D3B474B740A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D30074FC-818E-4468-95AA-F42F7DC340D5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71E1870-4715-463E-8873-E96187341BD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011437F7-9D98-4BE9-93CE-1A7DCF71FBF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1022038-51F2-4CDE-95C2-5343CFB701F3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60F7F6F-3E37-44A1-86D4-35EFC13F5DA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9554" y="1730073"/>
            <a:ext cx="3529615" cy="20027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그림 개체 틀 2">
            <a:extLst>
              <a:ext uri="{FF2B5EF4-FFF2-40B4-BE49-F238E27FC236}">
                <a16:creationId xmlns:a16="http://schemas.microsoft.com/office/drawing/2014/main" xmlns="" id="{6D1F2188-2B90-458D-B866-CF7EE47DCD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96362" y="3147364"/>
            <a:ext cx="3529615" cy="20027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CA4F7555-B08F-4024-B435-F4B03BF47F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xmlns="" id="{263284AA-C901-48FB-8B29-4C8F0687F5D8}"/>
              </a:ext>
            </a:extLst>
          </p:cNvPr>
          <p:cNvSpPr/>
          <p:nvPr userDrawn="1"/>
        </p:nvSpPr>
        <p:spPr>
          <a:xfrm rot="5400000">
            <a:off x="4877311" y="1608819"/>
            <a:ext cx="138403" cy="98930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xmlns="" id="{8C3D689E-28EE-438B-A23D-92EC82A7FA53}"/>
              </a:ext>
            </a:extLst>
          </p:cNvPr>
          <p:cNvSpPr/>
          <p:nvPr userDrawn="1"/>
        </p:nvSpPr>
        <p:spPr>
          <a:xfrm rot="16200000" flipH="1">
            <a:off x="11665598" y="6098134"/>
            <a:ext cx="138403" cy="91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C99B3A-24E5-4560-8124-DF3CBFC4979C}"/>
              </a:ext>
            </a:extLst>
          </p:cNvPr>
          <p:cNvSpPr txBox="1"/>
          <p:nvPr userDrawn="1"/>
        </p:nvSpPr>
        <p:spPr>
          <a:xfrm>
            <a:off x="9893028" y="6386058"/>
            <a:ext cx="138457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Real Estate</a:t>
            </a:r>
            <a:endParaRPr lang="ko-KR" altLang="en-US" sz="16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93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6EA1BEB-CA23-4BDA-ABE4-1C3DD68D5A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6669" y="924448"/>
            <a:ext cx="5298456" cy="5009104"/>
          </a:xfrm>
          <a:custGeom>
            <a:avLst/>
            <a:gdLst>
              <a:gd name="connsiteX0" fmla="*/ 383512 w 4232031"/>
              <a:gd name="connsiteY0" fmla="*/ 152400 h 4000919"/>
              <a:gd name="connsiteX1" fmla="*/ 4232031 w 4232031"/>
              <a:gd name="connsiteY1" fmla="*/ 152400 h 4000919"/>
              <a:gd name="connsiteX2" fmla="*/ 4232031 w 4232031"/>
              <a:gd name="connsiteY2" fmla="*/ 4000919 h 4000919"/>
              <a:gd name="connsiteX3" fmla="*/ 0 w 4232031"/>
              <a:gd name="connsiteY3" fmla="*/ 0 h 4000919"/>
              <a:gd name="connsiteX4" fmla="*/ 3848519 w 4232031"/>
              <a:gd name="connsiteY4" fmla="*/ 3848519 h 4000919"/>
              <a:gd name="connsiteX5" fmla="*/ 0 w 4232031"/>
              <a:gd name="connsiteY5" fmla="*/ 3848519 h 400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2031" h="4000919">
                <a:moveTo>
                  <a:pt x="383512" y="152400"/>
                </a:moveTo>
                <a:lnTo>
                  <a:pt x="4232031" y="152400"/>
                </a:lnTo>
                <a:lnTo>
                  <a:pt x="4232031" y="4000919"/>
                </a:lnTo>
                <a:close/>
                <a:moveTo>
                  <a:pt x="0" y="0"/>
                </a:moveTo>
                <a:lnTo>
                  <a:pt x="3848519" y="3848519"/>
                </a:lnTo>
                <a:lnTo>
                  <a:pt x="0" y="38485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2066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2C59715-0591-4B9D-8DF3-CA84D8FBF8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504010" cy="6858000"/>
          </a:xfrm>
          <a:custGeom>
            <a:avLst/>
            <a:gdLst>
              <a:gd name="connsiteX0" fmla="*/ 2612170 w 6504010"/>
              <a:gd name="connsiteY0" fmla="*/ 0 h 6858000"/>
              <a:gd name="connsiteX1" fmla="*/ 4486354 w 6504010"/>
              <a:gd name="connsiteY1" fmla="*/ 0 h 6858000"/>
              <a:gd name="connsiteX2" fmla="*/ 6504010 w 6504010"/>
              <a:gd name="connsiteY2" fmla="*/ 4666806 h 6858000"/>
              <a:gd name="connsiteX3" fmla="*/ 1435812 w 6504010"/>
              <a:gd name="connsiteY3" fmla="*/ 6858000 h 6858000"/>
              <a:gd name="connsiteX4" fmla="*/ 1101944 w 6504010"/>
              <a:gd name="connsiteY4" fmla="*/ 6858000 h 6858000"/>
              <a:gd name="connsiteX5" fmla="*/ 0 w 6504010"/>
              <a:gd name="connsiteY5" fmla="*/ 4309223 h 6858000"/>
              <a:gd name="connsiteX6" fmla="*/ 0 w 6504010"/>
              <a:gd name="connsiteY6" fmla="*/ 11293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4010" h="6858000">
                <a:moveTo>
                  <a:pt x="2612170" y="0"/>
                </a:moveTo>
                <a:lnTo>
                  <a:pt x="4486354" y="0"/>
                </a:lnTo>
                <a:lnTo>
                  <a:pt x="6504010" y="4666806"/>
                </a:lnTo>
                <a:lnTo>
                  <a:pt x="1435812" y="6858000"/>
                </a:lnTo>
                <a:lnTo>
                  <a:pt x="1101944" y="6858000"/>
                </a:lnTo>
                <a:lnTo>
                  <a:pt x="0" y="4309223"/>
                </a:lnTo>
                <a:lnTo>
                  <a:pt x="0" y="1129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507655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xmlns="" id="{68FC2D2C-E288-4655-B149-7FDC6019F189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25478" y="2672859"/>
            <a:ext cx="1768509" cy="251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8C2D07FC-15C4-4C6A-986D-9F8AF75556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83566" y="2672859"/>
            <a:ext cx="1768509" cy="251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77E72DE7-6595-4BFA-8756-B9305A9898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41654" y="2672860"/>
            <a:ext cx="1768509" cy="251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F9074EBC-1F15-45F9-A91E-E5C4D64C81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1768509" cy="251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25CAF5-D11F-4EBB-976F-4EE501C8F940}"/>
              </a:ext>
            </a:extLst>
          </p:cNvPr>
          <p:cNvSpPr/>
          <p:nvPr userDrawn="1"/>
        </p:nvSpPr>
        <p:spPr>
          <a:xfrm>
            <a:off x="0" y="2672858"/>
            <a:ext cx="3064747" cy="2510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506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66858" y="364253"/>
            <a:ext cx="6012983" cy="3064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550CE873-3157-4ACA-9DEF-A3898679AE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86787" y="364253"/>
            <a:ext cx="3172650" cy="6056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97EDFA1B-E40C-4818-BE93-5913C50D0E2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66858" y="3627455"/>
            <a:ext cx="2902063" cy="28662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xmlns="" id="{A8A97DCE-D05A-4EB8-81BB-EFE1E828ADA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81193" y="3627455"/>
            <a:ext cx="2898648" cy="28662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98405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8995" y="2249718"/>
            <a:ext cx="1952494" cy="29338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497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8995" y="2249718"/>
            <a:ext cx="1952494" cy="29338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85689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8995" y="2249718"/>
            <a:ext cx="1952494" cy="29338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2202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accent1">
                <a:lumMod val="0"/>
                <a:lumOff val="100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34858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xmlns="" id="{EFC97D53-FA99-4CBD-AB1D-83FFB3BD488F}"/>
              </a:ext>
            </a:extLst>
          </p:cNvPr>
          <p:cNvSpPr/>
          <p:nvPr userDrawn="1"/>
        </p:nvSpPr>
        <p:spPr>
          <a:xfrm rot="5400000">
            <a:off x="4877311" y="1608819"/>
            <a:ext cx="138403" cy="98930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B8A79FB9-F5E9-41A6-86D2-806115F5E6D1}"/>
              </a:ext>
            </a:extLst>
          </p:cNvPr>
          <p:cNvSpPr/>
          <p:nvPr userDrawn="1"/>
        </p:nvSpPr>
        <p:spPr>
          <a:xfrm rot="16200000" flipH="1">
            <a:off x="11665598" y="6098134"/>
            <a:ext cx="138403" cy="91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03D248-C1F6-4A2E-BEBE-761B2FBA9433}"/>
              </a:ext>
            </a:extLst>
          </p:cNvPr>
          <p:cNvSpPr txBox="1"/>
          <p:nvPr userDrawn="1"/>
        </p:nvSpPr>
        <p:spPr>
          <a:xfrm>
            <a:off x="9893028" y="6386058"/>
            <a:ext cx="138457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Real Estate</a:t>
            </a:r>
            <a:endParaRPr lang="ko-KR" altLang="en-US" sz="16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B5EAB53-0AB0-49A7-8A0C-0A9D85479EC0}"/>
              </a:ext>
            </a:extLst>
          </p:cNvPr>
          <p:cNvGrpSpPr/>
          <p:nvPr userDrawn="1"/>
        </p:nvGrpSpPr>
        <p:grpSpPr>
          <a:xfrm>
            <a:off x="10508830" y="5751672"/>
            <a:ext cx="1616495" cy="860583"/>
            <a:chOff x="3631780" y="1691976"/>
            <a:chExt cx="4859204" cy="258692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7EC8A9F-0142-4609-95F7-1A271547C803}"/>
                </a:ext>
              </a:extLst>
            </p:cNvPr>
            <p:cNvSpPr/>
            <p:nvPr/>
          </p:nvSpPr>
          <p:spPr>
            <a:xfrm>
              <a:off x="4356826" y="3580626"/>
              <a:ext cx="692338" cy="6923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DCF3F67-0811-4C24-B10F-0D140D2AA63A}"/>
                </a:ext>
              </a:extLst>
            </p:cNvPr>
            <p:cNvGrpSpPr/>
            <p:nvPr/>
          </p:nvGrpSpPr>
          <p:grpSpPr>
            <a:xfrm>
              <a:off x="5715672" y="1691976"/>
              <a:ext cx="2775312" cy="2580988"/>
              <a:chOff x="5715672" y="1691976"/>
              <a:chExt cx="2775312" cy="2580988"/>
            </a:xfrm>
            <a:solidFill>
              <a:schemeClr val="accent4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BA3F13EE-C67A-4A94-8E09-F65FFC6AFA4A}"/>
                  </a:ext>
                </a:extLst>
              </p:cNvPr>
              <p:cNvSpPr/>
              <p:nvPr/>
            </p:nvSpPr>
            <p:spPr>
              <a:xfrm>
                <a:off x="7644977" y="3580626"/>
                <a:ext cx="692338" cy="69233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99456DDD-1149-4AA4-8114-105A36EE6101}"/>
                  </a:ext>
                </a:extLst>
              </p:cNvPr>
              <p:cNvSpPr/>
              <p:nvPr/>
            </p:nvSpPr>
            <p:spPr>
              <a:xfrm>
                <a:off x="7042069" y="2524772"/>
                <a:ext cx="1448915" cy="14489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B154FA3E-24E1-42E4-9A35-425F737CA35F}"/>
                  </a:ext>
                </a:extLst>
              </p:cNvPr>
              <p:cNvSpPr/>
              <p:nvPr/>
            </p:nvSpPr>
            <p:spPr>
              <a:xfrm>
                <a:off x="6494078" y="2004217"/>
                <a:ext cx="1150899" cy="1150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C6C7D145-134C-4FE3-8FF9-BCEC4B6CA6BA}"/>
                  </a:ext>
                </a:extLst>
              </p:cNvPr>
              <p:cNvSpPr/>
              <p:nvPr/>
            </p:nvSpPr>
            <p:spPr>
              <a:xfrm>
                <a:off x="5715672" y="1691976"/>
                <a:ext cx="969145" cy="96914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717A5171-079A-4D92-B321-8987F6E34CC2}"/>
                  </a:ext>
                </a:extLst>
              </p:cNvPr>
              <p:cNvSpPr/>
              <p:nvPr/>
            </p:nvSpPr>
            <p:spPr>
              <a:xfrm>
                <a:off x="7084624" y="3972002"/>
                <a:ext cx="952666" cy="293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FBBDD4EF-B3CB-4E3E-B303-0CD5F31B137E}"/>
                </a:ext>
              </a:extLst>
            </p:cNvPr>
            <p:cNvGrpSpPr/>
            <p:nvPr/>
          </p:nvGrpSpPr>
          <p:grpSpPr>
            <a:xfrm>
              <a:off x="4298370" y="1809306"/>
              <a:ext cx="3786551" cy="2465573"/>
              <a:chOff x="4298370" y="1809306"/>
              <a:chExt cx="3786551" cy="246557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04D636DE-3F26-4E27-AD6D-B784D857AC99}"/>
                  </a:ext>
                </a:extLst>
              </p:cNvPr>
              <p:cNvSpPr/>
              <p:nvPr/>
            </p:nvSpPr>
            <p:spPr>
              <a:xfrm>
                <a:off x="5322069" y="2156859"/>
                <a:ext cx="1043914" cy="104391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D36D5D76-54F7-4983-873A-E9249D9B27AA}"/>
                  </a:ext>
                </a:extLst>
              </p:cNvPr>
              <p:cNvSpPr/>
              <p:nvPr/>
            </p:nvSpPr>
            <p:spPr>
              <a:xfrm>
                <a:off x="4298370" y="2176549"/>
                <a:ext cx="692338" cy="6923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0632AEFC-348B-439E-A407-D68AA774B02B}"/>
                  </a:ext>
                </a:extLst>
              </p:cNvPr>
              <p:cNvSpPr/>
              <p:nvPr/>
            </p:nvSpPr>
            <p:spPr>
              <a:xfrm>
                <a:off x="4809919" y="1809306"/>
                <a:ext cx="1081542" cy="108154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EADCE84-13E0-496D-8C9D-04C0B9B6FB73}"/>
                  </a:ext>
                </a:extLst>
              </p:cNvPr>
              <p:cNvSpPr/>
              <p:nvPr/>
            </p:nvSpPr>
            <p:spPr>
              <a:xfrm>
                <a:off x="6180316" y="2502943"/>
                <a:ext cx="753706" cy="75370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BA412BF7-6E8B-46D7-91C0-20C9A7951A5A}"/>
                  </a:ext>
                </a:extLst>
              </p:cNvPr>
              <p:cNvSpPr/>
              <p:nvPr/>
            </p:nvSpPr>
            <p:spPr>
              <a:xfrm>
                <a:off x="6934022" y="2588625"/>
                <a:ext cx="1150899" cy="11509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643FFB8D-4436-4398-8669-1B7030A860AD}"/>
                  </a:ext>
                </a:extLst>
              </p:cNvPr>
              <p:cNvSpPr/>
              <p:nvPr/>
            </p:nvSpPr>
            <p:spPr>
              <a:xfrm>
                <a:off x="7325201" y="3425414"/>
                <a:ext cx="655148" cy="6551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8A1C9E68-FE5B-4D06-BFD6-B836A0EE0D8A}"/>
                  </a:ext>
                </a:extLst>
              </p:cNvPr>
              <p:cNvSpPr/>
              <p:nvPr/>
            </p:nvSpPr>
            <p:spPr>
              <a:xfrm>
                <a:off x="7095848" y="3619731"/>
                <a:ext cx="655148" cy="6551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411F6427-B46A-476C-A1FE-438921C33141}"/>
                  </a:ext>
                </a:extLst>
              </p:cNvPr>
              <p:cNvSpPr/>
              <p:nvPr/>
            </p:nvSpPr>
            <p:spPr>
              <a:xfrm>
                <a:off x="6575764" y="2862232"/>
                <a:ext cx="655148" cy="6551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0871897A-671A-4DF2-8FE8-89C3E46C5C41}"/>
                  </a:ext>
                </a:extLst>
              </p:cNvPr>
              <p:cNvSpPr/>
              <p:nvPr/>
            </p:nvSpPr>
            <p:spPr>
              <a:xfrm>
                <a:off x="6473567" y="3370881"/>
                <a:ext cx="841098" cy="84109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273E5CC0-00B6-418D-B32A-99090DFF4E42}"/>
                  </a:ext>
                </a:extLst>
              </p:cNvPr>
              <p:cNvSpPr/>
              <p:nvPr/>
            </p:nvSpPr>
            <p:spPr>
              <a:xfrm>
                <a:off x="6226213" y="4147024"/>
                <a:ext cx="1256511" cy="10344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BEF72336-3F79-4A97-8B24-887979BA1BC4}"/>
                  </a:ext>
                </a:extLst>
              </p:cNvPr>
              <p:cNvSpPr/>
              <p:nvPr/>
            </p:nvSpPr>
            <p:spPr>
              <a:xfrm>
                <a:off x="5260062" y="2611101"/>
                <a:ext cx="692338" cy="6923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04D2FE2-9428-49AD-8275-8646559047EA}"/>
                </a:ext>
              </a:extLst>
            </p:cNvPr>
            <p:cNvGrpSpPr/>
            <p:nvPr/>
          </p:nvGrpSpPr>
          <p:grpSpPr>
            <a:xfrm>
              <a:off x="3631780" y="2451097"/>
              <a:ext cx="3196921" cy="1827803"/>
              <a:chOff x="3631780" y="2451097"/>
              <a:chExt cx="3196921" cy="182780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7C0BEA64-4E59-42CE-A307-A9B2FC69002A}"/>
                  </a:ext>
                </a:extLst>
              </p:cNvPr>
              <p:cNvSpPr/>
              <p:nvPr/>
            </p:nvSpPr>
            <p:spPr>
              <a:xfrm>
                <a:off x="3631780" y="2451097"/>
                <a:ext cx="969145" cy="96914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6EE78404-9AA0-4852-882C-49A3C9A44FC8}"/>
                  </a:ext>
                </a:extLst>
              </p:cNvPr>
              <p:cNvSpPr/>
              <p:nvPr/>
            </p:nvSpPr>
            <p:spPr>
              <a:xfrm>
                <a:off x="3681373" y="3214859"/>
                <a:ext cx="692338" cy="6923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9BABA818-FD93-46E2-B427-CAD3408031F7}"/>
                  </a:ext>
                </a:extLst>
              </p:cNvPr>
              <p:cNvSpPr/>
              <p:nvPr/>
            </p:nvSpPr>
            <p:spPr>
              <a:xfrm>
                <a:off x="4232071" y="2602088"/>
                <a:ext cx="1150899" cy="11509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5F5C9629-B030-43F5-99A7-C079CDBFC02E}"/>
                  </a:ext>
                </a:extLst>
              </p:cNvPr>
              <p:cNvSpPr/>
              <p:nvPr/>
            </p:nvSpPr>
            <p:spPr>
              <a:xfrm>
                <a:off x="3857615" y="3486535"/>
                <a:ext cx="792365" cy="7923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D1B24AA7-6811-4B16-8042-685AC7A7252C}"/>
                  </a:ext>
                </a:extLst>
              </p:cNvPr>
              <p:cNvSpPr/>
              <p:nvPr/>
            </p:nvSpPr>
            <p:spPr>
              <a:xfrm>
                <a:off x="4643275" y="2959747"/>
                <a:ext cx="1312378" cy="131237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F1C50555-CD46-4DBA-A103-C149350D058C}"/>
                  </a:ext>
                </a:extLst>
              </p:cNvPr>
              <p:cNvSpPr/>
              <p:nvPr/>
            </p:nvSpPr>
            <p:spPr>
              <a:xfrm>
                <a:off x="5510955" y="3011196"/>
                <a:ext cx="1262266" cy="1262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11A46BE6-73B1-4DA6-91F3-F4D01E3522F8}"/>
                  </a:ext>
                </a:extLst>
              </p:cNvPr>
              <p:cNvSpPr/>
              <p:nvPr/>
            </p:nvSpPr>
            <p:spPr>
              <a:xfrm>
                <a:off x="4247109" y="4098443"/>
                <a:ext cx="1967954" cy="17252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D574A065-0D8C-45A4-B697-1EAEE7EAEF03}"/>
                  </a:ext>
                </a:extLst>
              </p:cNvPr>
              <p:cNvSpPr/>
              <p:nvPr/>
            </p:nvSpPr>
            <p:spPr>
              <a:xfrm>
                <a:off x="6296024" y="3742075"/>
                <a:ext cx="532677" cy="53267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F3D2ADC-CE7F-4D56-BFEF-9BEA82F4E688}"/>
                </a:ext>
              </a:extLst>
            </p:cNvPr>
            <p:cNvGrpSpPr/>
            <p:nvPr/>
          </p:nvGrpSpPr>
          <p:grpSpPr>
            <a:xfrm>
              <a:off x="4055658" y="1945053"/>
              <a:ext cx="4220275" cy="2333847"/>
              <a:chOff x="4055658" y="1925597"/>
              <a:chExt cx="4220275" cy="2333847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4D5FE209-5876-4F41-AAB8-A3922AB0EAC6}"/>
                  </a:ext>
                </a:extLst>
              </p:cNvPr>
              <p:cNvSpPr/>
              <p:nvPr/>
            </p:nvSpPr>
            <p:spPr>
              <a:xfrm>
                <a:off x="5674127" y="2137226"/>
                <a:ext cx="428693" cy="2119360"/>
              </a:xfrm>
              <a:custGeom>
                <a:avLst/>
                <a:gdLst>
                  <a:gd name="connsiteX0" fmla="*/ 477202 w 476250"/>
                  <a:gd name="connsiteY0" fmla="*/ 2308860 h 2305050"/>
                  <a:gd name="connsiteX1" fmla="*/ 0 w 476250"/>
                  <a:gd name="connsiteY1" fmla="*/ 2308860 h 2305050"/>
                  <a:gd name="connsiteX2" fmla="*/ 0 w 476250"/>
                  <a:gd name="connsiteY2" fmla="*/ 0 h 2305050"/>
                  <a:gd name="connsiteX3" fmla="*/ 477202 w 476250"/>
                  <a:gd name="connsiteY3" fmla="*/ 0 h 2305050"/>
                  <a:gd name="connsiteX4" fmla="*/ 477202 w 476250"/>
                  <a:gd name="connsiteY4" fmla="*/ 2308860 h 2305050"/>
                  <a:gd name="connsiteX5" fmla="*/ 452438 w 476250"/>
                  <a:gd name="connsiteY5" fmla="*/ 1071563 h 2305050"/>
                  <a:gd name="connsiteX6" fmla="*/ 332422 w 476250"/>
                  <a:gd name="connsiteY6" fmla="*/ 1071563 h 2305050"/>
                  <a:gd name="connsiteX7" fmla="*/ 332422 w 476250"/>
                  <a:gd name="connsiteY7" fmla="*/ 1188720 h 2305050"/>
                  <a:gd name="connsiteX8" fmla="*/ 452438 w 476250"/>
                  <a:gd name="connsiteY8" fmla="*/ 1188720 h 2305050"/>
                  <a:gd name="connsiteX9" fmla="*/ 452438 w 476250"/>
                  <a:gd name="connsiteY9" fmla="*/ 1071563 h 2305050"/>
                  <a:gd name="connsiteX10" fmla="*/ 298132 w 476250"/>
                  <a:gd name="connsiteY10" fmla="*/ 1190625 h 2305050"/>
                  <a:gd name="connsiteX11" fmla="*/ 298132 w 476250"/>
                  <a:gd name="connsiteY11" fmla="*/ 1070610 h 2305050"/>
                  <a:gd name="connsiteX12" fmla="*/ 180975 w 476250"/>
                  <a:gd name="connsiteY12" fmla="*/ 1070610 h 2305050"/>
                  <a:gd name="connsiteX13" fmla="*/ 180975 w 476250"/>
                  <a:gd name="connsiteY13" fmla="*/ 1190625 h 2305050"/>
                  <a:gd name="connsiteX14" fmla="*/ 298132 w 476250"/>
                  <a:gd name="connsiteY14" fmla="*/ 1190625 h 2305050"/>
                  <a:gd name="connsiteX15" fmla="*/ 27622 w 476250"/>
                  <a:gd name="connsiteY15" fmla="*/ 1188720 h 2305050"/>
                  <a:gd name="connsiteX16" fmla="*/ 146685 w 476250"/>
                  <a:gd name="connsiteY16" fmla="*/ 1188720 h 2305050"/>
                  <a:gd name="connsiteX17" fmla="*/ 146685 w 476250"/>
                  <a:gd name="connsiteY17" fmla="*/ 1070610 h 2305050"/>
                  <a:gd name="connsiteX18" fmla="*/ 27622 w 476250"/>
                  <a:gd name="connsiteY18" fmla="*/ 1070610 h 2305050"/>
                  <a:gd name="connsiteX19" fmla="*/ 27622 w 476250"/>
                  <a:gd name="connsiteY19" fmla="*/ 1188720 h 2305050"/>
                  <a:gd name="connsiteX20" fmla="*/ 28575 w 476250"/>
                  <a:gd name="connsiteY20" fmla="*/ 328613 h 2305050"/>
                  <a:gd name="connsiteX21" fmla="*/ 28575 w 476250"/>
                  <a:gd name="connsiteY21" fmla="*/ 448627 h 2305050"/>
                  <a:gd name="connsiteX22" fmla="*/ 147638 w 476250"/>
                  <a:gd name="connsiteY22" fmla="*/ 448627 h 2305050"/>
                  <a:gd name="connsiteX23" fmla="*/ 147638 w 476250"/>
                  <a:gd name="connsiteY23" fmla="*/ 328613 h 2305050"/>
                  <a:gd name="connsiteX24" fmla="*/ 28575 w 476250"/>
                  <a:gd name="connsiteY24" fmla="*/ 328613 h 2305050"/>
                  <a:gd name="connsiteX25" fmla="*/ 450532 w 476250"/>
                  <a:gd name="connsiteY25" fmla="*/ 744855 h 2305050"/>
                  <a:gd name="connsiteX26" fmla="*/ 450532 w 476250"/>
                  <a:gd name="connsiteY26" fmla="*/ 627697 h 2305050"/>
                  <a:gd name="connsiteX27" fmla="*/ 331470 w 476250"/>
                  <a:gd name="connsiteY27" fmla="*/ 627697 h 2305050"/>
                  <a:gd name="connsiteX28" fmla="*/ 331470 w 476250"/>
                  <a:gd name="connsiteY28" fmla="*/ 744855 h 2305050"/>
                  <a:gd name="connsiteX29" fmla="*/ 450532 w 476250"/>
                  <a:gd name="connsiteY29" fmla="*/ 744855 h 2305050"/>
                  <a:gd name="connsiteX30" fmla="*/ 147638 w 476250"/>
                  <a:gd name="connsiteY30" fmla="*/ 626745 h 2305050"/>
                  <a:gd name="connsiteX31" fmla="*/ 27622 w 476250"/>
                  <a:gd name="connsiteY31" fmla="*/ 626745 h 2305050"/>
                  <a:gd name="connsiteX32" fmla="*/ 27622 w 476250"/>
                  <a:gd name="connsiteY32" fmla="*/ 743902 h 2305050"/>
                  <a:gd name="connsiteX33" fmla="*/ 147638 w 476250"/>
                  <a:gd name="connsiteY33" fmla="*/ 743902 h 2305050"/>
                  <a:gd name="connsiteX34" fmla="*/ 147638 w 476250"/>
                  <a:gd name="connsiteY34" fmla="*/ 626745 h 2305050"/>
                  <a:gd name="connsiteX35" fmla="*/ 298132 w 476250"/>
                  <a:gd name="connsiteY35" fmla="*/ 1337310 h 2305050"/>
                  <a:gd name="connsiteX36" fmla="*/ 298132 w 476250"/>
                  <a:gd name="connsiteY36" fmla="*/ 1219200 h 2305050"/>
                  <a:gd name="connsiteX37" fmla="*/ 180975 w 476250"/>
                  <a:gd name="connsiteY37" fmla="*/ 1219200 h 2305050"/>
                  <a:gd name="connsiteX38" fmla="*/ 180975 w 476250"/>
                  <a:gd name="connsiteY38" fmla="*/ 1337310 h 2305050"/>
                  <a:gd name="connsiteX39" fmla="*/ 298132 w 476250"/>
                  <a:gd name="connsiteY39" fmla="*/ 1337310 h 2305050"/>
                  <a:gd name="connsiteX40" fmla="*/ 180022 w 476250"/>
                  <a:gd name="connsiteY40" fmla="*/ 476250 h 2305050"/>
                  <a:gd name="connsiteX41" fmla="*/ 180022 w 476250"/>
                  <a:gd name="connsiteY41" fmla="*/ 595313 h 2305050"/>
                  <a:gd name="connsiteX42" fmla="*/ 299085 w 476250"/>
                  <a:gd name="connsiteY42" fmla="*/ 595313 h 2305050"/>
                  <a:gd name="connsiteX43" fmla="*/ 299085 w 476250"/>
                  <a:gd name="connsiteY43" fmla="*/ 476250 h 2305050"/>
                  <a:gd name="connsiteX44" fmla="*/ 180022 w 476250"/>
                  <a:gd name="connsiteY44" fmla="*/ 476250 h 2305050"/>
                  <a:gd name="connsiteX45" fmla="*/ 452438 w 476250"/>
                  <a:gd name="connsiteY45" fmla="*/ 32385 h 2305050"/>
                  <a:gd name="connsiteX46" fmla="*/ 330518 w 476250"/>
                  <a:gd name="connsiteY46" fmla="*/ 32385 h 2305050"/>
                  <a:gd name="connsiteX47" fmla="*/ 330518 w 476250"/>
                  <a:gd name="connsiteY47" fmla="*/ 148590 h 2305050"/>
                  <a:gd name="connsiteX48" fmla="*/ 452438 w 476250"/>
                  <a:gd name="connsiteY48" fmla="*/ 148590 h 2305050"/>
                  <a:gd name="connsiteX49" fmla="*/ 452438 w 476250"/>
                  <a:gd name="connsiteY49" fmla="*/ 32385 h 2305050"/>
                  <a:gd name="connsiteX50" fmla="*/ 300038 w 476250"/>
                  <a:gd name="connsiteY50" fmla="*/ 31432 h 2305050"/>
                  <a:gd name="connsiteX51" fmla="*/ 180022 w 476250"/>
                  <a:gd name="connsiteY51" fmla="*/ 31432 h 2305050"/>
                  <a:gd name="connsiteX52" fmla="*/ 180022 w 476250"/>
                  <a:gd name="connsiteY52" fmla="*/ 149542 h 2305050"/>
                  <a:gd name="connsiteX53" fmla="*/ 300038 w 476250"/>
                  <a:gd name="connsiteY53" fmla="*/ 149542 h 2305050"/>
                  <a:gd name="connsiteX54" fmla="*/ 300038 w 476250"/>
                  <a:gd name="connsiteY54" fmla="*/ 31432 h 2305050"/>
                  <a:gd name="connsiteX55" fmla="*/ 300038 w 476250"/>
                  <a:gd name="connsiteY55" fmla="*/ 299085 h 2305050"/>
                  <a:gd name="connsiteX56" fmla="*/ 300038 w 476250"/>
                  <a:gd name="connsiteY56" fmla="*/ 180022 h 2305050"/>
                  <a:gd name="connsiteX57" fmla="*/ 179070 w 476250"/>
                  <a:gd name="connsiteY57" fmla="*/ 180022 h 2305050"/>
                  <a:gd name="connsiteX58" fmla="*/ 179070 w 476250"/>
                  <a:gd name="connsiteY58" fmla="*/ 299085 h 2305050"/>
                  <a:gd name="connsiteX59" fmla="*/ 300038 w 476250"/>
                  <a:gd name="connsiteY59" fmla="*/ 299085 h 2305050"/>
                  <a:gd name="connsiteX60" fmla="*/ 147638 w 476250"/>
                  <a:gd name="connsiteY60" fmla="*/ 477202 h 2305050"/>
                  <a:gd name="connsiteX61" fmla="*/ 26670 w 476250"/>
                  <a:gd name="connsiteY61" fmla="*/ 477202 h 2305050"/>
                  <a:gd name="connsiteX62" fmla="*/ 26670 w 476250"/>
                  <a:gd name="connsiteY62" fmla="*/ 594360 h 2305050"/>
                  <a:gd name="connsiteX63" fmla="*/ 147638 w 476250"/>
                  <a:gd name="connsiteY63" fmla="*/ 594360 h 2305050"/>
                  <a:gd name="connsiteX64" fmla="*/ 147638 w 476250"/>
                  <a:gd name="connsiteY64" fmla="*/ 477202 h 2305050"/>
                  <a:gd name="connsiteX65" fmla="*/ 450532 w 476250"/>
                  <a:gd name="connsiteY65" fmla="*/ 1041082 h 2305050"/>
                  <a:gd name="connsiteX66" fmla="*/ 450532 w 476250"/>
                  <a:gd name="connsiteY66" fmla="*/ 923925 h 2305050"/>
                  <a:gd name="connsiteX67" fmla="*/ 331470 w 476250"/>
                  <a:gd name="connsiteY67" fmla="*/ 923925 h 2305050"/>
                  <a:gd name="connsiteX68" fmla="*/ 331470 w 476250"/>
                  <a:gd name="connsiteY68" fmla="*/ 1041082 h 2305050"/>
                  <a:gd name="connsiteX69" fmla="*/ 450532 w 476250"/>
                  <a:gd name="connsiteY69" fmla="*/ 1041082 h 2305050"/>
                  <a:gd name="connsiteX70" fmla="*/ 332422 w 476250"/>
                  <a:gd name="connsiteY70" fmla="*/ 1218248 h 2305050"/>
                  <a:gd name="connsiteX71" fmla="*/ 332422 w 476250"/>
                  <a:gd name="connsiteY71" fmla="*/ 1336357 h 2305050"/>
                  <a:gd name="connsiteX72" fmla="*/ 451485 w 476250"/>
                  <a:gd name="connsiteY72" fmla="*/ 1336357 h 2305050"/>
                  <a:gd name="connsiteX73" fmla="*/ 451485 w 476250"/>
                  <a:gd name="connsiteY73" fmla="*/ 1218248 h 2305050"/>
                  <a:gd name="connsiteX74" fmla="*/ 332422 w 476250"/>
                  <a:gd name="connsiteY74" fmla="*/ 1218248 h 2305050"/>
                  <a:gd name="connsiteX75" fmla="*/ 452438 w 476250"/>
                  <a:gd name="connsiteY75" fmla="*/ 447675 h 2305050"/>
                  <a:gd name="connsiteX76" fmla="*/ 452438 w 476250"/>
                  <a:gd name="connsiteY76" fmla="*/ 329565 h 2305050"/>
                  <a:gd name="connsiteX77" fmla="*/ 331470 w 476250"/>
                  <a:gd name="connsiteY77" fmla="*/ 329565 h 2305050"/>
                  <a:gd name="connsiteX78" fmla="*/ 331470 w 476250"/>
                  <a:gd name="connsiteY78" fmla="*/ 447675 h 2305050"/>
                  <a:gd name="connsiteX79" fmla="*/ 452438 w 476250"/>
                  <a:gd name="connsiteY79" fmla="*/ 447675 h 2305050"/>
                  <a:gd name="connsiteX80" fmla="*/ 300038 w 476250"/>
                  <a:gd name="connsiteY80" fmla="*/ 448627 h 2305050"/>
                  <a:gd name="connsiteX81" fmla="*/ 300038 w 476250"/>
                  <a:gd name="connsiteY81" fmla="*/ 328613 h 2305050"/>
                  <a:gd name="connsiteX82" fmla="*/ 180022 w 476250"/>
                  <a:gd name="connsiteY82" fmla="*/ 328613 h 2305050"/>
                  <a:gd name="connsiteX83" fmla="*/ 180022 w 476250"/>
                  <a:gd name="connsiteY83" fmla="*/ 448627 h 2305050"/>
                  <a:gd name="connsiteX84" fmla="*/ 300038 w 476250"/>
                  <a:gd name="connsiteY84" fmla="*/ 448627 h 2305050"/>
                  <a:gd name="connsiteX85" fmla="*/ 146685 w 476250"/>
                  <a:gd name="connsiteY85" fmla="*/ 299085 h 2305050"/>
                  <a:gd name="connsiteX86" fmla="*/ 146685 w 476250"/>
                  <a:gd name="connsiteY86" fmla="*/ 181927 h 2305050"/>
                  <a:gd name="connsiteX87" fmla="*/ 27622 w 476250"/>
                  <a:gd name="connsiteY87" fmla="*/ 181927 h 2305050"/>
                  <a:gd name="connsiteX88" fmla="*/ 27622 w 476250"/>
                  <a:gd name="connsiteY88" fmla="*/ 299085 h 2305050"/>
                  <a:gd name="connsiteX89" fmla="*/ 146685 w 476250"/>
                  <a:gd name="connsiteY89" fmla="*/ 299085 h 2305050"/>
                  <a:gd name="connsiteX90" fmla="*/ 145732 w 476250"/>
                  <a:gd name="connsiteY90" fmla="*/ 889635 h 2305050"/>
                  <a:gd name="connsiteX91" fmla="*/ 145732 w 476250"/>
                  <a:gd name="connsiteY91" fmla="*/ 772477 h 2305050"/>
                  <a:gd name="connsiteX92" fmla="*/ 28575 w 476250"/>
                  <a:gd name="connsiteY92" fmla="*/ 772477 h 2305050"/>
                  <a:gd name="connsiteX93" fmla="*/ 28575 w 476250"/>
                  <a:gd name="connsiteY93" fmla="*/ 889635 h 2305050"/>
                  <a:gd name="connsiteX94" fmla="*/ 145732 w 476250"/>
                  <a:gd name="connsiteY94" fmla="*/ 889635 h 2305050"/>
                  <a:gd name="connsiteX95" fmla="*/ 179070 w 476250"/>
                  <a:gd name="connsiteY95" fmla="*/ 889635 h 2305050"/>
                  <a:gd name="connsiteX96" fmla="*/ 298132 w 476250"/>
                  <a:gd name="connsiteY96" fmla="*/ 889635 h 2305050"/>
                  <a:gd name="connsiteX97" fmla="*/ 298132 w 476250"/>
                  <a:gd name="connsiteY97" fmla="*/ 772477 h 2305050"/>
                  <a:gd name="connsiteX98" fmla="*/ 179070 w 476250"/>
                  <a:gd name="connsiteY98" fmla="*/ 772477 h 2305050"/>
                  <a:gd name="connsiteX99" fmla="*/ 179070 w 476250"/>
                  <a:gd name="connsiteY99" fmla="*/ 889635 h 2305050"/>
                  <a:gd name="connsiteX100" fmla="*/ 450532 w 476250"/>
                  <a:gd name="connsiteY100" fmla="*/ 890588 h 2305050"/>
                  <a:gd name="connsiteX101" fmla="*/ 450532 w 476250"/>
                  <a:gd name="connsiteY101" fmla="*/ 771525 h 2305050"/>
                  <a:gd name="connsiteX102" fmla="*/ 331470 w 476250"/>
                  <a:gd name="connsiteY102" fmla="*/ 771525 h 2305050"/>
                  <a:gd name="connsiteX103" fmla="*/ 331470 w 476250"/>
                  <a:gd name="connsiteY103" fmla="*/ 890588 h 2305050"/>
                  <a:gd name="connsiteX104" fmla="*/ 450532 w 476250"/>
                  <a:gd name="connsiteY104" fmla="*/ 890588 h 2305050"/>
                  <a:gd name="connsiteX105" fmla="*/ 298132 w 476250"/>
                  <a:gd name="connsiteY105" fmla="*/ 1370648 h 2305050"/>
                  <a:gd name="connsiteX106" fmla="*/ 180022 w 476250"/>
                  <a:gd name="connsiteY106" fmla="*/ 1370648 h 2305050"/>
                  <a:gd name="connsiteX107" fmla="*/ 180022 w 476250"/>
                  <a:gd name="connsiteY107" fmla="*/ 1486853 h 2305050"/>
                  <a:gd name="connsiteX108" fmla="*/ 298132 w 476250"/>
                  <a:gd name="connsiteY108" fmla="*/ 1486853 h 2305050"/>
                  <a:gd name="connsiteX109" fmla="*/ 298132 w 476250"/>
                  <a:gd name="connsiteY109" fmla="*/ 1370648 h 2305050"/>
                  <a:gd name="connsiteX110" fmla="*/ 299085 w 476250"/>
                  <a:gd name="connsiteY110" fmla="*/ 1632585 h 2305050"/>
                  <a:gd name="connsiteX111" fmla="*/ 299085 w 476250"/>
                  <a:gd name="connsiteY111" fmla="*/ 1516380 h 2305050"/>
                  <a:gd name="connsiteX112" fmla="*/ 179070 w 476250"/>
                  <a:gd name="connsiteY112" fmla="*/ 1516380 h 2305050"/>
                  <a:gd name="connsiteX113" fmla="*/ 179070 w 476250"/>
                  <a:gd name="connsiteY113" fmla="*/ 1632585 h 2305050"/>
                  <a:gd name="connsiteX114" fmla="*/ 299085 w 476250"/>
                  <a:gd name="connsiteY114" fmla="*/ 1632585 h 2305050"/>
                  <a:gd name="connsiteX115" fmla="*/ 146685 w 476250"/>
                  <a:gd name="connsiteY115" fmla="*/ 1370648 h 2305050"/>
                  <a:gd name="connsiteX116" fmla="*/ 28575 w 476250"/>
                  <a:gd name="connsiteY116" fmla="*/ 1370648 h 2305050"/>
                  <a:gd name="connsiteX117" fmla="*/ 28575 w 476250"/>
                  <a:gd name="connsiteY117" fmla="*/ 1486853 h 2305050"/>
                  <a:gd name="connsiteX118" fmla="*/ 146685 w 476250"/>
                  <a:gd name="connsiteY118" fmla="*/ 1486853 h 2305050"/>
                  <a:gd name="connsiteX119" fmla="*/ 146685 w 476250"/>
                  <a:gd name="connsiteY119" fmla="*/ 1370648 h 2305050"/>
                  <a:gd name="connsiteX120" fmla="*/ 449580 w 476250"/>
                  <a:gd name="connsiteY120" fmla="*/ 1631632 h 2305050"/>
                  <a:gd name="connsiteX121" fmla="*/ 449580 w 476250"/>
                  <a:gd name="connsiteY121" fmla="*/ 1514475 h 2305050"/>
                  <a:gd name="connsiteX122" fmla="*/ 332422 w 476250"/>
                  <a:gd name="connsiteY122" fmla="*/ 1514475 h 2305050"/>
                  <a:gd name="connsiteX123" fmla="*/ 332422 w 476250"/>
                  <a:gd name="connsiteY123" fmla="*/ 1631632 h 2305050"/>
                  <a:gd name="connsiteX124" fmla="*/ 449580 w 476250"/>
                  <a:gd name="connsiteY124" fmla="*/ 1631632 h 230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76250" h="2305050">
                    <a:moveTo>
                      <a:pt x="477202" y="2308860"/>
                    </a:moveTo>
                    <a:cubicBezTo>
                      <a:pt x="316230" y="2308860"/>
                      <a:pt x="160020" y="2308860"/>
                      <a:pt x="0" y="2308860"/>
                    </a:cubicBezTo>
                    <a:cubicBezTo>
                      <a:pt x="0" y="1539240"/>
                      <a:pt x="0" y="771525"/>
                      <a:pt x="0" y="0"/>
                    </a:cubicBezTo>
                    <a:cubicBezTo>
                      <a:pt x="157163" y="0"/>
                      <a:pt x="315277" y="0"/>
                      <a:pt x="477202" y="0"/>
                    </a:cubicBezTo>
                    <a:cubicBezTo>
                      <a:pt x="477202" y="767715"/>
                      <a:pt x="477202" y="1536382"/>
                      <a:pt x="477202" y="2308860"/>
                    </a:cubicBezTo>
                    <a:close/>
                    <a:moveTo>
                      <a:pt x="452438" y="1071563"/>
                    </a:moveTo>
                    <a:cubicBezTo>
                      <a:pt x="412432" y="1071563"/>
                      <a:pt x="372427" y="1071563"/>
                      <a:pt x="332422" y="1071563"/>
                    </a:cubicBezTo>
                    <a:cubicBezTo>
                      <a:pt x="332422" y="1112520"/>
                      <a:pt x="332422" y="1150620"/>
                      <a:pt x="332422" y="1188720"/>
                    </a:cubicBezTo>
                    <a:cubicBezTo>
                      <a:pt x="374332" y="1188720"/>
                      <a:pt x="412432" y="1188720"/>
                      <a:pt x="452438" y="1188720"/>
                    </a:cubicBezTo>
                    <a:cubicBezTo>
                      <a:pt x="452438" y="1147763"/>
                      <a:pt x="452438" y="1111567"/>
                      <a:pt x="452438" y="1071563"/>
                    </a:cubicBezTo>
                    <a:close/>
                    <a:moveTo>
                      <a:pt x="298132" y="1190625"/>
                    </a:moveTo>
                    <a:cubicBezTo>
                      <a:pt x="298132" y="1147763"/>
                      <a:pt x="298132" y="1108710"/>
                      <a:pt x="298132" y="1070610"/>
                    </a:cubicBezTo>
                    <a:cubicBezTo>
                      <a:pt x="256222" y="1070610"/>
                      <a:pt x="218122" y="1070610"/>
                      <a:pt x="180975" y="1070610"/>
                    </a:cubicBezTo>
                    <a:cubicBezTo>
                      <a:pt x="180975" y="1112520"/>
                      <a:pt x="180975" y="1151573"/>
                      <a:pt x="180975" y="1190625"/>
                    </a:cubicBezTo>
                    <a:cubicBezTo>
                      <a:pt x="220980" y="1190625"/>
                      <a:pt x="257175" y="1190625"/>
                      <a:pt x="298132" y="1190625"/>
                    </a:cubicBezTo>
                    <a:close/>
                    <a:moveTo>
                      <a:pt x="27622" y="1188720"/>
                    </a:moveTo>
                    <a:cubicBezTo>
                      <a:pt x="68580" y="1188720"/>
                      <a:pt x="106680" y="1188720"/>
                      <a:pt x="146685" y="1188720"/>
                    </a:cubicBezTo>
                    <a:cubicBezTo>
                      <a:pt x="146685" y="1146810"/>
                      <a:pt x="146685" y="1108710"/>
                      <a:pt x="146685" y="1070610"/>
                    </a:cubicBezTo>
                    <a:cubicBezTo>
                      <a:pt x="104775" y="1070610"/>
                      <a:pt x="66675" y="1070610"/>
                      <a:pt x="27622" y="1070610"/>
                    </a:cubicBezTo>
                    <a:cubicBezTo>
                      <a:pt x="27622" y="1112520"/>
                      <a:pt x="27622" y="1149667"/>
                      <a:pt x="27622" y="1188720"/>
                    </a:cubicBezTo>
                    <a:close/>
                    <a:moveTo>
                      <a:pt x="28575" y="328613"/>
                    </a:moveTo>
                    <a:cubicBezTo>
                      <a:pt x="28575" y="372427"/>
                      <a:pt x="28575" y="410527"/>
                      <a:pt x="28575" y="448627"/>
                    </a:cubicBezTo>
                    <a:cubicBezTo>
                      <a:pt x="70485" y="448627"/>
                      <a:pt x="107632" y="448627"/>
                      <a:pt x="147638" y="448627"/>
                    </a:cubicBezTo>
                    <a:cubicBezTo>
                      <a:pt x="147638" y="407670"/>
                      <a:pt x="147638" y="369570"/>
                      <a:pt x="147638" y="328613"/>
                    </a:cubicBezTo>
                    <a:cubicBezTo>
                      <a:pt x="106680" y="328613"/>
                      <a:pt x="68580" y="328613"/>
                      <a:pt x="28575" y="328613"/>
                    </a:cubicBezTo>
                    <a:close/>
                    <a:moveTo>
                      <a:pt x="450532" y="744855"/>
                    </a:moveTo>
                    <a:cubicBezTo>
                      <a:pt x="450532" y="702945"/>
                      <a:pt x="450532" y="664845"/>
                      <a:pt x="450532" y="627697"/>
                    </a:cubicBezTo>
                    <a:cubicBezTo>
                      <a:pt x="408622" y="627697"/>
                      <a:pt x="369570" y="627697"/>
                      <a:pt x="331470" y="627697"/>
                    </a:cubicBezTo>
                    <a:cubicBezTo>
                      <a:pt x="331470" y="668655"/>
                      <a:pt x="331470" y="705802"/>
                      <a:pt x="331470" y="744855"/>
                    </a:cubicBezTo>
                    <a:cubicBezTo>
                      <a:pt x="371475" y="744855"/>
                      <a:pt x="409575" y="744855"/>
                      <a:pt x="450532" y="744855"/>
                    </a:cubicBezTo>
                    <a:close/>
                    <a:moveTo>
                      <a:pt x="147638" y="626745"/>
                    </a:moveTo>
                    <a:cubicBezTo>
                      <a:pt x="106680" y="626745"/>
                      <a:pt x="67627" y="626745"/>
                      <a:pt x="27622" y="626745"/>
                    </a:cubicBezTo>
                    <a:cubicBezTo>
                      <a:pt x="27622" y="667702"/>
                      <a:pt x="27622" y="706755"/>
                      <a:pt x="27622" y="743902"/>
                    </a:cubicBezTo>
                    <a:cubicBezTo>
                      <a:pt x="69532" y="743902"/>
                      <a:pt x="107632" y="743902"/>
                      <a:pt x="147638" y="743902"/>
                    </a:cubicBezTo>
                    <a:cubicBezTo>
                      <a:pt x="147638" y="702945"/>
                      <a:pt x="147638" y="665797"/>
                      <a:pt x="147638" y="626745"/>
                    </a:cubicBezTo>
                    <a:close/>
                    <a:moveTo>
                      <a:pt x="298132" y="1337310"/>
                    </a:moveTo>
                    <a:cubicBezTo>
                      <a:pt x="298132" y="1295400"/>
                      <a:pt x="298132" y="1257300"/>
                      <a:pt x="298132" y="1219200"/>
                    </a:cubicBezTo>
                    <a:cubicBezTo>
                      <a:pt x="256222" y="1219200"/>
                      <a:pt x="219075" y="1219200"/>
                      <a:pt x="180975" y="1219200"/>
                    </a:cubicBezTo>
                    <a:cubicBezTo>
                      <a:pt x="180975" y="1260157"/>
                      <a:pt x="180975" y="1298257"/>
                      <a:pt x="180975" y="1337310"/>
                    </a:cubicBezTo>
                    <a:cubicBezTo>
                      <a:pt x="220980" y="1337310"/>
                      <a:pt x="257175" y="1337310"/>
                      <a:pt x="298132" y="1337310"/>
                    </a:cubicBezTo>
                    <a:close/>
                    <a:moveTo>
                      <a:pt x="180022" y="476250"/>
                    </a:moveTo>
                    <a:cubicBezTo>
                      <a:pt x="180022" y="518160"/>
                      <a:pt x="180022" y="556260"/>
                      <a:pt x="180022" y="595313"/>
                    </a:cubicBezTo>
                    <a:cubicBezTo>
                      <a:pt x="220980" y="595313"/>
                      <a:pt x="259080" y="595313"/>
                      <a:pt x="299085" y="595313"/>
                    </a:cubicBezTo>
                    <a:cubicBezTo>
                      <a:pt x="299085" y="554355"/>
                      <a:pt x="299085" y="516255"/>
                      <a:pt x="299085" y="476250"/>
                    </a:cubicBezTo>
                    <a:cubicBezTo>
                      <a:pt x="259080" y="476250"/>
                      <a:pt x="220980" y="476250"/>
                      <a:pt x="180022" y="476250"/>
                    </a:cubicBezTo>
                    <a:close/>
                    <a:moveTo>
                      <a:pt x="452438" y="32385"/>
                    </a:moveTo>
                    <a:cubicBezTo>
                      <a:pt x="411480" y="32385"/>
                      <a:pt x="372427" y="32385"/>
                      <a:pt x="330518" y="32385"/>
                    </a:cubicBezTo>
                    <a:cubicBezTo>
                      <a:pt x="330518" y="71438"/>
                      <a:pt x="330518" y="108585"/>
                      <a:pt x="330518" y="148590"/>
                    </a:cubicBezTo>
                    <a:cubicBezTo>
                      <a:pt x="371475" y="148590"/>
                      <a:pt x="411480" y="148590"/>
                      <a:pt x="452438" y="148590"/>
                    </a:cubicBezTo>
                    <a:cubicBezTo>
                      <a:pt x="452438" y="109538"/>
                      <a:pt x="452438" y="73342"/>
                      <a:pt x="452438" y="32385"/>
                    </a:cubicBezTo>
                    <a:close/>
                    <a:moveTo>
                      <a:pt x="300038" y="31432"/>
                    </a:moveTo>
                    <a:cubicBezTo>
                      <a:pt x="257175" y="31432"/>
                      <a:pt x="219075" y="31432"/>
                      <a:pt x="180022" y="31432"/>
                    </a:cubicBezTo>
                    <a:cubicBezTo>
                      <a:pt x="180022" y="72390"/>
                      <a:pt x="180022" y="111442"/>
                      <a:pt x="180022" y="149542"/>
                    </a:cubicBezTo>
                    <a:cubicBezTo>
                      <a:pt x="221932" y="149542"/>
                      <a:pt x="260985" y="149542"/>
                      <a:pt x="300038" y="149542"/>
                    </a:cubicBezTo>
                    <a:cubicBezTo>
                      <a:pt x="300038" y="108585"/>
                      <a:pt x="300038" y="71438"/>
                      <a:pt x="300038" y="31432"/>
                    </a:cubicBezTo>
                    <a:close/>
                    <a:moveTo>
                      <a:pt x="300038" y="299085"/>
                    </a:moveTo>
                    <a:cubicBezTo>
                      <a:pt x="300038" y="257175"/>
                      <a:pt x="300038" y="220027"/>
                      <a:pt x="300038" y="180022"/>
                    </a:cubicBezTo>
                    <a:cubicBezTo>
                      <a:pt x="259080" y="180022"/>
                      <a:pt x="220027" y="180022"/>
                      <a:pt x="179070" y="180022"/>
                    </a:cubicBezTo>
                    <a:cubicBezTo>
                      <a:pt x="179070" y="220027"/>
                      <a:pt x="179070" y="258127"/>
                      <a:pt x="179070" y="299085"/>
                    </a:cubicBezTo>
                    <a:cubicBezTo>
                      <a:pt x="220027" y="299085"/>
                      <a:pt x="258127" y="299085"/>
                      <a:pt x="300038" y="299085"/>
                    </a:cubicBezTo>
                    <a:close/>
                    <a:moveTo>
                      <a:pt x="147638" y="477202"/>
                    </a:moveTo>
                    <a:cubicBezTo>
                      <a:pt x="104775" y="477202"/>
                      <a:pt x="66675" y="477202"/>
                      <a:pt x="26670" y="477202"/>
                    </a:cubicBezTo>
                    <a:cubicBezTo>
                      <a:pt x="26670" y="517207"/>
                      <a:pt x="26670" y="554355"/>
                      <a:pt x="26670" y="594360"/>
                    </a:cubicBezTo>
                    <a:cubicBezTo>
                      <a:pt x="67627" y="594360"/>
                      <a:pt x="106680" y="594360"/>
                      <a:pt x="147638" y="594360"/>
                    </a:cubicBezTo>
                    <a:cubicBezTo>
                      <a:pt x="147638" y="554355"/>
                      <a:pt x="147638" y="517207"/>
                      <a:pt x="147638" y="477202"/>
                    </a:cubicBezTo>
                    <a:close/>
                    <a:moveTo>
                      <a:pt x="450532" y="1041082"/>
                    </a:moveTo>
                    <a:cubicBezTo>
                      <a:pt x="450532" y="1001077"/>
                      <a:pt x="450532" y="962025"/>
                      <a:pt x="450532" y="923925"/>
                    </a:cubicBezTo>
                    <a:cubicBezTo>
                      <a:pt x="408622" y="923925"/>
                      <a:pt x="370522" y="923925"/>
                      <a:pt x="331470" y="923925"/>
                    </a:cubicBezTo>
                    <a:cubicBezTo>
                      <a:pt x="331470" y="964882"/>
                      <a:pt x="331470" y="1002030"/>
                      <a:pt x="331470" y="1041082"/>
                    </a:cubicBezTo>
                    <a:cubicBezTo>
                      <a:pt x="372427" y="1041082"/>
                      <a:pt x="410527" y="1041082"/>
                      <a:pt x="450532" y="1041082"/>
                    </a:cubicBezTo>
                    <a:close/>
                    <a:moveTo>
                      <a:pt x="332422" y="1218248"/>
                    </a:moveTo>
                    <a:cubicBezTo>
                      <a:pt x="332422" y="1258253"/>
                      <a:pt x="332422" y="1296353"/>
                      <a:pt x="332422" y="1336357"/>
                    </a:cubicBezTo>
                    <a:cubicBezTo>
                      <a:pt x="373380" y="1336357"/>
                      <a:pt x="410527" y="1336357"/>
                      <a:pt x="451485" y="1336357"/>
                    </a:cubicBezTo>
                    <a:cubicBezTo>
                      <a:pt x="451485" y="1296353"/>
                      <a:pt x="451485" y="1257300"/>
                      <a:pt x="451485" y="1218248"/>
                    </a:cubicBezTo>
                    <a:cubicBezTo>
                      <a:pt x="409575" y="1218248"/>
                      <a:pt x="372427" y="1218248"/>
                      <a:pt x="332422" y="1218248"/>
                    </a:cubicBezTo>
                    <a:close/>
                    <a:moveTo>
                      <a:pt x="452438" y="447675"/>
                    </a:moveTo>
                    <a:cubicBezTo>
                      <a:pt x="452438" y="406717"/>
                      <a:pt x="452438" y="369570"/>
                      <a:pt x="452438" y="329565"/>
                    </a:cubicBezTo>
                    <a:cubicBezTo>
                      <a:pt x="411480" y="329565"/>
                      <a:pt x="371475" y="329565"/>
                      <a:pt x="331470" y="329565"/>
                    </a:cubicBezTo>
                    <a:cubicBezTo>
                      <a:pt x="331470" y="370522"/>
                      <a:pt x="331470" y="408622"/>
                      <a:pt x="331470" y="447675"/>
                    </a:cubicBezTo>
                    <a:cubicBezTo>
                      <a:pt x="371475" y="447675"/>
                      <a:pt x="409575" y="447675"/>
                      <a:pt x="452438" y="447675"/>
                    </a:cubicBezTo>
                    <a:close/>
                    <a:moveTo>
                      <a:pt x="300038" y="448627"/>
                    </a:moveTo>
                    <a:cubicBezTo>
                      <a:pt x="300038" y="405765"/>
                      <a:pt x="300038" y="368617"/>
                      <a:pt x="300038" y="328613"/>
                    </a:cubicBezTo>
                    <a:cubicBezTo>
                      <a:pt x="258127" y="328613"/>
                      <a:pt x="219075" y="328613"/>
                      <a:pt x="180022" y="328613"/>
                    </a:cubicBezTo>
                    <a:cubicBezTo>
                      <a:pt x="180022" y="370522"/>
                      <a:pt x="180022" y="408622"/>
                      <a:pt x="180022" y="448627"/>
                    </a:cubicBezTo>
                    <a:cubicBezTo>
                      <a:pt x="220980" y="448627"/>
                      <a:pt x="258127" y="448627"/>
                      <a:pt x="300038" y="448627"/>
                    </a:cubicBezTo>
                    <a:close/>
                    <a:moveTo>
                      <a:pt x="146685" y="299085"/>
                    </a:moveTo>
                    <a:cubicBezTo>
                      <a:pt x="146685" y="256222"/>
                      <a:pt x="146685" y="218122"/>
                      <a:pt x="146685" y="181927"/>
                    </a:cubicBezTo>
                    <a:cubicBezTo>
                      <a:pt x="103822" y="181927"/>
                      <a:pt x="65722" y="181927"/>
                      <a:pt x="27622" y="181927"/>
                    </a:cubicBezTo>
                    <a:cubicBezTo>
                      <a:pt x="27622" y="222885"/>
                      <a:pt x="27622" y="260032"/>
                      <a:pt x="27622" y="299085"/>
                    </a:cubicBezTo>
                    <a:cubicBezTo>
                      <a:pt x="67627" y="299085"/>
                      <a:pt x="104775" y="299085"/>
                      <a:pt x="146685" y="299085"/>
                    </a:cubicBezTo>
                    <a:close/>
                    <a:moveTo>
                      <a:pt x="145732" y="889635"/>
                    </a:moveTo>
                    <a:cubicBezTo>
                      <a:pt x="145732" y="848677"/>
                      <a:pt x="145732" y="810577"/>
                      <a:pt x="145732" y="772477"/>
                    </a:cubicBezTo>
                    <a:cubicBezTo>
                      <a:pt x="103822" y="772477"/>
                      <a:pt x="66675" y="772477"/>
                      <a:pt x="28575" y="772477"/>
                    </a:cubicBezTo>
                    <a:cubicBezTo>
                      <a:pt x="28575" y="813435"/>
                      <a:pt x="28575" y="851535"/>
                      <a:pt x="28575" y="889635"/>
                    </a:cubicBezTo>
                    <a:cubicBezTo>
                      <a:pt x="70485" y="889635"/>
                      <a:pt x="107632" y="889635"/>
                      <a:pt x="145732" y="889635"/>
                    </a:cubicBezTo>
                    <a:close/>
                    <a:moveTo>
                      <a:pt x="179070" y="889635"/>
                    </a:moveTo>
                    <a:cubicBezTo>
                      <a:pt x="220027" y="889635"/>
                      <a:pt x="258127" y="889635"/>
                      <a:pt x="298132" y="889635"/>
                    </a:cubicBezTo>
                    <a:cubicBezTo>
                      <a:pt x="298132" y="848677"/>
                      <a:pt x="298132" y="810577"/>
                      <a:pt x="298132" y="772477"/>
                    </a:cubicBezTo>
                    <a:cubicBezTo>
                      <a:pt x="256222" y="772477"/>
                      <a:pt x="219075" y="772477"/>
                      <a:pt x="179070" y="772477"/>
                    </a:cubicBezTo>
                    <a:cubicBezTo>
                      <a:pt x="179070" y="812482"/>
                      <a:pt x="179070" y="849630"/>
                      <a:pt x="179070" y="889635"/>
                    </a:cubicBezTo>
                    <a:close/>
                    <a:moveTo>
                      <a:pt x="450532" y="890588"/>
                    </a:moveTo>
                    <a:cubicBezTo>
                      <a:pt x="450532" y="849630"/>
                      <a:pt x="450532" y="811530"/>
                      <a:pt x="450532" y="771525"/>
                    </a:cubicBezTo>
                    <a:cubicBezTo>
                      <a:pt x="409575" y="771525"/>
                      <a:pt x="372427" y="771525"/>
                      <a:pt x="331470" y="771525"/>
                    </a:cubicBezTo>
                    <a:cubicBezTo>
                      <a:pt x="331470" y="811530"/>
                      <a:pt x="331470" y="850582"/>
                      <a:pt x="331470" y="890588"/>
                    </a:cubicBezTo>
                    <a:cubicBezTo>
                      <a:pt x="372427" y="890588"/>
                      <a:pt x="410527" y="890588"/>
                      <a:pt x="450532" y="890588"/>
                    </a:cubicBezTo>
                    <a:close/>
                    <a:moveTo>
                      <a:pt x="298132" y="1370648"/>
                    </a:moveTo>
                    <a:cubicBezTo>
                      <a:pt x="257175" y="1370648"/>
                      <a:pt x="218122" y="1370648"/>
                      <a:pt x="180022" y="1370648"/>
                    </a:cubicBezTo>
                    <a:cubicBezTo>
                      <a:pt x="180022" y="1410653"/>
                      <a:pt x="180022" y="1447800"/>
                      <a:pt x="180022" y="1486853"/>
                    </a:cubicBezTo>
                    <a:cubicBezTo>
                      <a:pt x="220980" y="1486853"/>
                      <a:pt x="257175" y="1486853"/>
                      <a:pt x="298132" y="1486853"/>
                    </a:cubicBezTo>
                    <a:cubicBezTo>
                      <a:pt x="298132" y="1447800"/>
                      <a:pt x="298132" y="1411605"/>
                      <a:pt x="298132" y="1370648"/>
                    </a:cubicBezTo>
                    <a:close/>
                    <a:moveTo>
                      <a:pt x="299085" y="1632585"/>
                    </a:moveTo>
                    <a:cubicBezTo>
                      <a:pt x="299085" y="1590675"/>
                      <a:pt x="299085" y="1553528"/>
                      <a:pt x="299085" y="1516380"/>
                    </a:cubicBezTo>
                    <a:cubicBezTo>
                      <a:pt x="258127" y="1516380"/>
                      <a:pt x="219075" y="1516380"/>
                      <a:pt x="179070" y="1516380"/>
                    </a:cubicBezTo>
                    <a:cubicBezTo>
                      <a:pt x="179070" y="1557338"/>
                      <a:pt x="179070" y="1594485"/>
                      <a:pt x="179070" y="1632585"/>
                    </a:cubicBezTo>
                    <a:cubicBezTo>
                      <a:pt x="219075" y="1632585"/>
                      <a:pt x="256222" y="1632585"/>
                      <a:pt x="299085" y="1632585"/>
                    </a:cubicBezTo>
                    <a:close/>
                    <a:moveTo>
                      <a:pt x="146685" y="1370648"/>
                    </a:moveTo>
                    <a:cubicBezTo>
                      <a:pt x="104775" y="1370648"/>
                      <a:pt x="65722" y="1370648"/>
                      <a:pt x="28575" y="1370648"/>
                    </a:cubicBezTo>
                    <a:cubicBezTo>
                      <a:pt x="28575" y="1410653"/>
                      <a:pt x="28575" y="1447800"/>
                      <a:pt x="28575" y="1486853"/>
                    </a:cubicBezTo>
                    <a:cubicBezTo>
                      <a:pt x="69532" y="1486853"/>
                      <a:pt x="106680" y="1486853"/>
                      <a:pt x="146685" y="1486853"/>
                    </a:cubicBezTo>
                    <a:cubicBezTo>
                      <a:pt x="146685" y="1447800"/>
                      <a:pt x="146685" y="1410653"/>
                      <a:pt x="146685" y="1370648"/>
                    </a:cubicBezTo>
                    <a:close/>
                    <a:moveTo>
                      <a:pt x="449580" y="1631632"/>
                    </a:moveTo>
                    <a:cubicBezTo>
                      <a:pt x="449580" y="1591628"/>
                      <a:pt x="449580" y="1553528"/>
                      <a:pt x="449580" y="1514475"/>
                    </a:cubicBezTo>
                    <a:cubicBezTo>
                      <a:pt x="409575" y="1514475"/>
                      <a:pt x="372427" y="1514475"/>
                      <a:pt x="332422" y="1514475"/>
                    </a:cubicBezTo>
                    <a:cubicBezTo>
                      <a:pt x="332422" y="1554480"/>
                      <a:pt x="332422" y="1592580"/>
                      <a:pt x="332422" y="1631632"/>
                    </a:cubicBezTo>
                    <a:cubicBezTo>
                      <a:pt x="373380" y="1631632"/>
                      <a:pt x="410527" y="1631632"/>
                      <a:pt x="449580" y="163163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E63F6FB3-A081-4A24-9993-4B481E0AEBBF}"/>
                  </a:ext>
                </a:extLst>
              </p:cNvPr>
              <p:cNvSpPr/>
              <p:nvPr/>
            </p:nvSpPr>
            <p:spPr>
              <a:xfrm>
                <a:off x="6153901" y="2280010"/>
                <a:ext cx="565541" cy="1976576"/>
              </a:xfrm>
              <a:custGeom>
                <a:avLst/>
                <a:gdLst>
                  <a:gd name="connsiteX0" fmla="*/ 335796 w 565541"/>
                  <a:gd name="connsiteY0" fmla="*/ 1531565 h 1976576"/>
                  <a:gd name="connsiteX1" fmla="*/ 335796 w 565541"/>
                  <a:gd name="connsiteY1" fmla="*/ 1585857 h 1976576"/>
                  <a:gd name="connsiteX2" fmla="*/ 441823 w 565541"/>
                  <a:gd name="connsiteY2" fmla="*/ 1585857 h 1976576"/>
                  <a:gd name="connsiteX3" fmla="*/ 441823 w 565541"/>
                  <a:gd name="connsiteY3" fmla="*/ 1531565 h 1976576"/>
                  <a:gd name="connsiteX4" fmla="*/ 123718 w 565541"/>
                  <a:gd name="connsiteY4" fmla="*/ 1526871 h 1976576"/>
                  <a:gd name="connsiteX5" fmla="*/ 123718 w 565541"/>
                  <a:gd name="connsiteY5" fmla="*/ 1581163 h 1976576"/>
                  <a:gd name="connsiteX6" fmla="*/ 229745 w 565541"/>
                  <a:gd name="connsiteY6" fmla="*/ 1581163 h 1976576"/>
                  <a:gd name="connsiteX7" fmla="*/ 229745 w 565541"/>
                  <a:gd name="connsiteY7" fmla="*/ 1526871 h 1976576"/>
                  <a:gd name="connsiteX8" fmla="*/ 335796 w 565541"/>
                  <a:gd name="connsiteY8" fmla="*/ 1409581 h 1976576"/>
                  <a:gd name="connsiteX9" fmla="*/ 335796 w 565541"/>
                  <a:gd name="connsiteY9" fmla="*/ 1463873 h 1976576"/>
                  <a:gd name="connsiteX10" fmla="*/ 441823 w 565541"/>
                  <a:gd name="connsiteY10" fmla="*/ 1463873 h 1976576"/>
                  <a:gd name="connsiteX11" fmla="*/ 441823 w 565541"/>
                  <a:gd name="connsiteY11" fmla="*/ 1409581 h 1976576"/>
                  <a:gd name="connsiteX12" fmla="*/ 123718 w 565541"/>
                  <a:gd name="connsiteY12" fmla="*/ 1404887 h 1976576"/>
                  <a:gd name="connsiteX13" fmla="*/ 123718 w 565541"/>
                  <a:gd name="connsiteY13" fmla="*/ 1459180 h 1976576"/>
                  <a:gd name="connsiteX14" fmla="*/ 229745 w 565541"/>
                  <a:gd name="connsiteY14" fmla="*/ 1459180 h 1976576"/>
                  <a:gd name="connsiteX15" fmla="*/ 229745 w 565541"/>
                  <a:gd name="connsiteY15" fmla="*/ 1404887 h 1976576"/>
                  <a:gd name="connsiteX16" fmla="*/ 335796 w 565541"/>
                  <a:gd name="connsiteY16" fmla="*/ 1287599 h 1976576"/>
                  <a:gd name="connsiteX17" fmla="*/ 335796 w 565541"/>
                  <a:gd name="connsiteY17" fmla="*/ 1341892 h 1976576"/>
                  <a:gd name="connsiteX18" fmla="*/ 441823 w 565541"/>
                  <a:gd name="connsiteY18" fmla="*/ 1341892 h 1976576"/>
                  <a:gd name="connsiteX19" fmla="*/ 441823 w 565541"/>
                  <a:gd name="connsiteY19" fmla="*/ 1287599 h 1976576"/>
                  <a:gd name="connsiteX20" fmla="*/ 123718 w 565541"/>
                  <a:gd name="connsiteY20" fmla="*/ 1282905 h 1976576"/>
                  <a:gd name="connsiteX21" fmla="*/ 123718 w 565541"/>
                  <a:gd name="connsiteY21" fmla="*/ 1337198 h 1976576"/>
                  <a:gd name="connsiteX22" fmla="*/ 229745 w 565541"/>
                  <a:gd name="connsiteY22" fmla="*/ 1337198 h 1976576"/>
                  <a:gd name="connsiteX23" fmla="*/ 229745 w 565541"/>
                  <a:gd name="connsiteY23" fmla="*/ 1282905 h 1976576"/>
                  <a:gd name="connsiteX24" fmla="*/ 335796 w 565541"/>
                  <a:gd name="connsiteY24" fmla="*/ 1165617 h 1976576"/>
                  <a:gd name="connsiteX25" fmla="*/ 335796 w 565541"/>
                  <a:gd name="connsiteY25" fmla="*/ 1219910 h 1976576"/>
                  <a:gd name="connsiteX26" fmla="*/ 441823 w 565541"/>
                  <a:gd name="connsiteY26" fmla="*/ 1219910 h 1976576"/>
                  <a:gd name="connsiteX27" fmla="*/ 441823 w 565541"/>
                  <a:gd name="connsiteY27" fmla="*/ 1165617 h 1976576"/>
                  <a:gd name="connsiteX28" fmla="*/ 123718 w 565541"/>
                  <a:gd name="connsiteY28" fmla="*/ 1160924 h 1976576"/>
                  <a:gd name="connsiteX29" fmla="*/ 123718 w 565541"/>
                  <a:gd name="connsiteY29" fmla="*/ 1215216 h 1976576"/>
                  <a:gd name="connsiteX30" fmla="*/ 229745 w 565541"/>
                  <a:gd name="connsiteY30" fmla="*/ 1215216 h 1976576"/>
                  <a:gd name="connsiteX31" fmla="*/ 229745 w 565541"/>
                  <a:gd name="connsiteY31" fmla="*/ 1160924 h 1976576"/>
                  <a:gd name="connsiteX32" fmla="*/ 335796 w 565541"/>
                  <a:gd name="connsiteY32" fmla="*/ 1043636 h 1976576"/>
                  <a:gd name="connsiteX33" fmla="*/ 335796 w 565541"/>
                  <a:gd name="connsiteY33" fmla="*/ 1097928 h 1976576"/>
                  <a:gd name="connsiteX34" fmla="*/ 441823 w 565541"/>
                  <a:gd name="connsiteY34" fmla="*/ 1097928 h 1976576"/>
                  <a:gd name="connsiteX35" fmla="*/ 441823 w 565541"/>
                  <a:gd name="connsiteY35" fmla="*/ 1043636 h 1976576"/>
                  <a:gd name="connsiteX36" fmla="*/ 123718 w 565541"/>
                  <a:gd name="connsiteY36" fmla="*/ 1038942 h 1976576"/>
                  <a:gd name="connsiteX37" fmla="*/ 123718 w 565541"/>
                  <a:gd name="connsiteY37" fmla="*/ 1093234 h 1976576"/>
                  <a:gd name="connsiteX38" fmla="*/ 229745 w 565541"/>
                  <a:gd name="connsiteY38" fmla="*/ 1093234 h 1976576"/>
                  <a:gd name="connsiteX39" fmla="*/ 229745 w 565541"/>
                  <a:gd name="connsiteY39" fmla="*/ 1038942 h 1976576"/>
                  <a:gd name="connsiteX40" fmla="*/ 335796 w 565541"/>
                  <a:gd name="connsiteY40" fmla="*/ 921654 h 1976576"/>
                  <a:gd name="connsiteX41" fmla="*/ 335796 w 565541"/>
                  <a:gd name="connsiteY41" fmla="*/ 975946 h 1976576"/>
                  <a:gd name="connsiteX42" fmla="*/ 441823 w 565541"/>
                  <a:gd name="connsiteY42" fmla="*/ 975946 h 1976576"/>
                  <a:gd name="connsiteX43" fmla="*/ 441823 w 565541"/>
                  <a:gd name="connsiteY43" fmla="*/ 921654 h 1976576"/>
                  <a:gd name="connsiteX44" fmla="*/ 123718 w 565541"/>
                  <a:gd name="connsiteY44" fmla="*/ 916960 h 1976576"/>
                  <a:gd name="connsiteX45" fmla="*/ 123718 w 565541"/>
                  <a:gd name="connsiteY45" fmla="*/ 971252 h 1976576"/>
                  <a:gd name="connsiteX46" fmla="*/ 229745 w 565541"/>
                  <a:gd name="connsiteY46" fmla="*/ 971252 h 1976576"/>
                  <a:gd name="connsiteX47" fmla="*/ 229745 w 565541"/>
                  <a:gd name="connsiteY47" fmla="*/ 916960 h 1976576"/>
                  <a:gd name="connsiteX48" fmla="*/ 335796 w 565541"/>
                  <a:gd name="connsiteY48" fmla="*/ 799672 h 1976576"/>
                  <a:gd name="connsiteX49" fmla="*/ 335796 w 565541"/>
                  <a:gd name="connsiteY49" fmla="*/ 853964 h 1976576"/>
                  <a:gd name="connsiteX50" fmla="*/ 441823 w 565541"/>
                  <a:gd name="connsiteY50" fmla="*/ 853964 h 1976576"/>
                  <a:gd name="connsiteX51" fmla="*/ 441823 w 565541"/>
                  <a:gd name="connsiteY51" fmla="*/ 799672 h 1976576"/>
                  <a:gd name="connsiteX52" fmla="*/ 123718 w 565541"/>
                  <a:gd name="connsiteY52" fmla="*/ 794978 h 1976576"/>
                  <a:gd name="connsiteX53" fmla="*/ 123718 w 565541"/>
                  <a:gd name="connsiteY53" fmla="*/ 849270 h 1976576"/>
                  <a:gd name="connsiteX54" fmla="*/ 229745 w 565541"/>
                  <a:gd name="connsiteY54" fmla="*/ 849270 h 1976576"/>
                  <a:gd name="connsiteX55" fmla="*/ 229745 w 565541"/>
                  <a:gd name="connsiteY55" fmla="*/ 794978 h 1976576"/>
                  <a:gd name="connsiteX56" fmla="*/ 335796 w 565541"/>
                  <a:gd name="connsiteY56" fmla="*/ 677690 h 1976576"/>
                  <a:gd name="connsiteX57" fmla="*/ 335796 w 565541"/>
                  <a:gd name="connsiteY57" fmla="*/ 731982 h 1976576"/>
                  <a:gd name="connsiteX58" fmla="*/ 441823 w 565541"/>
                  <a:gd name="connsiteY58" fmla="*/ 731982 h 1976576"/>
                  <a:gd name="connsiteX59" fmla="*/ 441823 w 565541"/>
                  <a:gd name="connsiteY59" fmla="*/ 677690 h 1976576"/>
                  <a:gd name="connsiteX60" fmla="*/ 123718 w 565541"/>
                  <a:gd name="connsiteY60" fmla="*/ 672996 h 1976576"/>
                  <a:gd name="connsiteX61" fmla="*/ 123718 w 565541"/>
                  <a:gd name="connsiteY61" fmla="*/ 727289 h 1976576"/>
                  <a:gd name="connsiteX62" fmla="*/ 229745 w 565541"/>
                  <a:gd name="connsiteY62" fmla="*/ 727289 h 1976576"/>
                  <a:gd name="connsiteX63" fmla="*/ 229745 w 565541"/>
                  <a:gd name="connsiteY63" fmla="*/ 672996 h 1976576"/>
                  <a:gd name="connsiteX64" fmla="*/ 335796 w 565541"/>
                  <a:gd name="connsiteY64" fmla="*/ 555708 h 1976576"/>
                  <a:gd name="connsiteX65" fmla="*/ 335796 w 565541"/>
                  <a:gd name="connsiteY65" fmla="*/ 610000 h 1976576"/>
                  <a:gd name="connsiteX66" fmla="*/ 441823 w 565541"/>
                  <a:gd name="connsiteY66" fmla="*/ 610000 h 1976576"/>
                  <a:gd name="connsiteX67" fmla="*/ 441823 w 565541"/>
                  <a:gd name="connsiteY67" fmla="*/ 555708 h 1976576"/>
                  <a:gd name="connsiteX68" fmla="*/ 123718 w 565541"/>
                  <a:gd name="connsiteY68" fmla="*/ 551014 h 1976576"/>
                  <a:gd name="connsiteX69" fmla="*/ 123718 w 565541"/>
                  <a:gd name="connsiteY69" fmla="*/ 605307 h 1976576"/>
                  <a:gd name="connsiteX70" fmla="*/ 229745 w 565541"/>
                  <a:gd name="connsiteY70" fmla="*/ 605307 h 1976576"/>
                  <a:gd name="connsiteX71" fmla="*/ 229745 w 565541"/>
                  <a:gd name="connsiteY71" fmla="*/ 551014 h 1976576"/>
                  <a:gd name="connsiteX72" fmla="*/ 335796 w 565541"/>
                  <a:gd name="connsiteY72" fmla="*/ 433726 h 1976576"/>
                  <a:gd name="connsiteX73" fmla="*/ 335796 w 565541"/>
                  <a:gd name="connsiteY73" fmla="*/ 488019 h 1976576"/>
                  <a:gd name="connsiteX74" fmla="*/ 441823 w 565541"/>
                  <a:gd name="connsiteY74" fmla="*/ 488019 h 1976576"/>
                  <a:gd name="connsiteX75" fmla="*/ 441823 w 565541"/>
                  <a:gd name="connsiteY75" fmla="*/ 433726 h 1976576"/>
                  <a:gd name="connsiteX76" fmla="*/ 123718 w 565541"/>
                  <a:gd name="connsiteY76" fmla="*/ 429032 h 1976576"/>
                  <a:gd name="connsiteX77" fmla="*/ 123718 w 565541"/>
                  <a:gd name="connsiteY77" fmla="*/ 483325 h 1976576"/>
                  <a:gd name="connsiteX78" fmla="*/ 229745 w 565541"/>
                  <a:gd name="connsiteY78" fmla="*/ 483325 h 1976576"/>
                  <a:gd name="connsiteX79" fmla="*/ 229745 w 565541"/>
                  <a:gd name="connsiteY79" fmla="*/ 429032 h 1976576"/>
                  <a:gd name="connsiteX80" fmla="*/ 244058 w 565541"/>
                  <a:gd name="connsiteY80" fmla="*/ 0 h 1976576"/>
                  <a:gd name="connsiteX81" fmla="*/ 321484 w 565541"/>
                  <a:gd name="connsiteY81" fmla="*/ 0 h 1976576"/>
                  <a:gd name="connsiteX82" fmla="*/ 321484 w 565541"/>
                  <a:gd name="connsiteY82" fmla="*/ 178763 h 1976576"/>
                  <a:gd name="connsiteX83" fmla="*/ 388810 w 565541"/>
                  <a:gd name="connsiteY83" fmla="*/ 178763 h 1976576"/>
                  <a:gd name="connsiteX84" fmla="*/ 388810 w 565541"/>
                  <a:gd name="connsiteY84" fmla="*/ 299617 h 1976576"/>
                  <a:gd name="connsiteX85" fmla="*/ 565541 w 565541"/>
                  <a:gd name="connsiteY85" fmla="*/ 299617 h 1976576"/>
                  <a:gd name="connsiteX86" fmla="*/ 565541 w 565541"/>
                  <a:gd name="connsiteY86" fmla="*/ 1976576 h 1976576"/>
                  <a:gd name="connsiteX87" fmla="*/ 448247 w 565541"/>
                  <a:gd name="connsiteY87" fmla="*/ 1976576 h 1976576"/>
                  <a:gd name="connsiteX88" fmla="*/ 371127 w 565541"/>
                  <a:gd name="connsiteY88" fmla="*/ 1976576 h 1976576"/>
                  <a:gd name="connsiteX89" fmla="*/ 194414 w 565541"/>
                  <a:gd name="connsiteY89" fmla="*/ 1976576 h 1976576"/>
                  <a:gd name="connsiteX90" fmla="*/ 88332 w 565541"/>
                  <a:gd name="connsiteY90" fmla="*/ 1976576 h 1976576"/>
                  <a:gd name="connsiteX91" fmla="*/ 0 w 565541"/>
                  <a:gd name="connsiteY91" fmla="*/ 1976576 h 1976576"/>
                  <a:gd name="connsiteX92" fmla="*/ 0 w 565541"/>
                  <a:gd name="connsiteY92" fmla="*/ 299617 h 1976576"/>
                  <a:gd name="connsiteX93" fmla="*/ 176731 w 565541"/>
                  <a:gd name="connsiteY93" fmla="*/ 299617 h 1976576"/>
                  <a:gd name="connsiteX94" fmla="*/ 176731 w 565541"/>
                  <a:gd name="connsiteY94" fmla="*/ 178763 h 1976576"/>
                  <a:gd name="connsiteX95" fmla="*/ 244058 w 565541"/>
                  <a:gd name="connsiteY95" fmla="*/ 178763 h 197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565541" h="1976576">
                    <a:moveTo>
                      <a:pt x="335796" y="1531565"/>
                    </a:moveTo>
                    <a:lnTo>
                      <a:pt x="335796" y="1585857"/>
                    </a:lnTo>
                    <a:lnTo>
                      <a:pt x="441823" y="1585857"/>
                    </a:lnTo>
                    <a:lnTo>
                      <a:pt x="441823" y="1531565"/>
                    </a:lnTo>
                    <a:close/>
                    <a:moveTo>
                      <a:pt x="123718" y="1526871"/>
                    </a:moveTo>
                    <a:lnTo>
                      <a:pt x="123718" y="1581163"/>
                    </a:lnTo>
                    <a:lnTo>
                      <a:pt x="229745" y="1581163"/>
                    </a:lnTo>
                    <a:lnTo>
                      <a:pt x="229745" y="1526871"/>
                    </a:lnTo>
                    <a:close/>
                    <a:moveTo>
                      <a:pt x="335796" y="1409581"/>
                    </a:moveTo>
                    <a:lnTo>
                      <a:pt x="335796" y="1463873"/>
                    </a:lnTo>
                    <a:lnTo>
                      <a:pt x="441823" y="1463873"/>
                    </a:lnTo>
                    <a:lnTo>
                      <a:pt x="441823" y="1409581"/>
                    </a:lnTo>
                    <a:close/>
                    <a:moveTo>
                      <a:pt x="123718" y="1404887"/>
                    </a:moveTo>
                    <a:lnTo>
                      <a:pt x="123718" y="1459180"/>
                    </a:lnTo>
                    <a:lnTo>
                      <a:pt x="229745" y="1459180"/>
                    </a:lnTo>
                    <a:lnTo>
                      <a:pt x="229745" y="1404887"/>
                    </a:lnTo>
                    <a:close/>
                    <a:moveTo>
                      <a:pt x="335796" y="1287599"/>
                    </a:moveTo>
                    <a:lnTo>
                      <a:pt x="335796" y="1341892"/>
                    </a:lnTo>
                    <a:lnTo>
                      <a:pt x="441823" y="1341892"/>
                    </a:lnTo>
                    <a:lnTo>
                      <a:pt x="441823" y="1287599"/>
                    </a:lnTo>
                    <a:close/>
                    <a:moveTo>
                      <a:pt x="123718" y="1282905"/>
                    </a:moveTo>
                    <a:lnTo>
                      <a:pt x="123718" y="1337198"/>
                    </a:lnTo>
                    <a:lnTo>
                      <a:pt x="229745" y="1337198"/>
                    </a:lnTo>
                    <a:lnTo>
                      <a:pt x="229745" y="1282905"/>
                    </a:lnTo>
                    <a:close/>
                    <a:moveTo>
                      <a:pt x="335796" y="1165617"/>
                    </a:moveTo>
                    <a:lnTo>
                      <a:pt x="335796" y="1219910"/>
                    </a:lnTo>
                    <a:lnTo>
                      <a:pt x="441823" y="1219910"/>
                    </a:lnTo>
                    <a:lnTo>
                      <a:pt x="441823" y="1165617"/>
                    </a:lnTo>
                    <a:close/>
                    <a:moveTo>
                      <a:pt x="123718" y="1160924"/>
                    </a:moveTo>
                    <a:lnTo>
                      <a:pt x="123718" y="1215216"/>
                    </a:lnTo>
                    <a:lnTo>
                      <a:pt x="229745" y="1215216"/>
                    </a:lnTo>
                    <a:lnTo>
                      <a:pt x="229745" y="1160924"/>
                    </a:lnTo>
                    <a:close/>
                    <a:moveTo>
                      <a:pt x="335796" y="1043636"/>
                    </a:moveTo>
                    <a:lnTo>
                      <a:pt x="335796" y="1097928"/>
                    </a:lnTo>
                    <a:lnTo>
                      <a:pt x="441823" y="1097928"/>
                    </a:lnTo>
                    <a:lnTo>
                      <a:pt x="441823" y="1043636"/>
                    </a:lnTo>
                    <a:close/>
                    <a:moveTo>
                      <a:pt x="123718" y="1038942"/>
                    </a:moveTo>
                    <a:lnTo>
                      <a:pt x="123718" y="1093234"/>
                    </a:lnTo>
                    <a:lnTo>
                      <a:pt x="229745" y="1093234"/>
                    </a:lnTo>
                    <a:lnTo>
                      <a:pt x="229745" y="1038942"/>
                    </a:lnTo>
                    <a:close/>
                    <a:moveTo>
                      <a:pt x="335796" y="921654"/>
                    </a:moveTo>
                    <a:lnTo>
                      <a:pt x="335796" y="975946"/>
                    </a:lnTo>
                    <a:lnTo>
                      <a:pt x="441823" y="975946"/>
                    </a:lnTo>
                    <a:lnTo>
                      <a:pt x="441823" y="921654"/>
                    </a:lnTo>
                    <a:close/>
                    <a:moveTo>
                      <a:pt x="123718" y="916960"/>
                    </a:moveTo>
                    <a:lnTo>
                      <a:pt x="123718" y="971252"/>
                    </a:lnTo>
                    <a:lnTo>
                      <a:pt x="229745" y="971252"/>
                    </a:lnTo>
                    <a:lnTo>
                      <a:pt x="229745" y="916960"/>
                    </a:lnTo>
                    <a:close/>
                    <a:moveTo>
                      <a:pt x="335796" y="799672"/>
                    </a:moveTo>
                    <a:lnTo>
                      <a:pt x="335796" y="853964"/>
                    </a:lnTo>
                    <a:lnTo>
                      <a:pt x="441823" y="853964"/>
                    </a:lnTo>
                    <a:lnTo>
                      <a:pt x="441823" y="799672"/>
                    </a:lnTo>
                    <a:close/>
                    <a:moveTo>
                      <a:pt x="123718" y="794978"/>
                    </a:moveTo>
                    <a:lnTo>
                      <a:pt x="123718" y="849270"/>
                    </a:lnTo>
                    <a:lnTo>
                      <a:pt x="229745" y="849270"/>
                    </a:lnTo>
                    <a:lnTo>
                      <a:pt x="229745" y="794978"/>
                    </a:lnTo>
                    <a:close/>
                    <a:moveTo>
                      <a:pt x="335796" y="677690"/>
                    </a:moveTo>
                    <a:lnTo>
                      <a:pt x="335796" y="731982"/>
                    </a:lnTo>
                    <a:lnTo>
                      <a:pt x="441823" y="731982"/>
                    </a:lnTo>
                    <a:lnTo>
                      <a:pt x="441823" y="677690"/>
                    </a:lnTo>
                    <a:close/>
                    <a:moveTo>
                      <a:pt x="123718" y="672996"/>
                    </a:moveTo>
                    <a:lnTo>
                      <a:pt x="123718" y="727289"/>
                    </a:lnTo>
                    <a:lnTo>
                      <a:pt x="229745" y="727289"/>
                    </a:lnTo>
                    <a:lnTo>
                      <a:pt x="229745" y="672996"/>
                    </a:lnTo>
                    <a:close/>
                    <a:moveTo>
                      <a:pt x="335796" y="555708"/>
                    </a:moveTo>
                    <a:lnTo>
                      <a:pt x="335796" y="610000"/>
                    </a:lnTo>
                    <a:lnTo>
                      <a:pt x="441823" y="610000"/>
                    </a:lnTo>
                    <a:lnTo>
                      <a:pt x="441823" y="555708"/>
                    </a:lnTo>
                    <a:close/>
                    <a:moveTo>
                      <a:pt x="123718" y="551014"/>
                    </a:moveTo>
                    <a:lnTo>
                      <a:pt x="123718" y="605307"/>
                    </a:lnTo>
                    <a:lnTo>
                      <a:pt x="229745" y="605307"/>
                    </a:lnTo>
                    <a:lnTo>
                      <a:pt x="229745" y="551014"/>
                    </a:lnTo>
                    <a:close/>
                    <a:moveTo>
                      <a:pt x="335796" y="433726"/>
                    </a:moveTo>
                    <a:lnTo>
                      <a:pt x="335796" y="488019"/>
                    </a:lnTo>
                    <a:lnTo>
                      <a:pt x="441823" y="488019"/>
                    </a:lnTo>
                    <a:lnTo>
                      <a:pt x="441823" y="433726"/>
                    </a:lnTo>
                    <a:close/>
                    <a:moveTo>
                      <a:pt x="123718" y="429032"/>
                    </a:moveTo>
                    <a:lnTo>
                      <a:pt x="123718" y="483325"/>
                    </a:lnTo>
                    <a:lnTo>
                      <a:pt x="229745" y="483325"/>
                    </a:lnTo>
                    <a:lnTo>
                      <a:pt x="229745" y="429032"/>
                    </a:lnTo>
                    <a:close/>
                    <a:moveTo>
                      <a:pt x="244058" y="0"/>
                    </a:moveTo>
                    <a:lnTo>
                      <a:pt x="321484" y="0"/>
                    </a:lnTo>
                    <a:lnTo>
                      <a:pt x="321484" y="178763"/>
                    </a:lnTo>
                    <a:lnTo>
                      <a:pt x="388810" y="178763"/>
                    </a:lnTo>
                    <a:lnTo>
                      <a:pt x="388810" y="299617"/>
                    </a:lnTo>
                    <a:lnTo>
                      <a:pt x="565541" y="299617"/>
                    </a:lnTo>
                    <a:lnTo>
                      <a:pt x="565541" y="1976576"/>
                    </a:lnTo>
                    <a:lnTo>
                      <a:pt x="448247" y="1976576"/>
                    </a:lnTo>
                    <a:lnTo>
                      <a:pt x="371127" y="1976576"/>
                    </a:lnTo>
                    <a:lnTo>
                      <a:pt x="194414" y="1976576"/>
                    </a:lnTo>
                    <a:lnTo>
                      <a:pt x="88332" y="1976576"/>
                    </a:lnTo>
                    <a:lnTo>
                      <a:pt x="0" y="1976576"/>
                    </a:lnTo>
                    <a:lnTo>
                      <a:pt x="0" y="299617"/>
                    </a:lnTo>
                    <a:lnTo>
                      <a:pt x="176731" y="299617"/>
                    </a:lnTo>
                    <a:lnTo>
                      <a:pt x="176731" y="178763"/>
                    </a:lnTo>
                    <a:lnTo>
                      <a:pt x="244058" y="1787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B6447CA1-2D32-4DA1-A223-78EF87674843}"/>
                  </a:ext>
                </a:extLst>
              </p:cNvPr>
              <p:cNvSpPr/>
              <p:nvPr/>
            </p:nvSpPr>
            <p:spPr>
              <a:xfrm>
                <a:off x="5147338" y="1925597"/>
                <a:ext cx="477157" cy="2330989"/>
              </a:xfrm>
              <a:custGeom>
                <a:avLst/>
                <a:gdLst>
                  <a:gd name="connsiteX0" fmla="*/ 285608 w 487386"/>
                  <a:gd name="connsiteY0" fmla="*/ 1339706 h 2330989"/>
                  <a:gd name="connsiteX1" fmla="*/ 285608 w 487386"/>
                  <a:gd name="connsiteY1" fmla="*/ 1414297 h 2330989"/>
                  <a:gd name="connsiteX2" fmla="*/ 356272 w 487386"/>
                  <a:gd name="connsiteY2" fmla="*/ 1414297 h 2330989"/>
                  <a:gd name="connsiteX3" fmla="*/ 356272 w 487386"/>
                  <a:gd name="connsiteY3" fmla="*/ 1339706 h 2330989"/>
                  <a:gd name="connsiteX4" fmla="*/ 285608 w 487386"/>
                  <a:gd name="connsiteY4" fmla="*/ 1339706 h 2330989"/>
                  <a:gd name="connsiteX5" fmla="*/ 31407 w 487386"/>
                  <a:gd name="connsiteY5" fmla="*/ 1338724 h 2330989"/>
                  <a:gd name="connsiteX6" fmla="*/ 31407 w 487386"/>
                  <a:gd name="connsiteY6" fmla="*/ 1414297 h 2330989"/>
                  <a:gd name="connsiteX7" fmla="*/ 258126 w 487386"/>
                  <a:gd name="connsiteY7" fmla="*/ 1414297 h 2330989"/>
                  <a:gd name="connsiteX8" fmla="*/ 258126 w 487386"/>
                  <a:gd name="connsiteY8" fmla="*/ 1338724 h 2330989"/>
                  <a:gd name="connsiteX9" fmla="*/ 31407 w 487386"/>
                  <a:gd name="connsiteY9" fmla="*/ 1338724 h 2330989"/>
                  <a:gd name="connsiteX10" fmla="*/ 385716 w 487386"/>
                  <a:gd name="connsiteY10" fmla="*/ 1245485 h 2330989"/>
                  <a:gd name="connsiteX11" fmla="*/ 385716 w 487386"/>
                  <a:gd name="connsiteY11" fmla="*/ 1318113 h 2330989"/>
                  <a:gd name="connsiteX12" fmla="*/ 453438 w 487386"/>
                  <a:gd name="connsiteY12" fmla="*/ 1318113 h 2330989"/>
                  <a:gd name="connsiteX13" fmla="*/ 453438 w 487386"/>
                  <a:gd name="connsiteY13" fmla="*/ 1245485 h 2330989"/>
                  <a:gd name="connsiteX14" fmla="*/ 385716 w 487386"/>
                  <a:gd name="connsiteY14" fmla="*/ 1245485 h 2330989"/>
                  <a:gd name="connsiteX15" fmla="*/ 32388 w 487386"/>
                  <a:gd name="connsiteY15" fmla="*/ 1243522 h 2330989"/>
                  <a:gd name="connsiteX16" fmla="*/ 32388 w 487386"/>
                  <a:gd name="connsiteY16" fmla="*/ 1318113 h 2330989"/>
                  <a:gd name="connsiteX17" fmla="*/ 102073 w 487386"/>
                  <a:gd name="connsiteY17" fmla="*/ 1318113 h 2330989"/>
                  <a:gd name="connsiteX18" fmla="*/ 102073 w 487386"/>
                  <a:gd name="connsiteY18" fmla="*/ 1243522 h 2330989"/>
                  <a:gd name="connsiteX19" fmla="*/ 32388 w 487386"/>
                  <a:gd name="connsiteY19" fmla="*/ 1243522 h 2330989"/>
                  <a:gd name="connsiteX20" fmla="*/ 130535 w 487386"/>
                  <a:gd name="connsiteY20" fmla="*/ 1242540 h 2330989"/>
                  <a:gd name="connsiteX21" fmla="*/ 130535 w 487386"/>
                  <a:gd name="connsiteY21" fmla="*/ 1317131 h 2330989"/>
                  <a:gd name="connsiteX22" fmla="*/ 356272 w 487386"/>
                  <a:gd name="connsiteY22" fmla="*/ 1317131 h 2330989"/>
                  <a:gd name="connsiteX23" fmla="*/ 356272 w 487386"/>
                  <a:gd name="connsiteY23" fmla="*/ 1242540 h 2330989"/>
                  <a:gd name="connsiteX24" fmla="*/ 130535 w 487386"/>
                  <a:gd name="connsiteY24" fmla="*/ 1242540 h 2330989"/>
                  <a:gd name="connsiteX25" fmla="*/ 128572 w 487386"/>
                  <a:gd name="connsiteY25" fmla="*/ 1149301 h 2330989"/>
                  <a:gd name="connsiteX26" fmla="*/ 128572 w 487386"/>
                  <a:gd name="connsiteY26" fmla="*/ 1220947 h 2330989"/>
                  <a:gd name="connsiteX27" fmla="*/ 199237 w 487386"/>
                  <a:gd name="connsiteY27" fmla="*/ 1220947 h 2330989"/>
                  <a:gd name="connsiteX28" fmla="*/ 199237 w 487386"/>
                  <a:gd name="connsiteY28" fmla="*/ 1149301 h 2330989"/>
                  <a:gd name="connsiteX29" fmla="*/ 128572 w 487386"/>
                  <a:gd name="connsiteY29" fmla="*/ 1149301 h 2330989"/>
                  <a:gd name="connsiteX30" fmla="*/ 226720 w 487386"/>
                  <a:gd name="connsiteY30" fmla="*/ 1148319 h 2330989"/>
                  <a:gd name="connsiteX31" fmla="*/ 226720 w 487386"/>
                  <a:gd name="connsiteY31" fmla="*/ 1219966 h 2330989"/>
                  <a:gd name="connsiteX32" fmla="*/ 453438 w 487386"/>
                  <a:gd name="connsiteY32" fmla="*/ 1219966 h 2330989"/>
                  <a:gd name="connsiteX33" fmla="*/ 453438 w 487386"/>
                  <a:gd name="connsiteY33" fmla="*/ 1148319 h 2330989"/>
                  <a:gd name="connsiteX34" fmla="*/ 226720 w 487386"/>
                  <a:gd name="connsiteY34" fmla="*/ 1148319 h 2330989"/>
                  <a:gd name="connsiteX35" fmla="*/ 128572 w 487386"/>
                  <a:gd name="connsiteY35" fmla="*/ 1050172 h 2330989"/>
                  <a:gd name="connsiteX36" fmla="*/ 128572 w 487386"/>
                  <a:gd name="connsiteY36" fmla="*/ 1121820 h 2330989"/>
                  <a:gd name="connsiteX37" fmla="*/ 357254 w 487386"/>
                  <a:gd name="connsiteY37" fmla="*/ 1121820 h 2330989"/>
                  <a:gd name="connsiteX38" fmla="*/ 357254 w 487386"/>
                  <a:gd name="connsiteY38" fmla="*/ 1050172 h 2330989"/>
                  <a:gd name="connsiteX39" fmla="*/ 128572 w 487386"/>
                  <a:gd name="connsiteY39" fmla="*/ 1050172 h 2330989"/>
                  <a:gd name="connsiteX40" fmla="*/ 32388 w 487386"/>
                  <a:gd name="connsiteY40" fmla="*/ 1050172 h 2330989"/>
                  <a:gd name="connsiteX41" fmla="*/ 32388 w 487386"/>
                  <a:gd name="connsiteY41" fmla="*/ 1122800 h 2330989"/>
                  <a:gd name="connsiteX42" fmla="*/ 103055 w 487386"/>
                  <a:gd name="connsiteY42" fmla="*/ 1122800 h 2330989"/>
                  <a:gd name="connsiteX43" fmla="*/ 103055 w 487386"/>
                  <a:gd name="connsiteY43" fmla="*/ 1050172 h 2330989"/>
                  <a:gd name="connsiteX44" fmla="*/ 32388 w 487386"/>
                  <a:gd name="connsiteY44" fmla="*/ 1050172 h 2330989"/>
                  <a:gd name="connsiteX45" fmla="*/ 383754 w 487386"/>
                  <a:gd name="connsiteY45" fmla="*/ 953007 h 2330989"/>
                  <a:gd name="connsiteX46" fmla="*/ 383754 w 487386"/>
                  <a:gd name="connsiteY46" fmla="*/ 1024654 h 2330989"/>
                  <a:gd name="connsiteX47" fmla="*/ 452457 w 487386"/>
                  <a:gd name="connsiteY47" fmla="*/ 1024654 h 2330989"/>
                  <a:gd name="connsiteX48" fmla="*/ 452457 w 487386"/>
                  <a:gd name="connsiteY48" fmla="*/ 953007 h 2330989"/>
                  <a:gd name="connsiteX49" fmla="*/ 383754 w 487386"/>
                  <a:gd name="connsiteY49" fmla="*/ 953007 h 2330989"/>
                  <a:gd name="connsiteX50" fmla="*/ 30425 w 487386"/>
                  <a:gd name="connsiteY50" fmla="*/ 953007 h 2330989"/>
                  <a:gd name="connsiteX51" fmla="*/ 30425 w 487386"/>
                  <a:gd name="connsiteY51" fmla="*/ 1023673 h 2330989"/>
                  <a:gd name="connsiteX52" fmla="*/ 259108 w 487386"/>
                  <a:gd name="connsiteY52" fmla="*/ 1023673 h 2330989"/>
                  <a:gd name="connsiteX53" fmla="*/ 259108 w 487386"/>
                  <a:gd name="connsiteY53" fmla="*/ 953007 h 2330989"/>
                  <a:gd name="connsiteX54" fmla="*/ 30425 w 487386"/>
                  <a:gd name="connsiteY54" fmla="*/ 953007 h 2330989"/>
                  <a:gd name="connsiteX55" fmla="*/ 286589 w 487386"/>
                  <a:gd name="connsiteY55" fmla="*/ 952025 h 2330989"/>
                  <a:gd name="connsiteX56" fmla="*/ 286589 w 487386"/>
                  <a:gd name="connsiteY56" fmla="*/ 1023673 h 2330989"/>
                  <a:gd name="connsiteX57" fmla="*/ 357254 w 487386"/>
                  <a:gd name="connsiteY57" fmla="*/ 1023673 h 2330989"/>
                  <a:gd name="connsiteX58" fmla="*/ 357254 w 487386"/>
                  <a:gd name="connsiteY58" fmla="*/ 952025 h 2330989"/>
                  <a:gd name="connsiteX59" fmla="*/ 286589 w 487386"/>
                  <a:gd name="connsiteY59" fmla="*/ 952025 h 2330989"/>
                  <a:gd name="connsiteX60" fmla="*/ 382772 w 487386"/>
                  <a:gd name="connsiteY60" fmla="*/ 854860 h 2330989"/>
                  <a:gd name="connsiteX61" fmla="*/ 382772 w 487386"/>
                  <a:gd name="connsiteY61" fmla="*/ 927489 h 2330989"/>
                  <a:gd name="connsiteX62" fmla="*/ 452457 w 487386"/>
                  <a:gd name="connsiteY62" fmla="*/ 927489 h 2330989"/>
                  <a:gd name="connsiteX63" fmla="*/ 452457 w 487386"/>
                  <a:gd name="connsiteY63" fmla="*/ 854860 h 2330989"/>
                  <a:gd name="connsiteX64" fmla="*/ 382772 w 487386"/>
                  <a:gd name="connsiteY64" fmla="*/ 854860 h 2330989"/>
                  <a:gd name="connsiteX65" fmla="*/ 286589 w 487386"/>
                  <a:gd name="connsiteY65" fmla="*/ 853878 h 2330989"/>
                  <a:gd name="connsiteX66" fmla="*/ 286589 w 487386"/>
                  <a:gd name="connsiteY66" fmla="*/ 927489 h 2330989"/>
                  <a:gd name="connsiteX67" fmla="*/ 355291 w 487386"/>
                  <a:gd name="connsiteY67" fmla="*/ 927489 h 2330989"/>
                  <a:gd name="connsiteX68" fmla="*/ 355291 w 487386"/>
                  <a:gd name="connsiteY68" fmla="*/ 853878 h 2330989"/>
                  <a:gd name="connsiteX69" fmla="*/ 286589 w 487386"/>
                  <a:gd name="connsiteY69" fmla="*/ 853878 h 2330989"/>
                  <a:gd name="connsiteX70" fmla="*/ 384735 w 487386"/>
                  <a:gd name="connsiteY70" fmla="*/ 756713 h 2330989"/>
                  <a:gd name="connsiteX71" fmla="*/ 384735 w 487386"/>
                  <a:gd name="connsiteY71" fmla="*/ 829342 h 2330989"/>
                  <a:gd name="connsiteX72" fmla="*/ 453438 w 487386"/>
                  <a:gd name="connsiteY72" fmla="*/ 829342 h 2330989"/>
                  <a:gd name="connsiteX73" fmla="*/ 453438 w 487386"/>
                  <a:gd name="connsiteY73" fmla="*/ 756713 h 2330989"/>
                  <a:gd name="connsiteX74" fmla="*/ 384735 w 487386"/>
                  <a:gd name="connsiteY74" fmla="*/ 756713 h 2330989"/>
                  <a:gd name="connsiteX75" fmla="*/ 130535 w 487386"/>
                  <a:gd name="connsiteY75" fmla="*/ 756713 h 2330989"/>
                  <a:gd name="connsiteX76" fmla="*/ 130535 w 487386"/>
                  <a:gd name="connsiteY76" fmla="*/ 829342 h 2330989"/>
                  <a:gd name="connsiteX77" fmla="*/ 357254 w 487386"/>
                  <a:gd name="connsiteY77" fmla="*/ 829342 h 2330989"/>
                  <a:gd name="connsiteX78" fmla="*/ 357254 w 487386"/>
                  <a:gd name="connsiteY78" fmla="*/ 756713 h 2330989"/>
                  <a:gd name="connsiteX79" fmla="*/ 130535 w 487386"/>
                  <a:gd name="connsiteY79" fmla="*/ 756713 h 2330989"/>
                  <a:gd name="connsiteX80" fmla="*/ 32388 w 487386"/>
                  <a:gd name="connsiteY80" fmla="*/ 755731 h 2330989"/>
                  <a:gd name="connsiteX81" fmla="*/ 32388 w 487386"/>
                  <a:gd name="connsiteY81" fmla="*/ 830323 h 2330989"/>
                  <a:gd name="connsiteX82" fmla="*/ 102073 w 487386"/>
                  <a:gd name="connsiteY82" fmla="*/ 830323 h 2330989"/>
                  <a:gd name="connsiteX83" fmla="*/ 102073 w 487386"/>
                  <a:gd name="connsiteY83" fmla="*/ 755731 h 2330989"/>
                  <a:gd name="connsiteX84" fmla="*/ 32388 w 487386"/>
                  <a:gd name="connsiteY84" fmla="*/ 755731 h 2330989"/>
                  <a:gd name="connsiteX85" fmla="*/ 382772 w 487386"/>
                  <a:gd name="connsiteY85" fmla="*/ 658566 h 2330989"/>
                  <a:gd name="connsiteX86" fmla="*/ 382772 w 487386"/>
                  <a:gd name="connsiteY86" fmla="*/ 733158 h 2330989"/>
                  <a:gd name="connsiteX87" fmla="*/ 452457 w 487386"/>
                  <a:gd name="connsiteY87" fmla="*/ 733158 h 2330989"/>
                  <a:gd name="connsiteX88" fmla="*/ 452457 w 487386"/>
                  <a:gd name="connsiteY88" fmla="*/ 658566 h 2330989"/>
                  <a:gd name="connsiteX89" fmla="*/ 382772 w 487386"/>
                  <a:gd name="connsiteY89" fmla="*/ 658566 h 2330989"/>
                  <a:gd name="connsiteX90" fmla="*/ 31407 w 487386"/>
                  <a:gd name="connsiteY90" fmla="*/ 658566 h 2330989"/>
                  <a:gd name="connsiteX91" fmla="*/ 31407 w 487386"/>
                  <a:gd name="connsiteY91" fmla="*/ 735121 h 2330989"/>
                  <a:gd name="connsiteX92" fmla="*/ 259108 w 487386"/>
                  <a:gd name="connsiteY92" fmla="*/ 735121 h 2330989"/>
                  <a:gd name="connsiteX93" fmla="*/ 259108 w 487386"/>
                  <a:gd name="connsiteY93" fmla="*/ 658566 h 2330989"/>
                  <a:gd name="connsiteX94" fmla="*/ 31407 w 487386"/>
                  <a:gd name="connsiteY94" fmla="*/ 658566 h 2330989"/>
                  <a:gd name="connsiteX95" fmla="*/ 226720 w 487386"/>
                  <a:gd name="connsiteY95" fmla="*/ 561400 h 2330989"/>
                  <a:gd name="connsiteX96" fmla="*/ 226720 w 487386"/>
                  <a:gd name="connsiteY96" fmla="*/ 638937 h 2330989"/>
                  <a:gd name="connsiteX97" fmla="*/ 451475 w 487386"/>
                  <a:gd name="connsiteY97" fmla="*/ 638937 h 2330989"/>
                  <a:gd name="connsiteX98" fmla="*/ 451475 w 487386"/>
                  <a:gd name="connsiteY98" fmla="*/ 561400 h 2330989"/>
                  <a:gd name="connsiteX99" fmla="*/ 226720 w 487386"/>
                  <a:gd name="connsiteY99" fmla="*/ 561400 h 2330989"/>
                  <a:gd name="connsiteX100" fmla="*/ 128572 w 487386"/>
                  <a:gd name="connsiteY100" fmla="*/ 561400 h 2330989"/>
                  <a:gd name="connsiteX101" fmla="*/ 128572 w 487386"/>
                  <a:gd name="connsiteY101" fmla="*/ 636974 h 2330989"/>
                  <a:gd name="connsiteX102" fmla="*/ 198257 w 487386"/>
                  <a:gd name="connsiteY102" fmla="*/ 636974 h 2330989"/>
                  <a:gd name="connsiteX103" fmla="*/ 198257 w 487386"/>
                  <a:gd name="connsiteY103" fmla="*/ 561400 h 2330989"/>
                  <a:gd name="connsiteX104" fmla="*/ 128572 w 487386"/>
                  <a:gd name="connsiteY104" fmla="*/ 561400 h 2330989"/>
                  <a:gd name="connsiteX105" fmla="*/ 129554 w 487386"/>
                  <a:gd name="connsiteY105" fmla="*/ 464235 h 2330989"/>
                  <a:gd name="connsiteX106" fmla="*/ 129554 w 487386"/>
                  <a:gd name="connsiteY106" fmla="*/ 540790 h 2330989"/>
                  <a:gd name="connsiteX107" fmla="*/ 356272 w 487386"/>
                  <a:gd name="connsiteY107" fmla="*/ 540790 h 2330989"/>
                  <a:gd name="connsiteX108" fmla="*/ 356272 w 487386"/>
                  <a:gd name="connsiteY108" fmla="*/ 464235 h 2330989"/>
                  <a:gd name="connsiteX109" fmla="*/ 129554 w 487386"/>
                  <a:gd name="connsiteY109" fmla="*/ 464235 h 2330989"/>
                  <a:gd name="connsiteX110" fmla="*/ 34352 w 487386"/>
                  <a:gd name="connsiteY110" fmla="*/ 463253 h 2330989"/>
                  <a:gd name="connsiteX111" fmla="*/ 34352 w 487386"/>
                  <a:gd name="connsiteY111" fmla="*/ 539808 h 2330989"/>
                  <a:gd name="connsiteX112" fmla="*/ 102073 w 487386"/>
                  <a:gd name="connsiteY112" fmla="*/ 539808 h 2330989"/>
                  <a:gd name="connsiteX113" fmla="*/ 102073 w 487386"/>
                  <a:gd name="connsiteY113" fmla="*/ 463253 h 2330989"/>
                  <a:gd name="connsiteX114" fmla="*/ 34352 w 487386"/>
                  <a:gd name="connsiteY114" fmla="*/ 463253 h 2330989"/>
                  <a:gd name="connsiteX115" fmla="*/ 384735 w 487386"/>
                  <a:gd name="connsiteY115" fmla="*/ 462272 h 2330989"/>
                  <a:gd name="connsiteX116" fmla="*/ 384735 w 487386"/>
                  <a:gd name="connsiteY116" fmla="*/ 540790 h 2330989"/>
                  <a:gd name="connsiteX117" fmla="*/ 451475 w 487386"/>
                  <a:gd name="connsiteY117" fmla="*/ 540790 h 2330989"/>
                  <a:gd name="connsiteX118" fmla="*/ 451475 w 487386"/>
                  <a:gd name="connsiteY118" fmla="*/ 462272 h 2330989"/>
                  <a:gd name="connsiteX119" fmla="*/ 384735 w 487386"/>
                  <a:gd name="connsiteY119" fmla="*/ 462272 h 2330989"/>
                  <a:gd name="connsiteX120" fmla="*/ 52999 w 487386"/>
                  <a:gd name="connsiteY120" fmla="*/ 286589 h 2330989"/>
                  <a:gd name="connsiteX121" fmla="*/ 52999 w 487386"/>
                  <a:gd name="connsiteY121" fmla="*/ 364126 h 2330989"/>
                  <a:gd name="connsiteX122" fmla="*/ 192368 w 487386"/>
                  <a:gd name="connsiteY122" fmla="*/ 364126 h 2330989"/>
                  <a:gd name="connsiteX123" fmla="*/ 192368 w 487386"/>
                  <a:gd name="connsiteY123" fmla="*/ 286589 h 2330989"/>
                  <a:gd name="connsiteX124" fmla="*/ 52999 w 487386"/>
                  <a:gd name="connsiteY124" fmla="*/ 286589 h 2330989"/>
                  <a:gd name="connsiteX125" fmla="*/ 295422 w 487386"/>
                  <a:gd name="connsiteY125" fmla="*/ 285608 h 2330989"/>
                  <a:gd name="connsiteX126" fmla="*/ 295422 w 487386"/>
                  <a:gd name="connsiteY126" fmla="*/ 364126 h 2330989"/>
                  <a:gd name="connsiteX127" fmla="*/ 434790 w 487386"/>
                  <a:gd name="connsiteY127" fmla="*/ 364126 h 2330989"/>
                  <a:gd name="connsiteX128" fmla="*/ 434790 w 487386"/>
                  <a:gd name="connsiteY128" fmla="*/ 285608 h 2330989"/>
                  <a:gd name="connsiteX129" fmla="*/ 295422 w 487386"/>
                  <a:gd name="connsiteY129" fmla="*/ 285608 h 2330989"/>
                  <a:gd name="connsiteX130" fmla="*/ 51036 w 487386"/>
                  <a:gd name="connsiteY130" fmla="*/ 186479 h 2330989"/>
                  <a:gd name="connsiteX131" fmla="*/ 51036 w 487386"/>
                  <a:gd name="connsiteY131" fmla="*/ 259108 h 2330989"/>
                  <a:gd name="connsiteX132" fmla="*/ 190405 w 487386"/>
                  <a:gd name="connsiteY132" fmla="*/ 259108 h 2330989"/>
                  <a:gd name="connsiteX133" fmla="*/ 190405 w 487386"/>
                  <a:gd name="connsiteY133" fmla="*/ 186479 h 2330989"/>
                  <a:gd name="connsiteX134" fmla="*/ 51036 w 487386"/>
                  <a:gd name="connsiteY134" fmla="*/ 186479 h 2330989"/>
                  <a:gd name="connsiteX135" fmla="*/ 294440 w 487386"/>
                  <a:gd name="connsiteY135" fmla="*/ 185498 h 2330989"/>
                  <a:gd name="connsiteX136" fmla="*/ 294440 w 487386"/>
                  <a:gd name="connsiteY136" fmla="*/ 260090 h 2330989"/>
                  <a:gd name="connsiteX137" fmla="*/ 432828 w 487386"/>
                  <a:gd name="connsiteY137" fmla="*/ 260090 h 2330989"/>
                  <a:gd name="connsiteX138" fmla="*/ 432828 w 487386"/>
                  <a:gd name="connsiteY138" fmla="*/ 185498 h 2330989"/>
                  <a:gd name="connsiteX139" fmla="*/ 294440 w 487386"/>
                  <a:gd name="connsiteY139" fmla="*/ 185498 h 2330989"/>
                  <a:gd name="connsiteX140" fmla="*/ 52999 w 487386"/>
                  <a:gd name="connsiteY140" fmla="*/ 89314 h 2330989"/>
                  <a:gd name="connsiteX141" fmla="*/ 52999 w 487386"/>
                  <a:gd name="connsiteY141" fmla="*/ 158017 h 2330989"/>
                  <a:gd name="connsiteX142" fmla="*/ 191387 w 487386"/>
                  <a:gd name="connsiteY142" fmla="*/ 158017 h 2330989"/>
                  <a:gd name="connsiteX143" fmla="*/ 191387 w 487386"/>
                  <a:gd name="connsiteY143" fmla="*/ 89314 h 2330989"/>
                  <a:gd name="connsiteX144" fmla="*/ 52999 w 487386"/>
                  <a:gd name="connsiteY144" fmla="*/ 89314 h 2330989"/>
                  <a:gd name="connsiteX145" fmla="*/ 296403 w 487386"/>
                  <a:gd name="connsiteY145" fmla="*/ 87351 h 2330989"/>
                  <a:gd name="connsiteX146" fmla="*/ 296403 w 487386"/>
                  <a:gd name="connsiteY146" fmla="*/ 158998 h 2330989"/>
                  <a:gd name="connsiteX147" fmla="*/ 432828 w 487386"/>
                  <a:gd name="connsiteY147" fmla="*/ 158998 h 2330989"/>
                  <a:gd name="connsiteX148" fmla="*/ 432828 w 487386"/>
                  <a:gd name="connsiteY148" fmla="*/ 87351 h 2330989"/>
                  <a:gd name="connsiteX149" fmla="*/ 296403 w 487386"/>
                  <a:gd name="connsiteY149" fmla="*/ 87351 h 2330989"/>
                  <a:gd name="connsiteX150" fmla="*/ 26499 w 487386"/>
                  <a:gd name="connsiteY150" fmla="*/ 0 h 2330989"/>
                  <a:gd name="connsiteX151" fmla="*/ 219849 w 487386"/>
                  <a:gd name="connsiteY151" fmla="*/ 0 h 2330989"/>
                  <a:gd name="connsiteX152" fmla="*/ 219849 w 487386"/>
                  <a:gd name="connsiteY152" fmla="*/ 111888 h 2330989"/>
                  <a:gd name="connsiteX153" fmla="*/ 219849 w 487386"/>
                  <a:gd name="connsiteY153" fmla="*/ 337625 h 2330989"/>
                  <a:gd name="connsiteX154" fmla="*/ 263033 w 487386"/>
                  <a:gd name="connsiteY154" fmla="*/ 366088 h 2330989"/>
                  <a:gd name="connsiteX155" fmla="*/ 263033 w 487386"/>
                  <a:gd name="connsiteY155" fmla="*/ 2945 h 2330989"/>
                  <a:gd name="connsiteX156" fmla="*/ 461290 w 487386"/>
                  <a:gd name="connsiteY156" fmla="*/ 2945 h 2330989"/>
                  <a:gd name="connsiteX157" fmla="*/ 463253 w 487386"/>
                  <a:gd name="connsiteY157" fmla="*/ 330756 h 2330989"/>
                  <a:gd name="connsiteX158" fmla="*/ 481901 w 487386"/>
                  <a:gd name="connsiteY158" fmla="*/ 1297502 h 2330989"/>
                  <a:gd name="connsiteX159" fmla="*/ 483863 w 487386"/>
                  <a:gd name="connsiteY159" fmla="*/ 2269156 h 2330989"/>
                  <a:gd name="connsiteX160" fmla="*/ 483863 w 487386"/>
                  <a:gd name="connsiteY160" fmla="*/ 2330989 h 2330989"/>
                  <a:gd name="connsiteX161" fmla="*/ 0 w 487386"/>
                  <a:gd name="connsiteY161" fmla="*/ 2330989 h 2330989"/>
                  <a:gd name="connsiteX162" fmla="*/ 0 w 487386"/>
                  <a:gd name="connsiteY162" fmla="*/ 2284859 h 2330989"/>
                  <a:gd name="connsiteX163" fmla="*/ 0 w 487386"/>
                  <a:gd name="connsiteY163" fmla="*/ 421051 h 2330989"/>
                  <a:gd name="connsiteX164" fmla="*/ 26499 w 487386"/>
                  <a:gd name="connsiteY164" fmla="*/ 0 h 23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487386" h="2330989">
                    <a:moveTo>
                      <a:pt x="285608" y="1339706"/>
                    </a:moveTo>
                    <a:cubicBezTo>
                      <a:pt x="285608" y="1366205"/>
                      <a:pt x="285608" y="1388779"/>
                      <a:pt x="285608" y="1414297"/>
                    </a:cubicBezTo>
                    <a:cubicBezTo>
                      <a:pt x="312107" y="1414297"/>
                      <a:pt x="333699" y="1414297"/>
                      <a:pt x="356272" y="1414297"/>
                    </a:cubicBezTo>
                    <a:cubicBezTo>
                      <a:pt x="356272" y="1387797"/>
                      <a:pt x="356272" y="1364242"/>
                      <a:pt x="356272" y="1339706"/>
                    </a:cubicBezTo>
                    <a:cubicBezTo>
                      <a:pt x="331736" y="1339706"/>
                      <a:pt x="309163" y="1339706"/>
                      <a:pt x="285608" y="1339706"/>
                    </a:cubicBezTo>
                    <a:close/>
                    <a:moveTo>
                      <a:pt x="31407" y="1338724"/>
                    </a:moveTo>
                    <a:cubicBezTo>
                      <a:pt x="31407" y="1366205"/>
                      <a:pt x="31407" y="1389760"/>
                      <a:pt x="31407" y="1414297"/>
                    </a:cubicBezTo>
                    <a:cubicBezTo>
                      <a:pt x="108942" y="1414297"/>
                      <a:pt x="183534" y="1414297"/>
                      <a:pt x="258126" y="1414297"/>
                    </a:cubicBezTo>
                    <a:cubicBezTo>
                      <a:pt x="258126" y="1386816"/>
                      <a:pt x="258126" y="1363261"/>
                      <a:pt x="258126" y="1338724"/>
                    </a:cubicBezTo>
                    <a:cubicBezTo>
                      <a:pt x="180590" y="1338724"/>
                      <a:pt x="106980" y="1338724"/>
                      <a:pt x="31407" y="1338724"/>
                    </a:cubicBezTo>
                    <a:close/>
                    <a:moveTo>
                      <a:pt x="385716" y="1245485"/>
                    </a:moveTo>
                    <a:cubicBezTo>
                      <a:pt x="385716" y="1271984"/>
                      <a:pt x="385716" y="1295539"/>
                      <a:pt x="385716" y="1318113"/>
                    </a:cubicBezTo>
                    <a:cubicBezTo>
                      <a:pt x="410253" y="1318113"/>
                      <a:pt x="430864" y="1318113"/>
                      <a:pt x="453438" y="1318113"/>
                    </a:cubicBezTo>
                    <a:cubicBezTo>
                      <a:pt x="453438" y="1293576"/>
                      <a:pt x="453438" y="1271003"/>
                      <a:pt x="453438" y="1245485"/>
                    </a:cubicBezTo>
                    <a:cubicBezTo>
                      <a:pt x="427920" y="1245485"/>
                      <a:pt x="406328" y="1245485"/>
                      <a:pt x="385716" y="1245485"/>
                    </a:cubicBezTo>
                    <a:close/>
                    <a:moveTo>
                      <a:pt x="32388" y="1243522"/>
                    </a:moveTo>
                    <a:cubicBezTo>
                      <a:pt x="32388" y="1270021"/>
                      <a:pt x="32388" y="1292595"/>
                      <a:pt x="32388" y="1318113"/>
                    </a:cubicBezTo>
                    <a:cubicBezTo>
                      <a:pt x="55943" y="1318113"/>
                      <a:pt x="78518" y="1318113"/>
                      <a:pt x="102073" y="1318113"/>
                    </a:cubicBezTo>
                    <a:cubicBezTo>
                      <a:pt x="102073" y="1292595"/>
                      <a:pt x="102073" y="1269040"/>
                      <a:pt x="102073" y="1243522"/>
                    </a:cubicBezTo>
                    <a:cubicBezTo>
                      <a:pt x="77536" y="1243522"/>
                      <a:pt x="55943" y="1243522"/>
                      <a:pt x="32388" y="1243522"/>
                    </a:cubicBezTo>
                    <a:close/>
                    <a:moveTo>
                      <a:pt x="130535" y="1242540"/>
                    </a:moveTo>
                    <a:cubicBezTo>
                      <a:pt x="130535" y="1271003"/>
                      <a:pt x="130535" y="1294558"/>
                      <a:pt x="130535" y="1317131"/>
                    </a:cubicBezTo>
                    <a:cubicBezTo>
                      <a:pt x="208071" y="1317131"/>
                      <a:pt x="281681" y="1317131"/>
                      <a:pt x="356272" y="1317131"/>
                    </a:cubicBezTo>
                    <a:cubicBezTo>
                      <a:pt x="356272" y="1290632"/>
                      <a:pt x="356272" y="1267077"/>
                      <a:pt x="356272" y="1242540"/>
                    </a:cubicBezTo>
                    <a:cubicBezTo>
                      <a:pt x="278737" y="1242540"/>
                      <a:pt x="206108" y="1242540"/>
                      <a:pt x="130535" y="1242540"/>
                    </a:cubicBezTo>
                    <a:close/>
                    <a:moveTo>
                      <a:pt x="128572" y="1149301"/>
                    </a:moveTo>
                    <a:cubicBezTo>
                      <a:pt x="128572" y="1174819"/>
                      <a:pt x="128572" y="1197392"/>
                      <a:pt x="128572" y="1220947"/>
                    </a:cubicBezTo>
                    <a:cubicBezTo>
                      <a:pt x="153109" y="1220947"/>
                      <a:pt x="174701" y="1220947"/>
                      <a:pt x="199237" y="1220947"/>
                    </a:cubicBezTo>
                    <a:cubicBezTo>
                      <a:pt x="199237" y="1193466"/>
                      <a:pt x="199237" y="1171874"/>
                      <a:pt x="199237" y="1149301"/>
                    </a:cubicBezTo>
                    <a:cubicBezTo>
                      <a:pt x="173719" y="1149301"/>
                      <a:pt x="151146" y="1149301"/>
                      <a:pt x="128572" y="1149301"/>
                    </a:cubicBezTo>
                    <a:close/>
                    <a:moveTo>
                      <a:pt x="226720" y="1148319"/>
                    </a:moveTo>
                    <a:cubicBezTo>
                      <a:pt x="226720" y="1174819"/>
                      <a:pt x="226720" y="1196411"/>
                      <a:pt x="226720" y="1219966"/>
                    </a:cubicBezTo>
                    <a:cubicBezTo>
                      <a:pt x="303273" y="1219966"/>
                      <a:pt x="377866" y="1219966"/>
                      <a:pt x="453438" y="1219966"/>
                    </a:cubicBezTo>
                    <a:cubicBezTo>
                      <a:pt x="453438" y="1195429"/>
                      <a:pt x="453438" y="1172856"/>
                      <a:pt x="453438" y="1148319"/>
                    </a:cubicBezTo>
                    <a:cubicBezTo>
                      <a:pt x="373940" y="1148319"/>
                      <a:pt x="300329" y="1148319"/>
                      <a:pt x="226720" y="1148319"/>
                    </a:cubicBezTo>
                    <a:close/>
                    <a:moveTo>
                      <a:pt x="128572" y="1050172"/>
                    </a:moveTo>
                    <a:cubicBezTo>
                      <a:pt x="128572" y="1075690"/>
                      <a:pt x="128572" y="1098264"/>
                      <a:pt x="128572" y="1121820"/>
                    </a:cubicBezTo>
                    <a:cubicBezTo>
                      <a:pt x="206108" y="1121820"/>
                      <a:pt x="280700" y="1121820"/>
                      <a:pt x="357254" y="1121820"/>
                    </a:cubicBezTo>
                    <a:cubicBezTo>
                      <a:pt x="357254" y="1096301"/>
                      <a:pt x="357254" y="1074709"/>
                      <a:pt x="357254" y="1050172"/>
                    </a:cubicBezTo>
                    <a:cubicBezTo>
                      <a:pt x="279719" y="1050172"/>
                      <a:pt x="204145" y="1050172"/>
                      <a:pt x="128572" y="1050172"/>
                    </a:cubicBezTo>
                    <a:close/>
                    <a:moveTo>
                      <a:pt x="32388" y="1050172"/>
                    </a:moveTo>
                    <a:cubicBezTo>
                      <a:pt x="32388" y="1076672"/>
                      <a:pt x="32388" y="1100227"/>
                      <a:pt x="32388" y="1122800"/>
                    </a:cubicBezTo>
                    <a:cubicBezTo>
                      <a:pt x="57906" y="1122800"/>
                      <a:pt x="79498" y="1122800"/>
                      <a:pt x="103055" y="1122800"/>
                    </a:cubicBezTo>
                    <a:cubicBezTo>
                      <a:pt x="103055" y="1097282"/>
                      <a:pt x="103055" y="1074709"/>
                      <a:pt x="103055" y="1050172"/>
                    </a:cubicBezTo>
                    <a:cubicBezTo>
                      <a:pt x="76555" y="1050172"/>
                      <a:pt x="53981" y="1050172"/>
                      <a:pt x="32388" y="1050172"/>
                    </a:cubicBezTo>
                    <a:close/>
                    <a:moveTo>
                      <a:pt x="383754" y="953007"/>
                    </a:moveTo>
                    <a:cubicBezTo>
                      <a:pt x="383754" y="978525"/>
                      <a:pt x="383754" y="1001098"/>
                      <a:pt x="383754" y="1024654"/>
                    </a:cubicBezTo>
                    <a:cubicBezTo>
                      <a:pt x="408291" y="1024654"/>
                      <a:pt x="429883" y="1024654"/>
                      <a:pt x="452457" y="1024654"/>
                    </a:cubicBezTo>
                    <a:cubicBezTo>
                      <a:pt x="452457" y="998154"/>
                      <a:pt x="452457" y="974599"/>
                      <a:pt x="452457" y="953007"/>
                    </a:cubicBezTo>
                    <a:cubicBezTo>
                      <a:pt x="426939" y="953007"/>
                      <a:pt x="405346" y="953007"/>
                      <a:pt x="383754" y="953007"/>
                    </a:cubicBezTo>
                    <a:close/>
                    <a:moveTo>
                      <a:pt x="30425" y="953007"/>
                    </a:moveTo>
                    <a:cubicBezTo>
                      <a:pt x="30425" y="977543"/>
                      <a:pt x="30425" y="998154"/>
                      <a:pt x="30425" y="1023673"/>
                    </a:cubicBezTo>
                    <a:cubicBezTo>
                      <a:pt x="109924" y="1023673"/>
                      <a:pt x="185497" y="1023673"/>
                      <a:pt x="259108" y="1023673"/>
                    </a:cubicBezTo>
                    <a:cubicBezTo>
                      <a:pt x="259108" y="997172"/>
                      <a:pt x="259108" y="975580"/>
                      <a:pt x="259108" y="953007"/>
                    </a:cubicBezTo>
                    <a:cubicBezTo>
                      <a:pt x="181572" y="953007"/>
                      <a:pt x="105999" y="953007"/>
                      <a:pt x="30425" y="953007"/>
                    </a:cubicBezTo>
                    <a:close/>
                    <a:moveTo>
                      <a:pt x="286589" y="952025"/>
                    </a:moveTo>
                    <a:cubicBezTo>
                      <a:pt x="286589" y="977543"/>
                      <a:pt x="286589" y="1001098"/>
                      <a:pt x="286589" y="1023673"/>
                    </a:cubicBezTo>
                    <a:cubicBezTo>
                      <a:pt x="312107" y="1023673"/>
                      <a:pt x="333699" y="1023673"/>
                      <a:pt x="357254" y="1023673"/>
                    </a:cubicBezTo>
                    <a:cubicBezTo>
                      <a:pt x="357254" y="999135"/>
                      <a:pt x="357254" y="977543"/>
                      <a:pt x="357254" y="952025"/>
                    </a:cubicBezTo>
                    <a:cubicBezTo>
                      <a:pt x="330754" y="952025"/>
                      <a:pt x="309163" y="952025"/>
                      <a:pt x="286589" y="952025"/>
                    </a:cubicBezTo>
                    <a:close/>
                    <a:moveTo>
                      <a:pt x="382772" y="854860"/>
                    </a:moveTo>
                    <a:cubicBezTo>
                      <a:pt x="382772" y="879396"/>
                      <a:pt x="382772" y="901970"/>
                      <a:pt x="382772" y="927489"/>
                    </a:cubicBezTo>
                    <a:cubicBezTo>
                      <a:pt x="409272" y="927489"/>
                      <a:pt x="429883" y="927489"/>
                      <a:pt x="452457" y="927489"/>
                    </a:cubicBezTo>
                    <a:cubicBezTo>
                      <a:pt x="452457" y="901970"/>
                      <a:pt x="452457" y="878415"/>
                      <a:pt x="452457" y="854860"/>
                    </a:cubicBezTo>
                    <a:cubicBezTo>
                      <a:pt x="426939" y="854860"/>
                      <a:pt x="405346" y="854860"/>
                      <a:pt x="382772" y="854860"/>
                    </a:cubicBezTo>
                    <a:close/>
                    <a:moveTo>
                      <a:pt x="286589" y="853878"/>
                    </a:moveTo>
                    <a:cubicBezTo>
                      <a:pt x="286589" y="880378"/>
                      <a:pt x="286589" y="902951"/>
                      <a:pt x="286589" y="927489"/>
                    </a:cubicBezTo>
                    <a:cubicBezTo>
                      <a:pt x="311125" y="927489"/>
                      <a:pt x="331736" y="927489"/>
                      <a:pt x="355291" y="927489"/>
                    </a:cubicBezTo>
                    <a:cubicBezTo>
                      <a:pt x="355291" y="901970"/>
                      <a:pt x="355291" y="878415"/>
                      <a:pt x="355291" y="853878"/>
                    </a:cubicBezTo>
                    <a:cubicBezTo>
                      <a:pt x="330754" y="853878"/>
                      <a:pt x="308181" y="853878"/>
                      <a:pt x="286589" y="853878"/>
                    </a:cubicBezTo>
                    <a:close/>
                    <a:moveTo>
                      <a:pt x="384735" y="756713"/>
                    </a:moveTo>
                    <a:cubicBezTo>
                      <a:pt x="384735" y="783212"/>
                      <a:pt x="384735" y="806767"/>
                      <a:pt x="384735" y="829342"/>
                    </a:cubicBezTo>
                    <a:cubicBezTo>
                      <a:pt x="409272" y="829342"/>
                      <a:pt x="429883" y="829342"/>
                      <a:pt x="453438" y="829342"/>
                    </a:cubicBezTo>
                    <a:cubicBezTo>
                      <a:pt x="453438" y="804805"/>
                      <a:pt x="453438" y="783212"/>
                      <a:pt x="453438" y="756713"/>
                    </a:cubicBezTo>
                    <a:cubicBezTo>
                      <a:pt x="427920" y="756713"/>
                      <a:pt x="406328" y="756713"/>
                      <a:pt x="384735" y="756713"/>
                    </a:cubicBezTo>
                    <a:close/>
                    <a:moveTo>
                      <a:pt x="130535" y="756713"/>
                    </a:moveTo>
                    <a:cubicBezTo>
                      <a:pt x="130535" y="784194"/>
                      <a:pt x="130535" y="807749"/>
                      <a:pt x="130535" y="829342"/>
                    </a:cubicBezTo>
                    <a:cubicBezTo>
                      <a:pt x="208071" y="829342"/>
                      <a:pt x="282663" y="829342"/>
                      <a:pt x="357254" y="829342"/>
                    </a:cubicBezTo>
                    <a:cubicBezTo>
                      <a:pt x="357254" y="802842"/>
                      <a:pt x="357254" y="781249"/>
                      <a:pt x="357254" y="756713"/>
                    </a:cubicBezTo>
                    <a:cubicBezTo>
                      <a:pt x="277755" y="756713"/>
                      <a:pt x="203163" y="756713"/>
                      <a:pt x="130535" y="756713"/>
                    </a:cubicBezTo>
                    <a:close/>
                    <a:moveTo>
                      <a:pt x="32388" y="755731"/>
                    </a:moveTo>
                    <a:cubicBezTo>
                      <a:pt x="32388" y="781249"/>
                      <a:pt x="32388" y="804805"/>
                      <a:pt x="32388" y="830323"/>
                    </a:cubicBezTo>
                    <a:cubicBezTo>
                      <a:pt x="56925" y="830323"/>
                      <a:pt x="78518" y="830323"/>
                      <a:pt x="102073" y="830323"/>
                    </a:cubicBezTo>
                    <a:cubicBezTo>
                      <a:pt x="102073" y="803824"/>
                      <a:pt x="102073" y="781249"/>
                      <a:pt x="102073" y="755731"/>
                    </a:cubicBezTo>
                    <a:cubicBezTo>
                      <a:pt x="77536" y="755731"/>
                      <a:pt x="55943" y="755731"/>
                      <a:pt x="32388" y="755731"/>
                    </a:cubicBezTo>
                    <a:close/>
                    <a:moveTo>
                      <a:pt x="382772" y="658566"/>
                    </a:moveTo>
                    <a:cubicBezTo>
                      <a:pt x="382772" y="685065"/>
                      <a:pt x="382772" y="707640"/>
                      <a:pt x="382772" y="733158"/>
                    </a:cubicBezTo>
                    <a:cubicBezTo>
                      <a:pt x="408291" y="733158"/>
                      <a:pt x="429883" y="733158"/>
                      <a:pt x="452457" y="733158"/>
                    </a:cubicBezTo>
                    <a:cubicBezTo>
                      <a:pt x="452457" y="706658"/>
                      <a:pt x="452457" y="683102"/>
                      <a:pt x="452457" y="658566"/>
                    </a:cubicBezTo>
                    <a:cubicBezTo>
                      <a:pt x="427920" y="658566"/>
                      <a:pt x="405346" y="658566"/>
                      <a:pt x="382772" y="658566"/>
                    </a:cubicBezTo>
                    <a:close/>
                    <a:moveTo>
                      <a:pt x="31407" y="658566"/>
                    </a:moveTo>
                    <a:cubicBezTo>
                      <a:pt x="31407" y="684084"/>
                      <a:pt x="31407" y="707640"/>
                      <a:pt x="31407" y="735121"/>
                    </a:cubicBezTo>
                    <a:cubicBezTo>
                      <a:pt x="107962" y="735121"/>
                      <a:pt x="182553" y="735121"/>
                      <a:pt x="259108" y="735121"/>
                    </a:cubicBezTo>
                    <a:cubicBezTo>
                      <a:pt x="259108" y="706658"/>
                      <a:pt x="259108" y="684084"/>
                      <a:pt x="259108" y="658566"/>
                    </a:cubicBezTo>
                    <a:cubicBezTo>
                      <a:pt x="182553" y="658566"/>
                      <a:pt x="107962" y="658566"/>
                      <a:pt x="31407" y="658566"/>
                    </a:cubicBezTo>
                    <a:close/>
                    <a:moveTo>
                      <a:pt x="226720" y="561400"/>
                    </a:moveTo>
                    <a:cubicBezTo>
                      <a:pt x="226720" y="586918"/>
                      <a:pt x="226720" y="610474"/>
                      <a:pt x="226720" y="638937"/>
                    </a:cubicBezTo>
                    <a:cubicBezTo>
                      <a:pt x="304255" y="638937"/>
                      <a:pt x="376884" y="638937"/>
                      <a:pt x="451475" y="638937"/>
                    </a:cubicBezTo>
                    <a:cubicBezTo>
                      <a:pt x="451475" y="611456"/>
                      <a:pt x="451475" y="586918"/>
                      <a:pt x="451475" y="561400"/>
                    </a:cubicBezTo>
                    <a:cubicBezTo>
                      <a:pt x="374921" y="561400"/>
                      <a:pt x="302292" y="561400"/>
                      <a:pt x="226720" y="561400"/>
                    </a:cubicBezTo>
                    <a:close/>
                    <a:moveTo>
                      <a:pt x="128572" y="561400"/>
                    </a:moveTo>
                    <a:cubicBezTo>
                      <a:pt x="128572" y="587900"/>
                      <a:pt x="128572" y="611456"/>
                      <a:pt x="128572" y="636974"/>
                    </a:cubicBezTo>
                    <a:cubicBezTo>
                      <a:pt x="156053" y="636974"/>
                      <a:pt x="177645" y="636974"/>
                      <a:pt x="198257" y="636974"/>
                    </a:cubicBezTo>
                    <a:cubicBezTo>
                      <a:pt x="198257" y="609493"/>
                      <a:pt x="198257" y="585938"/>
                      <a:pt x="198257" y="561400"/>
                    </a:cubicBezTo>
                    <a:cubicBezTo>
                      <a:pt x="173719" y="561400"/>
                      <a:pt x="152128" y="561400"/>
                      <a:pt x="128572" y="561400"/>
                    </a:cubicBezTo>
                    <a:close/>
                    <a:moveTo>
                      <a:pt x="129554" y="464235"/>
                    </a:moveTo>
                    <a:cubicBezTo>
                      <a:pt x="129554" y="489754"/>
                      <a:pt x="129554" y="513309"/>
                      <a:pt x="129554" y="540790"/>
                    </a:cubicBezTo>
                    <a:cubicBezTo>
                      <a:pt x="208071" y="540790"/>
                      <a:pt x="282663" y="540790"/>
                      <a:pt x="356272" y="540790"/>
                    </a:cubicBezTo>
                    <a:cubicBezTo>
                      <a:pt x="356272" y="513309"/>
                      <a:pt x="356272" y="489754"/>
                      <a:pt x="356272" y="464235"/>
                    </a:cubicBezTo>
                    <a:cubicBezTo>
                      <a:pt x="279719" y="464235"/>
                      <a:pt x="205126" y="464235"/>
                      <a:pt x="129554" y="464235"/>
                    </a:cubicBezTo>
                    <a:close/>
                    <a:moveTo>
                      <a:pt x="34352" y="463253"/>
                    </a:moveTo>
                    <a:cubicBezTo>
                      <a:pt x="34352" y="488772"/>
                      <a:pt x="34352" y="514290"/>
                      <a:pt x="34352" y="539808"/>
                    </a:cubicBezTo>
                    <a:cubicBezTo>
                      <a:pt x="58888" y="539808"/>
                      <a:pt x="80480" y="539808"/>
                      <a:pt x="102073" y="539808"/>
                    </a:cubicBezTo>
                    <a:cubicBezTo>
                      <a:pt x="102073" y="512327"/>
                      <a:pt x="102073" y="488772"/>
                      <a:pt x="102073" y="463253"/>
                    </a:cubicBezTo>
                    <a:cubicBezTo>
                      <a:pt x="79498" y="463253"/>
                      <a:pt x="58888" y="463253"/>
                      <a:pt x="34352" y="463253"/>
                    </a:cubicBezTo>
                    <a:close/>
                    <a:moveTo>
                      <a:pt x="384735" y="462272"/>
                    </a:moveTo>
                    <a:cubicBezTo>
                      <a:pt x="384735" y="490734"/>
                      <a:pt x="384735" y="516253"/>
                      <a:pt x="384735" y="540790"/>
                    </a:cubicBezTo>
                    <a:cubicBezTo>
                      <a:pt x="409272" y="540790"/>
                      <a:pt x="430864" y="540790"/>
                      <a:pt x="451475" y="540790"/>
                    </a:cubicBezTo>
                    <a:cubicBezTo>
                      <a:pt x="451475" y="512327"/>
                      <a:pt x="451475" y="487791"/>
                      <a:pt x="451475" y="462272"/>
                    </a:cubicBezTo>
                    <a:cubicBezTo>
                      <a:pt x="427920" y="462272"/>
                      <a:pt x="408291" y="462272"/>
                      <a:pt x="384735" y="462272"/>
                    </a:cubicBezTo>
                    <a:close/>
                    <a:moveTo>
                      <a:pt x="52999" y="286589"/>
                    </a:moveTo>
                    <a:cubicBezTo>
                      <a:pt x="52999" y="316033"/>
                      <a:pt x="52999" y="340570"/>
                      <a:pt x="52999" y="364126"/>
                    </a:cubicBezTo>
                    <a:cubicBezTo>
                      <a:pt x="101091" y="364126"/>
                      <a:pt x="146238" y="364126"/>
                      <a:pt x="192368" y="364126"/>
                    </a:cubicBezTo>
                    <a:cubicBezTo>
                      <a:pt x="192368" y="337625"/>
                      <a:pt x="192368" y="314070"/>
                      <a:pt x="192368" y="286589"/>
                    </a:cubicBezTo>
                    <a:cubicBezTo>
                      <a:pt x="142313" y="286589"/>
                      <a:pt x="97165" y="286589"/>
                      <a:pt x="52999" y="286589"/>
                    </a:cubicBezTo>
                    <a:close/>
                    <a:moveTo>
                      <a:pt x="295422" y="285608"/>
                    </a:moveTo>
                    <a:cubicBezTo>
                      <a:pt x="295422" y="314070"/>
                      <a:pt x="295422" y="339588"/>
                      <a:pt x="295422" y="364126"/>
                    </a:cubicBezTo>
                    <a:cubicBezTo>
                      <a:pt x="343514" y="364126"/>
                      <a:pt x="388661" y="364126"/>
                      <a:pt x="434790" y="364126"/>
                    </a:cubicBezTo>
                    <a:cubicBezTo>
                      <a:pt x="434790" y="337625"/>
                      <a:pt x="434790" y="313089"/>
                      <a:pt x="434790" y="285608"/>
                    </a:cubicBezTo>
                    <a:cubicBezTo>
                      <a:pt x="384735" y="285608"/>
                      <a:pt x="340569" y="285608"/>
                      <a:pt x="295422" y="285608"/>
                    </a:cubicBezTo>
                    <a:close/>
                    <a:moveTo>
                      <a:pt x="51036" y="186479"/>
                    </a:moveTo>
                    <a:cubicBezTo>
                      <a:pt x="51036" y="211997"/>
                      <a:pt x="51036" y="232609"/>
                      <a:pt x="51036" y="259108"/>
                    </a:cubicBezTo>
                    <a:cubicBezTo>
                      <a:pt x="100110" y="259108"/>
                      <a:pt x="144275" y="259108"/>
                      <a:pt x="190405" y="259108"/>
                    </a:cubicBezTo>
                    <a:cubicBezTo>
                      <a:pt x="190405" y="232609"/>
                      <a:pt x="190405" y="209053"/>
                      <a:pt x="190405" y="186479"/>
                    </a:cubicBezTo>
                    <a:cubicBezTo>
                      <a:pt x="142313" y="186479"/>
                      <a:pt x="97165" y="186479"/>
                      <a:pt x="51036" y="186479"/>
                    </a:cubicBezTo>
                    <a:close/>
                    <a:moveTo>
                      <a:pt x="294440" y="185498"/>
                    </a:moveTo>
                    <a:cubicBezTo>
                      <a:pt x="294440" y="211016"/>
                      <a:pt x="294440" y="232609"/>
                      <a:pt x="294440" y="260090"/>
                    </a:cubicBezTo>
                    <a:cubicBezTo>
                      <a:pt x="343514" y="260090"/>
                      <a:pt x="387680" y="260090"/>
                      <a:pt x="432828" y="260090"/>
                    </a:cubicBezTo>
                    <a:cubicBezTo>
                      <a:pt x="432828" y="233590"/>
                      <a:pt x="432828" y="210034"/>
                      <a:pt x="432828" y="185498"/>
                    </a:cubicBezTo>
                    <a:cubicBezTo>
                      <a:pt x="385716" y="185498"/>
                      <a:pt x="340569" y="185498"/>
                      <a:pt x="294440" y="185498"/>
                    </a:cubicBezTo>
                    <a:close/>
                    <a:moveTo>
                      <a:pt x="52999" y="89314"/>
                    </a:moveTo>
                    <a:cubicBezTo>
                      <a:pt x="52999" y="114832"/>
                      <a:pt x="52999" y="136425"/>
                      <a:pt x="52999" y="158017"/>
                    </a:cubicBezTo>
                    <a:cubicBezTo>
                      <a:pt x="101091" y="158017"/>
                      <a:pt x="145257" y="158017"/>
                      <a:pt x="191387" y="158017"/>
                    </a:cubicBezTo>
                    <a:cubicBezTo>
                      <a:pt x="191387" y="134462"/>
                      <a:pt x="191387" y="113850"/>
                      <a:pt x="191387" y="89314"/>
                    </a:cubicBezTo>
                    <a:cubicBezTo>
                      <a:pt x="142313" y="89314"/>
                      <a:pt x="97165" y="89314"/>
                      <a:pt x="52999" y="89314"/>
                    </a:cubicBezTo>
                    <a:close/>
                    <a:moveTo>
                      <a:pt x="296403" y="87351"/>
                    </a:moveTo>
                    <a:cubicBezTo>
                      <a:pt x="296403" y="114832"/>
                      <a:pt x="296403" y="137406"/>
                      <a:pt x="296403" y="158998"/>
                    </a:cubicBezTo>
                    <a:cubicBezTo>
                      <a:pt x="344496" y="158998"/>
                      <a:pt x="388661" y="158998"/>
                      <a:pt x="432828" y="158998"/>
                    </a:cubicBezTo>
                    <a:cubicBezTo>
                      <a:pt x="432828" y="133480"/>
                      <a:pt x="432828" y="110907"/>
                      <a:pt x="432828" y="87351"/>
                    </a:cubicBezTo>
                    <a:cubicBezTo>
                      <a:pt x="386698" y="87351"/>
                      <a:pt x="342532" y="87351"/>
                      <a:pt x="296403" y="87351"/>
                    </a:cubicBezTo>
                    <a:close/>
                    <a:moveTo>
                      <a:pt x="26499" y="0"/>
                    </a:moveTo>
                    <a:cubicBezTo>
                      <a:pt x="91276" y="0"/>
                      <a:pt x="151146" y="0"/>
                      <a:pt x="219849" y="0"/>
                    </a:cubicBezTo>
                    <a:cubicBezTo>
                      <a:pt x="219849" y="38278"/>
                      <a:pt x="219849" y="74592"/>
                      <a:pt x="219849" y="111888"/>
                    </a:cubicBezTo>
                    <a:cubicBezTo>
                      <a:pt x="219849" y="187461"/>
                      <a:pt x="220831" y="262053"/>
                      <a:pt x="219849" y="337625"/>
                    </a:cubicBezTo>
                    <a:cubicBezTo>
                      <a:pt x="218867" y="368051"/>
                      <a:pt x="231626" y="375903"/>
                      <a:pt x="263033" y="366088"/>
                    </a:cubicBezTo>
                    <a:cubicBezTo>
                      <a:pt x="263033" y="247330"/>
                      <a:pt x="263033" y="126610"/>
                      <a:pt x="263033" y="2945"/>
                    </a:cubicBezTo>
                    <a:cubicBezTo>
                      <a:pt x="329773" y="2945"/>
                      <a:pt x="392587" y="2945"/>
                      <a:pt x="461290" y="2945"/>
                    </a:cubicBezTo>
                    <a:cubicBezTo>
                      <a:pt x="461290" y="112869"/>
                      <a:pt x="448530" y="223775"/>
                      <a:pt x="463253" y="330756"/>
                    </a:cubicBezTo>
                    <a:cubicBezTo>
                      <a:pt x="508400" y="652677"/>
                      <a:pt x="475030" y="975580"/>
                      <a:pt x="481901" y="1297502"/>
                    </a:cubicBezTo>
                    <a:cubicBezTo>
                      <a:pt x="488771" y="1621387"/>
                      <a:pt x="483863" y="1945271"/>
                      <a:pt x="483863" y="2269156"/>
                    </a:cubicBezTo>
                    <a:cubicBezTo>
                      <a:pt x="483863" y="2288785"/>
                      <a:pt x="483863" y="2308415"/>
                      <a:pt x="483863" y="2330989"/>
                    </a:cubicBezTo>
                    <a:cubicBezTo>
                      <a:pt x="322902" y="2330989"/>
                      <a:pt x="164887" y="2330989"/>
                      <a:pt x="0" y="2330989"/>
                    </a:cubicBezTo>
                    <a:cubicBezTo>
                      <a:pt x="0" y="2315285"/>
                      <a:pt x="0" y="2299582"/>
                      <a:pt x="0" y="2284859"/>
                    </a:cubicBezTo>
                    <a:cubicBezTo>
                      <a:pt x="0" y="1663590"/>
                      <a:pt x="0" y="1042320"/>
                      <a:pt x="0" y="421051"/>
                    </a:cubicBezTo>
                    <a:cubicBezTo>
                      <a:pt x="45148" y="282663"/>
                      <a:pt x="12759" y="142314"/>
                      <a:pt x="264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2495D095-40B3-408D-92AE-BA75CA471A95}"/>
                  </a:ext>
                </a:extLst>
              </p:cNvPr>
              <p:cNvSpPr/>
              <p:nvPr/>
            </p:nvSpPr>
            <p:spPr>
              <a:xfrm>
                <a:off x="6782219" y="2659087"/>
                <a:ext cx="252773" cy="1597499"/>
              </a:xfrm>
              <a:custGeom>
                <a:avLst/>
                <a:gdLst>
                  <a:gd name="connsiteX0" fmla="*/ 94664 w 252773"/>
                  <a:gd name="connsiteY0" fmla="*/ 1169580 h 1597499"/>
                  <a:gd name="connsiteX1" fmla="*/ 94664 w 252773"/>
                  <a:gd name="connsiteY1" fmla="*/ 1232327 h 1597499"/>
                  <a:gd name="connsiteX2" fmla="*/ 158109 w 252773"/>
                  <a:gd name="connsiteY2" fmla="*/ 1232327 h 1597499"/>
                  <a:gd name="connsiteX3" fmla="*/ 158109 w 252773"/>
                  <a:gd name="connsiteY3" fmla="*/ 1169580 h 1597499"/>
                  <a:gd name="connsiteX4" fmla="*/ 94664 w 252773"/>
                  <a:gd name="connsiteY4" fmla="*/ 1169580 h 1597499"/>
                  <a:gd name="connsiteX5" fmla="*/ 175733 w 252773"/>
                  <a:gd name="connsiteY5" fmla="*/ 1168551 h 1597499"/>
                  <a:gd name="connsiteX6" fmla="*/ 175733 w 252773"/>
                  <a:gd name="connsiteY6" fmla="*/ 1231813 h 1597499"/>
                  <a:gd name="connsiteX7" fmla="*/ 237667 w 252773"/>
                  <a:gd name="connsiteY7" fmla="*/ 1231813 h 1597499"/>
                  <a:gd name="connsiteX8" fmla="*/ 237667 w 252773"/>
                  <a:gd name="connsiteY8" fmla="*/ 1168551 h 1597499"/>
                  <a:gd name="connsiteX9" fmla="*/ 175733 w 252773"/>
                  <a:gd name="connsiteY9" fmla="*/ 1168551 h 1597499"/>
                  <a:gd name="connsiteX10" fmla="*/ 95168 w 252773"/>
                  <a:gd name="connsiteY10" fmla="*/ 1090888 h 1597499"/>
                  <a:gd name="connsiteX11" fmla="*/ 95168 w 252773"/>
                  <a:gd name="connsiteY11" fmla="*/ 1153636 h 1597499"/>
                  <a:gd name="connsiteX12" fmla="*/ 157605 w 252773"/>
                  <a:gd name="connsiteY12" fmla="*/ 1153636 h 1597499"/>
                  <a:gd name="connsiteX13" fmla="*/ 157605 w 252773"/>
                  <a:gd name="connsiteY13" fmla="*/ 1090888 h 1597499"/>
                  <a:gd name="connsiteX14" fmla="*/ 95168 w 252773"/>
                  <a:gd name="connsiteY14" fmla="*/ 1090888 h 1597499"/>
                  <a:gd name="connsiteX15" fmla="*/ 15106 w 252773"/>
                  <a:gd name="connsiteY15" fmla="*/ 1090888 h 1597499"/>
                  <a:gd name="connsiteX16" fmla="*/ 15106 w 252773"/>
                  <a:gd name="connsiteY16" fmla="*/ 1153636 h 1597499"/>
                  <a:gd name="connsiteX17" fmla="*/ 77544 w 252773"/>
                  <a:gd name="connsiteY17" fmla="*/ 1153636 h 1597499"/>
                  <a:gd name="connsiteX18" fmla="*/ 77544 w 252773"/>
                  <a:gd name="connsiteY18" fmla="*/ 1090888 h 1597499"/>
                  <a:gd name="connsiteX19" fmla="*/ 15106 w 252773"/>
                  <a:gd name="connsiteY19" fmla="*/ 1090888 h 1597499"/>
                  <a:gd name="connsiteX20" fmla="*/ 95671 w 252773"/>
                  <a:gd name="connsiteY20" fmla="*/ 1009110 h 1597499"/>
                  <a:gd name="connsiteX21" fmla="*/ 95671 w 252773"/>
                  <a:gd name="connsiteY21" fmla="*/ 1072886 h 1597499"/>
                  <a:gd name="connsiteX22" fmla="*/ 157605 w 252773"/>
                  <a:gd name="connsiteY22" fmla="*/ 1072886 h 1597499"/>
                  <a:gd name="connsiteX23" fmla="*/ 157605 w 252773"/>
                  <a:gd name="connsiteY23" fmla="*/ 1009110 h 1597499"/>
                  <a:gd name="connsiteX24" fmla="*/ 95671 w 252773"/>
                  <a:gd name="connsiteY24" fmla="*/ 1009110 h 1597499"/>
                  <a:gd name="connsiteX25" fmla="*/ 175733 w 252773"/>
                  <a:gd name="connsiteY25" fmla="*/ 1008595 h 1597499"/>
                  <a:gd name="connsiteX26" fmla="*/ 175733 w 252773"/>
                  <a:gd name="connsiteY26" fmla="*/ 1072371 h 1597499"/>
                  <a:gd name="connsiteX27" fmla="*/ 238674 w 252773"/>
                  <a:gd name="connsiteY27" fmla="*/ 1072371 h 1597499"/>
                  <a:gd name="connsiteX28" fmla="*/ 238674 w 252773"/>
                  <a:gd name="connsiteY28" fmla="*/ 1008595 h 1597499"/>
                  <a:gd name="connsiteX29" fmla="*/ 175733 w 252773"/>
                  <a:gd name="connsiteY29" fmla="*/ 1008595 h 1597499"/>
                  <a:gd name="connsiteX30" fmla="*/ 175733 w 252773"/>
                  <a:gd name="connsiteY30" fmla="*/ 929389 h 1597499"/>
                  <a:gd name="connsiteX31" fmla="*/ 175733 w 252773"/>
                  <a:gd name="connsiteY31" fmla="*/ 992651 h 1597499"/>
                  <a:gd name="connsiteX32" fmla="*/ 239178 w 252773"/>
                  <a:gd name="connsiteY32" fmla="*/ 992651 h 1597499"/>
                  <a:gd name="connsiteX33" fmla="*/ 239178 w 252773"/>
                  <a:gd name="connsiteY33" fmla="*/ 929389 h 1597499"/>
                  <a:gd name="connsiteX34" fmla="*/ 175733 w 252773"/>
                  <a:gd name="connsiteY34" fmla="*/ 929389 h 1597499"/>
                  <a:gd name="connsiteX35" fmla="*/ 95671 w 252773"/>
                  <a:gd name="connsiteY35" fmla="*/ 928875 h 1597499"/>
                  <a:gd name="connsiteX36" fmla="*/ 95671 w 252773"/>
                  <a:gd name="connsiteY36" fmla="*/ 993680 h 1597499"/>
                  <a:gd name="connsiteX37" fmla="*/ 157605 w 252773"/>
                  <a:gd name="connsiteY37" fmla="*/ 993680 h 1597499"/>
                  <a:gd name="connsiteX38" fmla="*/ 157605 w 252773"/>
                  <a:gd name="connsiteY38" fmla="*/ 928875 h 1597499"/>
                  <a:gd name="connsiteX39" fmla="*/ 95671 w 252773"/>
                  <a:gd name="connsiteY39" fmla="*/ 928875 h 1597499"/>
                  <a:gd name="connsiteX40" fmla="*/ 14602 w 252773"/>
                  <a:gd name="connsiteY40" fmla="*/ 928875 h 1597499"/>
                  <a:gd name="connsiteX41" fmla="*/ 14602 w 252773"/>
                  <a:gd name="connsiteY41" fmla="*/ 992651 h 1597499"/>
                  <a:gd name="connsiteX42" fmla="*/ 77544 w 252773"/>
                  <a:gd name="connsiteY42" fmla="*/ 992651 h 1597499"/>
                  <a:gd name="connsiteX43" fmla="*/ 77544 w 252773"/>
                  <a:gd name="connsiteY43" fmla="*/ 928875 h 1597499"/>
                  <a:gd name="connsiteX44" fmla="*/ 14602 w 252773"/>
                  <a:gd name="connsiteY44" fmla="*/ 928875 h 1597499"/>
                  <a:gd name="connsiteX45" fmla="*/ 175229 w 252773"/>
                  <a:gd name="connsiteY45" fmla="*/ 849668 h 1597499"/>
                  <a:gd name="connsiteX46" fmla="*/ 175229 w 252773"/>
                  <a:gd name="connsiteY46" fmla="*/ 912930 h 1597499"/>
                  <a:gd name="connsiteX47" fmla="*/ 238171 w 252773"/>
                  <a:gd name="connsiteY47" fmla="*/ 912930 h 1597499"/>
                  <a:gd name="connsiteX48" fmla="*/ 238171 w 252773"/>
                  <a:gd name="connsiteY48" fmla="*/ 849668 h 1597499"/>
                  <a:gd name="connsiteX49" fmla="*/ 175229 w 252773"/>
                  <a:gd name="connsiteY49" fmla="*/ 849668 h 1597499"/>
                  <a:gd name="connsiteX50" fmla="*/ 94664 w 252773"/>
                  <a:gd name="connsiteY50" fmla="*/ 767890 h 1597499"/>
                  <a:gd name="connsiteX51" fmla="*/ 94664 w 252773"/>
                  <a:gd name="connsiteY51" fmla="*/ 831152 h 1597499"/>
                  <a:gd name="connsiteX52" fmla="*/ 157605 w 252773"/>
                  <a:gd name="connsiteY52" fmla="*/ 831152 h 1597499"/>
                  <a:gd name="connsiteX53" fmla="*/ 157605 w 252773"/>
                  <a:gd name="connsiteY53" fmla="*/ 767890 h 1597499"/>
                  <a:gd name="connsiteX54" fmla="*/ 94664 w 252773"/>
                  <a:gd name="connsiteY54" fmla="*/ 767890 h 1597499"/>
                  <a:gd name="connsiteX55" fmla="*/ 15106 w 252773"/>
                  <a:gd name="connsiteY55" fmla="*/ 767890 h 1597499"/>
                  <a:gd name="connsiteX56" fmla="*/ 15106 w 252773"/>
                  <a:gd name="connsiteY56" fmla="*/ 831152 h 1597499"/>
                  <a:gd name="connsiteX57" fmla="*/ 77040 w 252773"/>
                  <a:gd name="connsiteY57" fmla="*/ 831152 h 1597499"/>
                  <a:gd name="connsiteX58" fmla="*/ 77040 w 252773"/>
                  <a:gd name="connsiteY58" fmla="*/ 767890 h 1597499"/>
                  <a:gd name="connsiteX59" fmla="*/ 15106 w 252773"/>
                  <a:gd name="connsiteY59" fmla="*/ 767890 h 1597499"/>
                  <a:gd name="connsiteX60" fmla="*/ 175229 w 252773"/>
                  <a:gd name="connsiteY60" fmla="*/ 767376 h 1597499"/>
                  <a:gd name="connsiteX61" fmla="*/ 175229 w 252773"/>
                  <a:gd name="connsiteY61" fmla="*/ 831667 h 1597499"/>
                  <a:gd name="connsiteX62" fmla="*/ 238171 w 252773"/>
                  <a:gd name="connsiteY62" fmla="*/ 831667 h 1597499"/>
                  <a:gd name="connsiteX63" fmla="*/ 238171 w 252773"/>
                  <a:gd name="connsiteY63" fmla="*/ 767376 h 1597499"/>
                  <a:gd name="connsiteX64" fmla="*/ 175229 w 252773"/>
                  <a:gd name="connsiteY64" fmla="*/ 767376 h 1597499"/>
                  <a:gd name="connsiteX65" fmla="*/ 175229 w 252773"/>
                  <a:gd name="connsiteY65" fmla="*/ 689712 h 1597499"/>
                  <a:gd name="connsiteX66" fmla="*/ 175229 w 252773"/>
                  <a:gd name="connsiteY66" fmla="*/ 752975 h 1597499"/>
                  <a:gd name="connsiteX67" fmla="*/ 238171 w 252773"/>
                  <a:gd name="connsiteY67" fmla="*/ 752975 h 1597499"/>
                  <a:gd name="connsiteX68" fmla="*/ 238171 w 252773"/>
                  <a:gd name="connsiteY68" fmla="*/ 689712 h 1597499"/>
                  <a:gd name="connsiteX69" fmla="*/ 175229 w 252773"/>
                  <a:gd name="connsiteY69" fmla="*/ 689712 h 1597499"/>
                  <a:gd name="connsiteX70" fmla="*/ 14602 w 252773"/>
                  <a:gd name="connsiteY70" fmla="*/ 689198 h 1597499"/>
                  <a:gd name="connsiteX71" fmla="*/ 14602 w 252773"/>
                  <a:gd name="connsiteY71" fmla="*/ 752460 h 1597499"/>
                  <a:gd name="connsiteX72" fmla="*/ 78048 w 252773"/>
                  <a:gd name="connsiteY72" fmla="*/ 752460 h 1597499"/>
                  <a:gd name="connsiteX73" fmla="*/ 78048 w 252773"/>
                  <a:gd name="connsiteY73" fmla="*/ 689198 h 1597499"/>
                  <a:gd name="connsiteX74" fmla="*/ 14602 w 252773"/>
                  <a:gd name="connsiteY74" fmla="*/ 689198 h 1597499"/>
                  <a:gd name="connsiteX75" fmla="*/ 14099 w 252773"/>
                  <a:gd name="connsiteY75" fmla="*/ 608449 h 1597499"/>
                  <a:gd name="connsiteX76" fmla="*/ 14099 w 252773"/>
                  <a:gd name="connsiteY76" fmla="*/ 671711 h 1597499"/>
                  <a:gd name="connsiteX77" fmla="*/ 78048 w 252773"/>
                  <a:gd name="connsiteY77" fmla="*/ 671711 h 1597499"/>
                  <a:gd name="connsiteX78" fmla="*/ 78048 w 252773"/>
                  <a:gd name="connsiteY78" fmla="*/ 608449 h 1597499"/>
                  <a:gd name="connsiteX79" fmla="*/ 14099 w 252773"/>
                  <a:gd name="connsiteY79" fmla="*/ 608449 h 1597499"/>
                  <a:gd name="connsiteX80" fmla="*/ 95168 w 252773"/>
                  <a:gd name="connsiteY80" fmla="*/ 607935 h 1597499"/>
                  <a:gd name="connsiteX81" fmla="*/ 95168 w 252773"/>
                  <a:gd name="connsiteY81" fmla="*/ 672226 h 1597499"/>
                  <a:gd name="connsiteX82" fmla="*/ 158109 w 252773"/>
                  <a:gd name="connsiteY82" fmla="*/ 672226 h 1597499"/>
                  <a:gd name="connsiteX83" fmla="*/ 158109 w 252773"/>
                  <a:gd name="connsiteY83" fmla="*/ 607935 h 1597499"/>
                  <a:gd name="connsiteX84" fmla="*/ 95168 w 252773"/>
                  <a:gd name="connsiteY84" fmla="*/ 607935 h 1597499"/>
                  <a:gd name="connsiteX85" fmla="*/ 175229 w 252773"/>
                  <a:gd name="connsiteY85" fmla="*/ 528728 h 1597499"/>
                  <a:gd name="connsiteX86" fmla="*/ 175229 w 252773"/>
                  <a:gd name="connsiteY86" fmla="*/ 592505 h 1597499"/>
                  <a:gd name="connsiteX87" fmla="*/ 239178 w 252773"/>
                  <a:gd name="connsiteY87" fmla="*/ 592505 h 1597499"/>
                  <a:gd name="connsiteX88" fmla="*/ 239178 w 252773"/>
                  <a:gd name="connsiteY88" fmla="*/ 528728 h 1597499"/>
                  <a:gd name="connsiteX89" fmla="*/ 175229 w 252773"/>
                  <a:gd name="connsiteY89" fmla="*/ 528728 h 1597499"/>
                  <a:gd name="connsiteX90" fmla="*/ 95168 w 252773"/>
                  <a:gd name="connsiteY90" fmla="*/ 528214 h 1597499"/>
                  <a:gd name="connsiteX91" fmla="*/ 95168 w 252773"/>
                  <a:gd name="connsiteY91" fmla="*/ 593019 h 1597499"/>
                  <a:gd name="connsiteX92" fmla="*/ 158613 w 252773"/>
                  <a:gd name="connsiteY92" fmla="*/ 593019 h 1597499"/>
                  <a:gd name="connsiteX93" fmla="*/ 158613 w 252773"/>
                  <a:gd name="connsiteY93" fmla="*/ 528214 h 1597499"/>
                  <a:gd name="connsiteX94" fmla="*/ 95168 w 252773"/>
                  <a:gd name="connsiteY94" fmla="*/ 528214 h 1597499"/>
                  <a:gd name="connsiteX95" fmla="*/ 15106 w 252773"/>
                  <a:gd name="connsiteY95" fmla="*/ 528214 h 1597499"/>
                  <a:gd name="connsiteX96" fmla="*/ 15106 w 252773"/>
                  <a:gd name="connsiteY96" fmla="*/ 593019 h 1597499"/>
                  <a:gd name="connsiteX97" fmla="*/ 78048 w 252773"/>
                  <a:gd name="connsiteY97" fmla="*/ 593019 h 1597499"/>
                  <a:gd name="connsiteX98" fmla="*/ 78048 w 252773"/>
                  <a:gd name="connsiteY98" fmla="*/ 528214 h 1597499"/>
                  <a:gd name="connsiteX99" fmla="*/ 15106 w 252773"/>
                  <a:gd name="connsiteY99" fmla="*/ 528214 h 1597499"/>
                  <a:gd name="connsiteX100" fmla="*/ 14602 w 252773"/>
                  <a:gd name="connsiteY100" fmla="*/ 449007 h 1597499"/>
                  <a:gd name="connsiteX101" fmla="*/ 14602 w 252773"/>
                  <a:gd name="connsiteY101" fmla="*/ 512270 h 1597499"/>
                  <a:gd name="connsiteX102" fmla="*/ 77544 w 252773"/>
                  <a:gd name="connsiteY102" fmla="*/ 512270 h 1597499"/>
                  <a:gd name="connsiteX103" fmla="*/ 77544 w 252773"/>
                  <a:gd name="connsiteY103" fmla="*/ 449007 h 1597499"/>
                  <a:gd name="connsiteX104" fmla="*/ 14602 w 252773"/>
                  <a:gd name="connsiteY104" fmla="*/ 449007 h 1597499"/>
                  <a:gd name="connsiteX105" fmla="*/ 94664 w 252773"/>
                  <a:gd name="connsiteY105" fmla="*/ 447979 h 1597499"/>
                  <a:gd name="connsiteX106" fmla="*/ 94664 w 252773"/>
                  <a:gd name="connsiteY106" fmla="*/ 512270 h 1597499"/>
                  <a:gd name="connsiteX107" fmla="*/ 158613 w 252773"/>
                  <a:gd name="connsiteY107" fmla="*/ 512270 h 1597499"/>
                  <a:gd name="connsiteX108" fmla="*/ 158613 w 252773"/>
                  <a:gd name="connsiteY108" fmla="*/ 447979 h 1597499"/>
                  <a:gd name="connsiteX109" fmla="*/ 94664 w 252773"/>
                  <a:gd name="connsiteY109" fmla="*/ 447979 h 1597499"/>
                  <a:gd name="connsiteX110" fmla="*/ 174726 w 252773"/>
                  <a:gd name="connsiteY110" fmla="*/ 368258 h 1597499"/>
                  <a:gd name="connsiteX111" fmla="*/ 174726 w 252773"/>
                  <a:gd name="connsiteY111" fmla="*/ 431006 h 1597499"/>
                  <a:gd name="connsiteX112" fmla="*/ 239178 w 252773"/>
                  <a:gd name="connsiteY112" fmla="*/ 431006 h 1597499"/>
                  <a:gd name="connsiteX113" fmla="*/ 239178 w 252773"/>
                  <a:gd name="connsiteY113" fmla="*/ 368258 h 1597499"/>
                  <a:gd name="connsiteX114" fmla="*/ 174726 w 252773"/>
                  <a:gd name="connsiteY114" fmla="*/ 368258 h 1597499"/>
                  <a:gd name="connsiteX115" fmla="*/ 95168 w 252773"/>
                  <a:gd name="connsiteY115" fmla="*/ 367744 h 1597499"/>
                  <a:gd name="connsiteX116" fmla="*/ 95168 w 252773"/>
                  <a:gd name="connsiteY116" fmla="*/ 431520 h 1597499"/>
                  <a:gd name="connsiteX117" fmla="*/ 158613 w 252773"/>
                  <a:gd name="connsiteY117" fmla="*/ 431520 h 1597499"/>
                  <a:gd name="connsiteX118" fmla="*/ 158613 w 252773"/>
                  <a:gd name="connsiteY118" fmla="*/ 367744 h 1597499"/>
                  <a:gd name="connsiteX119" fmla="*/ 95168 w 252773"/>
                  <a:gd name="connsiteY119" fmla="*/ 367744 h 1597499"/>
                  <a:gd name="connsiteX120" fmla="*/ 0 w 252773"/>
                  <a:gd name="connsiteY120" fmla="*/ 350771 h 1597499"/>
                  <a:gd name="connsiteX121" fmla="*/ 252270 w 252773"/>
                  <a:gd name="connsiteY121" fmla="*/ 350771 h 1597499"/>
                  <a:gd name="connsiteX122" fmla="*/ 252270 w 252773"/>
                  <a:gd name="connsiteY122" fmla="*/ 1597499 h 1597499"/>
                  <a:gd name="connsiteX123" fmla="*/ 0 w 252773"/>
                  <a:gd name="connsiteY123" fmla="*/ 1597499 h 1597499"/>
                  <a:gd name="connsiteX124" fmla="*/ 0 w 252773"/>
                  <a:gd name="connsiteY124" fmla="*/ 350771 h 1597499"/>
                  <a:gd name="connsiteX125" fmla="*/ 134947 w 252773"/>
                  <a:gd name="connsiteY125" fmla="*/ 273107 h 1597499"/>
                  <a:gd name="connsiteX126" fmla="*/ 134947 w 252773"/>
                  <a:gd name="connsiteY126" fmla="*/ 321969 h 1597499"/>
                  <a:gd name="connsiteX127" fmla="*/ 238674 w 252773"/>
                  <a:gd name="connsiteY127" fmla="*/ 321969 h 1597499"/>
                  <a:gd name="connsiteX128" fmla="*/ 238674 w 252773"/>
                  <a:gd name="connsiteY128" fmla="*/ 273107 h 1597499"/>
                  <a:gd name="connsiteX129" fmla="*/ 134947 w 252773"/>
                  <a:gd name="connsiteY129" fmla="*/ 273107 h 1597499"/>
                  <a:gd name="connsiteX130" fmla="*/ 14099 w 252773"/>
                  <a:gd name="connsiteY130" fmla="*/ 271564 h 1597499"/>
                  <a:gd name="connsiteX131" fmla="*/ 14099 w 252773"/>
                  <a:gd name="connsiteY131" fmla="*/ 321969 h 1597499"/>
                  <a:gd name="connsiteX132" fmla="*/ 117827 w 252773"/>
                  <a:gd name="connsiteY132" fmla="*/ 321969 h 1597499"/>
                  <a:gd name="connsiteX133" fmla="*/ 117827 w 252773"/>
                  <a:gd name="connsiteY133" fmla="*/ 271564 h 1597499"/>
                  <a:gd name="connsiteX134" fmla="*/ 66466 w 252773"/>
                  <a:gd name="connsiteY134" fmla="*/ 271564 h 1597499"/>
                  <a:gd name="connsiteX135" fmla="*/ 14099 w 252773"/>
                  <a:gd name="connsiteY135" fmla="*/ 271564 h 1597499"/>
                  <a:gd name="connsiteX136" fmla="*/ 49346 w 252773"/>
                  <a:gd name="connsiteY136" fmla="*/ 209331 h 1597499"/>
                  <a:gd name="connsiteX137" fmla="*/ 17120 w 252773"/>
                  <a:gd name="connsiteY137" fmla="*/ 255106 h 1597499"/>
                  <a:gd name="connsiteX138" fmla="*/ 237164 w 252773"/>
                  <a:gd name="connsiteY138" fmla="*/ 255106 h 1597499"/>
                  <a:gd name="connsiteX139" fmla="*/ 202923 w 252773"/>
                  <a:gd name="connsiteY139" fmla="*/ 209331 h 1597499"/>
                  <a:gd name="connsiteX140" fmla="*/ 49346 w 252773"/>
                  <a:gd name="connsiteY140" fmla="*/ 209331 h 1597499"/>
                  <a:gd name="connsiteX141" fmla="*/ 0 w 252773"/>
                  <a:gd name="connsiteY141" fmla="*/ 190815 h 1597499"/>
                  <a:gd name="connsiteX142" fmla="*/ 252773 w 252773"/>
                  <a:gd name="connsiteY142" fmla="*/ 190815 h 1597499"/>
                  <a:gd name="connsiteX143" fmla="*/ 252773 w 252773"/>
                  <a:gd name="connsiteY143" fmla="*/ 340484 h 1597499"/>
                  <a:gd name="connsiteX144" fmla="*/ 0 w 252773"/>
                  <a:gd name="connsiteY144" fmla="*/ 340484 h 1597499"/>
                  <a:gd name="connsiteX145" fmla="*/ 0 w 252773"/>
                  <a:gd name="connsiteY145" fmla="*/ 190815 h 1597499"/>
                  <a:gd name="connsiteX146" fmla="*/ 31723 w 252773"/>
                  <a:gd name="connsiteY146" fmla="*/ 0 h 1597499"/>
                  <a:gd name="connsiteX147" fmla="*/ 31723 w 252773"/>
                  <a:gd name="connsiteY147" fmla="*/ 120867 h 1597499"/>
                  <a:gd name="connsiteX148" fmla="*/ 95168 w 252773"/>
                  <a:gd name="connsiteY148" fmla="*/ 120867 h 1597499"/>
                  <a:gd name="connsiteX149" fmla="*/ 95168 w 252773"/>
                  <a:gd name="connsiteY149" fmla="*/ 183100 h 1597499"/>
                  <a:gd name="connsiteX150" fmla="*/ 11078 w 252773"/>
                  <a:gd name="connsiteY150" fmla="*/ 183100 h 1597499"/>
                  <a:gd name="connsiteX151" fmla="*/ 24170 w 252773"/>
                  <a:gd name="connsiteY151" fmla="*/ 514 h 1597499"/>
                  <a:gd name="connsiteX152" fmla="*/ 31723 w 252773"/>
                  <a:gd name="connsiteY152" fmla="*/ 0 h 159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252773" h="1597499">
                    <a:moveTo>
                      <a:pt x="94664" y="1169580"/>
                    </a:moveTo>
                    <a:cubicBezTo>
                      <a:pt x="94664" y="1191696"/>
                      <a:pt x="94664" y="1211754"/>
                      <a:pt x="94664" y="1232327"/>
                    </a:cubicBezTo>
                    <a:cubicBezTo>
                      <a:pt x="115813" y="1232327"/>
                      <a:pt x="135450" y="1232327"/>
                      <a:pt x="158109" y="1232327"/>
                    </a:cubicBezTo>
                    <a:cubicBezTo>
                      <a:pt x="158109" y="1209697"/>
                      <a:pt x="158109" y="1189639"/>
                      <a:pt x="158109" y="1169580"/>
                    </a:cubicBezTo>
                    <a:cubicBezTo>
                      <a:pt x="136457" y="1169580"/>
                      <a:pt x="115813" y="1169580"/>
                      <a:pt x="94664" y="1169580"/>
                    </a:cubicBezTo>
                    <a:close/>
                    <a:moveTo>
                      <a:pt x="175733" y="1168551"/>
                    </a:moveTo>
                    <a:cubicBezTo>
                      <a:pt x="175733" y="1190153"/>
                      <a:pt x="175733" y="1210726"/>
                      <a:pt x="175733" y="1231813"/>
                    </a:cubicBezTo>
                    <a:cubicBezTo>
                      <a:pt x="197385" y="1231813"/>
                      <a:pt x="217022" y="1231813"/>
                      <a:pt x="237667" y="1231813"/>
                    </a:cubicBezTo>
                    <a:cubicBezTo>
                      <a:pt x="237667" y="1210212"/>
                      <a:pt x="237667" y="1189639"/>
                      <a:pt x="237667" y="1168551"/>
                    </a:cubicBezTo>
                    <a:cubicBezTo>
                      <a:pt x="216519" y="1168551"/>
                      <a:pt x="196881" y="1168551"/>
                      <a:pt x="175733" y="1168551"/>
                    </a:cubicBezTo>
                    <a:close/>
                    <a:moveTo>
                      <a:pt x="95168" y="1090888"/>
                    </a:moveTo>
                    <a:cubicBezTo>
                      <a:pt x="95168" y="1112490"/>
                      <a:pt x="95168" y="1132548"/>
                      <a:pt x="95168" y="1153636"/>
                    </a:cubicBezTo>
                    <a:cubicBezTo>
                      <a:pt x="116820" y="1153636"/>
                      <a:pt x="135954" y="1153636"/>
                      <a:pt x="157605" y="1153636"/>
                    </a:cubicBezTo>
                    <a:cubicBezTo>
                      <a:pt x="157605" y="1132548"/>
                      <a:pt x="157605" y="1113004"/>
                      <a:pt x="157605" y="1090888"/>
                    </a:cubicBezTo>
                    <a:cubicBezTo>
                      <a:pt x="135954" y="1090888"/>
                      <a:pt x="115309" y="1090888"/>
                      <a:pt x="95168" y="1090888"/>
                    </a:cubicBezTo>
                    <a:close/>
                    <a:moveTo>
                      <a:pt x="15106" y="1090888"/>
                    </a:moveTo>
                    <a:cubicBezTo>
                      <a:pt x="15106" y="1112490"/>
                      <a:pt x="15106" y="1132548"/>
                      <a:pt x="15106" y="1153636"/>
                    </a:cubicBezTo>
                    <a:cubicBezTo>
                      <a:pt x="36758" y="1153636"/>
                      <a:pt x="56396" y="1153636"/>
                      <a:pt x="77544" y="1153636"/>
                    </a:cubicBezTo>
                    <a:cubicBezTo>
                      <a:pt x="77544" y="1132548"/>
                      <a:pt x="77544" y="1112490"/>
                      <a:pt x="77544" y="1090888"/>
                    </a:cubicBezTo>
                    <a:cubicBezTo>
                      <a:pt x="55389" y="1090888"/>
                      <a:pt x="34744" y="1090888"/>
                      <a:pt x="15106" y="1090888"/>
                    </a:cubicBezTo>
                    <a:close/>
                    <a:moveTo>
                      <a:pt x="95671" y="1009110"/>
                    </a:moveTo>
                    <a:cubicBezTo>
                      <a:pt x="95671" y="1031225"/>
                      <a:pt x="95671" y="1051798"/>
                      <a:pt x="95671" y="1072886"/>
                    </a:cubicBezTo>
                    <a:cubicBezTo>
                      <a:pt x="116820" y="1072886"/>
                      <a:pt x="135954" y="1072886"/>
                      <a:pt x="157605" y="1072886"/>
                    </a:cubicBezTo>
                    <a:cubicBezTo>
                      <a:pt x="157605" y="1050256"/>
                      <a:pt x="157605" y="1029683"/>
                      <a:pt x="157605" y="1009110"/>
                    </a:cubicBezTo>
                    <a:cubicBezTo>
                      <a:pt x="135450" y="1009110"/>
                      <a:pt x="115813" y="1009110"/>
                      <a:pt x="95671" y="1009110"/>
                    </a:cubicBezTo>
                    <a:close/>
                    <a:moveTo>
                      <a:pt x="175733" y="1008595"/>
                    </a:moveTo>
                    <a:cubicBezTo>
                      <a:pt x="175733" y="1030197"/>
                      <a:pt x="175733" y="1050770"/>
                      <a:pt x="175733" y="1072371"/>
                    </a:cubicBezTo>
                    <a:cubicBezTo>
                      <a:pt x="197385" y="1072371"/>
                      <a:pt x="217022" y="1072371"/>
                      <a:pt x="238674" y="1072371"/>
                    </a:cubicBezTo>
                    <a:cubicBezTo>
                      <a:pt x="238674" y="1050770"/>
                      <a:pt x="238674" y="1029683"/>
                      <a:pt x="238674" y="1008595"/>
                    </a:cubicBezTo>
                    <a:cubicBezTo>
                      <a:pt x="216519" y="1008595"/>
                      <a:pt x="196881" y="1008595"/>
                      <a:pt x="175733" y="1008595"/>
                    </a:cubicBezTo>
                    <a:close/>
                    <a:moveTo>
                      <a:pt x="175733" y="929389"/>
                    </a:moveTo>
                    <a:cubicBezTo>
                      <a:pt x="175733" y="951505"/>
                      <a:pt x="175733" y="972078"/>
                      <a:pt x="175733" y="992651"/>
                    </a:cubicBezTo>
                    <a:cubicBezTo>
                      <a:pt x="197888" y="992651"/>
                      <a:pt x="218029" y="992651"/>
                      <a:pt x="239178" y="992651"/>
                    </a:cubicBezTo>
                    <a:cubicBezTo>
                      <a:pt x="239178" y="970535"/>
                      <a:pt x="239178" y="950990"/>
                      <a:pt x="239178" y="929389"/>
                    </a:cubicBezTo>
                    <a:cubicBezTo>
                      <a:pt x="218029" y="929389"/>
                      <a:pt x="196881" y="929389"/>
                      <a:pt x="175733" y="929389"/>
                    </a:cubicBezTo>
                    <a:close/>
                    <a:moveTo>
                      <a:pt x="95671" y="928875"/>
                    </a:moveTo>
                    <a:cubicBezTo>
                      <a:pt x="95671" y="951505"/>
                      <a:pt x="95671" y="972593"/>
                      <a:pt x="95671" y="993680"/>
                    </a:cubicBezTo>
                    <a:cubicBezTo>
                      <a:pt x="116820" y="993680"/>
                      <a:pt x="135954" y="993680"/>
                      <a:pt x="157605" y="993680"/>
                    </a:cubicBezTo>
                    <a:cubicBezTo>
                      <a:pt x="157605" y="970535"/>
                      <a:pt x="157605" y="949448"/>
                      <a:pt x="157605" y="928875"/>
                    </a:cubicBezTo>
                    <a:cubicBezTo>
                      <a:pt x="135450" y="928875"/>
                      <a:pt x="115309" y="928875"/>
                      <a:pt x="95671" y="928875"/>
                    </a:cubicBezTo>
                    <a:close/>
                    <a:moveTo>
                      <a:pt x="14602" y="928875"/>
                    </a:moveTo>
                    <a:cubicBezTo>
                      <a:pt x="14602" y="951505"/>
                      <a:pt x="14602" y="971563"/>
                      <a:pt x="14602" y="992651"/>
                    </a:cubicBezTo>
                    <a:cubicBezTo>
                      <a:pt x="36255" y="992651"/>
                      <a:pt x="56396" y="992651"/>
                      <a:pt x="77544" y="992651"/>
                    </a:cubicBezTo>
                    <a:cubicBezTo>
                      <a:pt x="77544" y="970021"/>
                      <a:pt x="77544" y="949448"/>
                      <a:pt x="77544" y="928875"/>
                    </a:cubicBezTo>
                    <a:cubicBezTo>
                      <a:pt x="55389" y="928875"/>
                      <a:pt x="35247" y="928875"/>
                      <a:pt x="14602" y="928875"/>
                    </a:cubicBezTo>
                    <a:close/>
                    <a:moveTo>
                      <a:pt x="175229" y="849668"/>
                    </a:moveTo>
                    <a:cubicBezTo>
                      <a:pt x="175229" y="871784"/>
                      <a:pt x="175229" y="891843"/>
                      <a:pt x="175229" y="912930"/>
                    </a:cubicBezTo>
                    <a:cubicBezTo>
                      <a:pt x="196881" y="912930"/>
                      <a:pt x="217022" y="912930"/>
                      <a:pt x="238171" y="912930"/>
                    </a:cubicBezTo>
                    <a:cubicBezTo>
                      <a:pt x="238171" y="891328"/>
                      <a:pt x="238171" y="870241"/>
                      <a:pt x="238171" y="849668"/>
                    </a:cubicBezTo>
                    <a:cubicBezTo>
                      <a:pt x="216015" y="849668"/>
                      <a:pt x="195874" y="849668"/>
                      <a:pt x="175229" y="849668"/>
                    </a:cubicBezTo>
                    <a:close/>
                    <a:moveTo>
                      <a:pt x="94664" y="767890"/>
                    </a:moveTo>
                    <a:cubicBezTo>
                      <a:pt x="94664" y="789492"/>
                      <a:pt x="94664" y="809551"/>
                      <a:pt x="94664" y="831152"/>
                    </a:cubicBezTo>
                    <a:cubicBezTo>
                      <a:pt x="116316" y="831152"/>
                      <a:pt x="136457" y="831152"/>
                      <a:pt x="157605" y="831152"/>
                    </a:cubicBezTo>
                    <a:cubicBezTo>
                      <a:pt x="157605" y="809036"/>
                      <a:pt x="157605" y="788463"/>
                      <a:pt x="157605" y="767890"/>
                    </a:cubicBezTo>
                    <a:cubicBezTo>
                      <a:pt x="135450" y="767890"/>
                      <a:pt x="115813" y="767890"/>
                      <a:pt x="94664" y="767890"/>
                    </a:cubicBezTo>
                    <a:close/>
                    <a:moveTo>
                      <a:pt x="15106" y="767890"/>
                    </a:moveTo>
                    <a:cubicBezTo>
                      <a:pt x="15106" y="790006"/>
                      <a:pt x="15106" y="810579"/>
                      <a:pt x="15106" y="831152"/>
                    </a:cubicBezTo>
                    <a:cubicBezTo>
                      <a:pt x="37262" y="831152"/>
                      <a:pt x="56899" y="831152"/>
                      <a:pt x="77040" y="831152"/>
                    </a:cubicBezTo>
                    <a:cubicBezTo>
                      <a:pt x="77040" y="809036"/>
                      <a:pt x="77040" y="788463"/>
                      <a:pt x="77040" y="767890"/>
                    </a:cubicBezTo>
                    <a:cubicBezTo>
                      <a:pt x="54885" y="767890"/>
                      <a:pt x="35247" y="767890"/>
                      <a:pt x="15106" y="767890"/>
                    </a:cubicBezTo>
                    <a:close/>
                    <a:moveTo>
                      <a:pt x="175229" y="767376"/>
                    </a:moveTo>
                    <a:cubicBezTo>
                      <a:pt x="175229" y="788978"/>
                      <a:pt x="175229" y="810065"/>
                      <a:pt x="175229" y="831667"/>
                    </a:cubicBezTo>
                    <a:cubicBezTo>
                      <a:pt x="196881" y="831667"/>
                      <a:pt x="217022" y="831667"/>
                      <a:pt x="238171" y="831667"/>
                    </a:cubicBezTo>
                    <a:cubicBezTo>
                      <a:pt x="238171" y="809551"/>
                      <a:pt x="238171" y="788978"/>
                      <a:pt x="238171" y="767376"/>
                    </a:cubicBezTo>
                    <a:cubicBezTo>
                      <a:pt x="216519" y="767376"/>
                      <a:pt x="196881" y="767376"/>
                      <a:pt x="175229" y="767376"/>
                    </a:cubicBezTo>
                    <a:close/>
                    <a:moveTo>
                      <a:pt x="175229" y="689712"/>
                    </a:moveTo>
                    <a:cubicBezTo>
                      <a:pt x="175229" y="711829"/>
                      <a:pt x="175229" y="731887"/>
                      <a:pt x="175229" y="752975"/>
                    </a:cubicBezTo>
                    <a:cubicBezTo>
                      <a:pt x="196378" y="752975"/>
                      <a:pt x="216519" y="752975"/>
                      <a:pt x="238171" y="752975"/>
                    </a:cubicBezTo>
                    <a:cubicBezTo>
                      <a:pt x="238171" y="730344"/>
                      <a:pt x="238171" y="709771"/>
                      <a:pt x="238171" y="689712"/>
                    </a:cubicBezTo>
                    <a:cubicBezTo>
                      <a:pt x="216015" y="689712"/>
                      <a:pt x="195371" y="689712"/>
                      <a:pt x="175229" y="689712"/>
                    </a:cubicBezTo>
                    <a:close/>
                    <a:moveTo>
                      <a:pt x="14602" y="689198"/>
                    </a:moveTo>
                    <a:cubicBezTo>
                      <a:pt x="14602" y="711314"/>
                      <a:pt x="14602" y="732402"/>
                      <a:pt x="14602" y="752460"/>
                    </a:cubicBezTo>
                    <a:cubicBezTo>
                      <a:pt x="36758" y="752460"/>
                      <a:pt x="56899" y="752460"/>
                      <a:pt x="78048" y="752460"/>
                    </a:cubicBezTo>
                    <a:cubicBezTo>
                      <a:pt x="78048" y="730344"/>
                      <a:pt x="78048" y="710285"/>
                      <a:pt x="78048" y="689198"/>
                    </a:cubicBezTo>
                    <a:cubicBezTo>
                      <a:pt x="56396" y="689198"/>
                      <a:pt x="35751" y="689198"/>
                      <a:pt x="14602" y="689198"/>
                    </a:cubicBezTo>
                    <a:close/>
                    <a:moveTo>
                      <a:pt x="14099" y="608449"/>
                    </a:moveTo>
                    <a:cubicBezTo>
                      <a:pt x="14099" y="630050"/>
                      <a:pt x="14099" y="650109"/>
                      <a:pt x="14099" y="671711"/>
                    </a:cubicBezTo>
                    <a:cubicBezTo>
                      <a:pt x="35751" y="671711"/>
                      <a:pt x="56396" y="671711"/>
                      <a:pt x="78048" y="671711"/>
                    </a:cubicBezTo>
                    <a:cubicBezTo>
                      <a:pt x="78048" y="650109"/>
                      <a:pt x="78048" y="630050"/>
                      <a:pt x="78048" y="608449"/>
                    </a:cubicBezTo>
                    <a:cubicBezTo>
                      <a:pt x="55389" y="608449"/>
                      <a:pt x="35247" y="608449"/>
                      <a:pt x="14099" y="608449"/>
                    </a:cubicBezTo>
                    <a:close/>
                    <a:moveTo>
                      <a:pt x="95168" y="607935"/>
                    </a:moveTo>
                    <a:cubicBezTo>
                      <a:pt x="95168" y="630565"/>
                      <a:pt x="95168" y="651138"/>
                      <a:pt x="95168" y="672226"/>
                    </a:cubicBezTo>
                    <a:cubicBezTo>
                      <a:pt x="116820" y="672226"/>
                      <a:pt x="136961" y="672226"/>
                      <a:pt x="158109" y="672226"/>
                    </a:cubicBezTo>
                    <a:cubicBezTo>
                      <a:pt x="158109" y="650109"/>
                      <a:pt x="158109" y="629536"/>
                      <a:pt x="158109" y="607935"/>
                    </a:cubicBezTo>
                    <a:cubicBezTo>
                      <a:pt x="136961" y="607935"/>
                      <a:pt x="116820" y="607935"/>
                      <a:pt x="95168" y="607935"/>
                    </a:cubicBezTo>
                    <a:close/>
                    <a:moveTo>
                      <a:pt x="175229" y="528728"/>
                    </a:moveTo>
                    <a:cubicBezTo>
                      <a:pt x="175229" y="550844"/>
                      <a:pt x="175229" y="571417"/>
                      <a:pt x="175229" y="592505"/>
                    </a:cubicBezTo>
                    <a:cubicBezTo>
                      <a:pt x="196378" y="592505"/>
                      <a:pt x="216519" y="592505"/>
                      <a:pt x="239178" y="592505"/>
                    </a:cubicBezTo>
                    <a:cubicBezTo>
                      <a:pt x="239178" y="570388"/>
                      <a:pt x="239178" y="550330"/>
                      <a:pt x="239178" y="528728"/>
                    </a:cubicBezTo>
                    <a:cubicBezTo>
                      <a:pt x="217526" y="528728"/>
                      <a:pt x="196378" y="528728"/>
                      <a:pt x="175229" y="528728"/>
                    </a:cubicBezTo>
                    <a:close/>
                    <a:moveTo>
                      <a:pt x="95168" y="528214"/>
                    </a:moveTo>
                    <a:cubicBezTo>
                      <a:pt x="95168" y="550844"/>
                      <a:pt x="95168" y="571417"/>
                      <a:pt x="95168" y="593019"/>
                    </a:cubicBezTo>
                    <a:cubicBezTo>
                      <a:pt x="116820" y="593019"/>
                      <a:pt x="136457" y="593019"/>
                      <a:pt x="158613" y="593019"/>
                    </a:cubicBezTo>
                    <a:cubicBezTo>
                      <a:pt x="158613" y="569874"/>
                      <a:pt x="158613" y="549815"/>
                      <a:pt x="158613" y="528214"/>
                    </a:cubicBezTo>
                    <a:cubicBezTo>
                      <a:pt x="136457" y="528214"/>
                      <a:pt x="115813" y="528214"/>
                      <a:pt x="95168" y="528214"/>
                    </a:cubicBezTo>
                    <a:close/>
                    <a:moveTo>
                      <a:pt x="15106" y="528214"/>
                    </a:moveTo>
                    <a:cubicBezTo>
                      <a:pt x="15106" y="551873"/>
                      <a:pt x="15106" y="572446"/>
                      <a:pt x="15106" y="593019"/>
                    </a:cubicBezTo>
                    <a:cubicBezTo>
                      <a:pt x="37262" y="593019"/>
                      <a:pt x="56899" y="593019"/>
                      <a:pt x="78048" y="593019"/>
                    </a:cubicBezTo>
                    <a:cubicBezTo>
                      <a:pt x="78048" y="570903"/>
                      <a:pt x="78048" y="550330"/>
                      <a:pt x="78048" y="528214"/>
                    </a:cubicBezTo>
                    <a:cubicBezTo>
                      <a:pt x="56396" y="528214"/>
                      <a:pt x="36255" y="528214"/>
                      <a:pt x="15106" y="528214"/>
                    </a:cubicBezTo>
                    <a:close/>
                    <a:moveTo>
                      <a:pt x="14602" y="449007"/>
                    </a:moveTo>
                    <a:cubicBezTo>
                      <a:pt x="14602" y="471124"/>
                      <a:pt x="14602" y="491182"/>
                      <a:pt x="14602" y="512270"/>
                    </a:cubicBezTo>
                    <a:cubicBezTo>
                      <a:pt x="35751" y="512270"/>
                      <a:pt x="55389" y="512270"/>
                      <a:pt x="77544" y="512270"/>
                    </a:cubicBezTo>
                    <a:cubicBezTo>
                      <a:pt x="77544" y="489125"/>
                      <a:pt x="77544" y="468552"/>
                      <a:pt x="77544" y="449007"/>
                    </a:cubicBezTo>
                    <a:cubicBezTo>
                      <a:pt x="54885" y="449007"/>
                      <a:pt x="34744" y="449007"/>
                      <a:pt x="14602" y="449007"/>
                    </a:cubicBezTo>
                    <a:close/>
                    <a:moveTo>
                      <a:pt x="94664" y="447979"/>
                    </a:moveTo>
                    <a:cubicBezTo>
                      <a:pt x="94664" y="469580"/>
                      <a:pt x="94664" y="490153"/>
                      <a:pt x="94664" y="512270"/>
                    </a:cubicBezTo>
                    <a:cubicBezTo>
                      <a:pt x="116316" y="512270"/>
                      <a:pt x="136457" y="512270"/>
                      <a:pt x="158613" y="512270"/>
                    </a:cubicBezTo>
                    <a:cubicBezTo>
                      <a:pt x="158613" y="489639"/>
                      <a:pt x="158613" y="469580"/>
                      <a:pt x="158613" y="447979"/>
                    </a:cubicBezTo>
                    <a:cubicBezTo>
                      <a:pt x="136961" y="447979"/>
                      <a:pt x="116316" y="447979"/>
                      <a:pt x="94664" y="447979"/>
                    </a:cubicBezTo>
                    <a:close/>
                    <a:moveTo>
                      <a:pt x="174726" y="368258"/>
                    </a:moveTo>
                    <a:cubicBezTo>
                      <a:pt x="174726" y="389346"/>
                      <a:pt x="174726" y="409404"/>
                      <a:pt x="174726" y="431006"/>
                    </a:cubicBezTo>
                    <a:cubicBezTo>
                      <a:pt x="196378" y="431006"/>
                      <a:pt x="217526" y="431006"/>
                      <a:pt x="239178" y="431006"/>
                    </a:cubicBezTo>
                    <a:cubicBezTo>
                      <a:pt x="239178" y="409919"/>
                      <a:pt x="239178" y="390374"/>
                      <a:pt x="239178" y="368258"/>
                    </a:cubicBezTo>
                    <a:cubicBezTo>
                      <a:pt x="217526" y="368258"/>
                      <a:pt x="196881" y="368258"/>
                      <a:pt x="174726" y="368258"/>
                    </a:cubicBezTo>
                    <a:close/>
                    <a:moveTo>
                      <a:pt x="95168" y="367744"/>
                    </a:moveTo>
                    <a:cubicBezTo>
                      <a:pt x="95168" y="389860"/>
                      <a:pt x="95168" y="410947"/>
                      <a:pt x="95168" y="431520"/>
                    </a:cubicBezTo>
                    <a:cubicBezTo>
                      <a:pt x="117323" y="431520"/>
                      <a:pt x="137968" y="431520"/>
                      <a:pt x="158613" y="431520"/>
                    </a:cubicBezTo>
                    <a:cubicBezTo>
                      <a:pt x="158613" y="409404"/>
                      <a:pt x="158613" y="389346"/>
                      <a:pt x="158613" y="367744"/>
                    </a:cubicBezTo>
                    <a:cubicBezTo>
                      <a:pt x="135954" y="367744"/>
                      <a:pt x="115813" y="367744"/>
                      <a:pt x="95168" y="367744"/>
                    </a:cubicBezTo>
                    <a:close/>
                    <a:moveTo>
                      <a:pt x="0" y="350771"/>
                    </a:moveTo>
                    <a:cubicBezTo>
                      <a:pt x="83083" y="350771"/>
                      <a:pt x="166669" y="350771"/>
                      <a:pt x="252270" y="350771"/>
                    </a:cubicBezTo>
                    <a:cubicBezTo>
                      <a:pt x="252270" y="765319"/>
                      <a:pt x="252270" y="1180380"/>
                      <a:pt x="252270" y="1597499"/>
                    </a:cubicBezTo>
                    <a:cubicBezTo>
                      <a:pt x="167173" y="1597499"/>
                      <a:pt x="84594" y="1597499"/>
                      <a:pt x="0" y="1597499"/>
                    </a:cubicBezTo>
                    <a:cubicBezTo>
                      <a:pt x="0" y="1181923"/>
                      <a:pt x="0" y="767376"/>
                      <a:pt x="0" y="350771"/>
                    </a:cubicBezTo>
                    <a:close/>
                    <a:moveTo>
                      <a:pt x="134947" y="273107"/>
                    </a:moveTo>
                    <a:cubicBezTo>
                      <a:pt x="134947" y="290080"/>
                      <a:pt x="134947" y="306024"/>
                      <a:pt x="134947" y="321969"/>
                    </a:cubicBezTo>
                    <a:cubicBezTo>
                      <a:pt x="170194" y="321969"/>
                      <a:pt x="203931" y="321969"/>
                      <a:pt x="238674" y="321969"/>
                    </a:cubicBezTo>
                    <a:cubicBezTo>
                      <a:pt x="238674" y="304482"/>
                      <a:pt x="238674" y="289566"/>
                      <a:pt x="238674" y="273107"/>
                    </a:cubicBezTo>
                    <a:cubicBezTo>
                      <a:pt x="202420" y="273107"/>
                      <a:pt x="169691" y="273107"/>
                      <a:pt x="134947" y="273107"/>
                    </a:cubicBezTo>
                    <a:close/>
                    <a:moveTo>
                      <a:pt x="14099" y="271564"/>
                    </a:moveTo>
                    <a:cubicBezTo>
                      <a:pt x="14099" y="290080"/>
                      <a:pt x="14099" y="304996"/>
                      <a:pt x="14099" y="321969"/>
                    </a:cubicBezTo>
                    <a:cubicBezTo>
                      <a:pt x="50353" y="321969"/>
                      <a:pt x="83587" y="321969"/>
                      <a:pt x="117827" y="321969"/>
                    </a:cubicBezTo>
                    <a:cubicBezTo>
                      <a:pt x="117827" y="304996"/>
                      <a:pt x="117827" y="289052"/>
                      <a:pt x="117827" y="271564"/>
                    </a:cubicBezTo>
                    <a:cubicBezTo>
                      <a:pt x="99700" y="271564"/>
                      <a:pt x="83083" y="271564"/>
                      <a:pt x="66466" y="271564"/>
                    </a:cubicBezTo>
                    <a:cubicBezTo>
                      <a:pt x="49346" y="271564"/>
                      <a:pt x="32226" y="271564"/>
                      <a:pt x="14099" y="271564"/>
                    </a:cubicBezTo>
                    <a:close/>
                    <a:moveTo>
                      <a:pt x="49346" y="209331"/>
                    </a:moveTo>
                    <a:cubicBezTo>
                      <a:pt x="11581" y="209331"/>
                      <a:pt x="6043" y="217045"/>
                      <a:pt x="17120" y="255106"/>
                    </a:cubicBezTo>
                    <a:cubicBezTo>
                      <a:pt x="90132" y="255106"/>
                      <a:pt x="163145" y="255106"/>
                      <a:pt x="237164" y="255106"/>
                    </a:cubicBezTo>
                    <a:cubicBezTo>
                      <a:pt x="243710" y="212417"/>
                      <a:pt x="241192" y="209331"/>
                      <a:pt x="202923" y="209331"/>
                    </a:cubicBezTo>
                    <a:cubicBezTo>
                      <a:pt x="151563" y="209331"/>
                      <a:pt x="100707" y="209331"/>
                      <a:pt x="49346" y="209331"/>
                    </a:cubicBezTo>
                    <a:close/>
                    <a:moveTo>
                      <a:pt x="0" y="190815"/>
                    </a:moveTo>
                    <a:cubicBezTo>
                      <a:pt x="84594" y="190815"/>
                      <a:pt x="167676" y="190815"/>
                      <a:pt x="252773" y="190815"/>
                    </a:cubicBezTo>
                    <a:cubicBezTo>
                      <a:pt x="252773" y="240704"/>
                      <a:pt x="252773" y="290080"/>
                      <a:pt x="252773" y="340484"/>
                    </a:cubicBezTo>
                    <a:cubicBezTo>
                      <a:pt x="168180" y="340484"/>
                      <a:pt x="84594" y="340484"/>
                      <a:pt x="0" y="340484"/>
                    </a:cubicBezTo>
                    <a:cubicBezTo>
                      <a:pt x="0" y="290594"/>
                      <a:pt x="0" y="241219"/>
                      <a:pt x="0" y="190815"/>
                    </a:cubicBezTo>
                    <a:close/>
                    <a:moveTo>
                      <a:pt x="31723" y="0"/>
                    </a:moveTo>
                    <a:cubicBezTo>
                      <a:pt x="31723" y="39603"/>
                      <a:pt x="31723" y="78691"/>
                      <a:pt x="31723" y="120867"/>
                    </a:cubicBezTo>
                    <a:cubicBezTo>
                      <a:pt x="55892" y="120867"/>
                      <a:pt x="74523" y="120867"/>
                      <a:pt x="95168" y="120867"/>
                    </a:cubicBezTo>
                    <a:cubicBezTo>
                      <a:pt x="95168" y="142468"/>
                      <a:pt x="95168" y="162013"/>
                      <a:pt x="95168" y="183100"/>
                    </a:cubicBezTo>
                    <a:cubicBezTo>
                      <a:pt x="66467" y="183100"/>
                      <a:pt x="40786" y="183100"/>
                      <a:pt x="11078" y="183100"/>
                    </a:cubicBezTo>
                    <a:cubicBezTo>
                      <a:pt x="15610" y="121381"/>
                      <a:pt x="20142" y="61205"/>
                      <a:pt x="24170" y="514"/>
                    </a:cubicBezTo>
                    <a:cubicBezTo>
                      <a:pt x="26688" y="514"/>
                      <a:pt x="29205" y="514"/>
                      <a:pt x="317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CAA82FE2-E2DD-431D-8D46-7855EDEAA3AE}"/>
                  </a:ext>
                </a:extLst>
              </p:cNvPr>
              <p:cNvSpPr/>
              <p:nvPr/>
            </p:nvSpPr>
            <p:spPr>
              <a:xfrm>
                <a:off x="4797295" y="2666418"/>
                <a:ext cx="300411" cy="1590168"/>
              </a:xfrm>
              <a:custGeom>
                <a:avLst/>
                <a:gdLst>
                  <a:gd name="connsiteX0" fmla="*/ 99275 w 306851"/>
                  <a:gd name="connsiteY0" fmla="*/ 971161 h 1218693"/>
                  <a:gd name="connsiteX1" fmla="*/ 99275 w 306851"/>
                  <a:gd name="connsiteY1" fmla="*/ 1025454 h 1218693"/>
                  <a:gd name="connsiteX2" fmla="*/ 207576 w 306851"/>
                  <a:gd name="connsiteY2" fmla="*/ 1025454 h 1218693"/>
                  <a:gd name="connsiteX3" fmla="*/ 207576 w 306851"/>
                  <a:gd name="connsiteY3" fmla="*/ 971161 h 1218693"/>
                  <a:gd name="connsiteX4" fmla="*/ 99275 w 306851"/>
                  <a:gd name="connsiteY4" fmla="*/ 849179 h 1218693"/>
                  <a:gd name="connsiteX5" fmla="*/ 99275 w 306851"/>
                  <a:gd name="connsiteY5" fmla="*/ 903472 h 1218693"/>
                  <a:gd name="connsiteX6" fmla="*/ 207576 w 306851"/>
                  <a:gd name="connsiteY6" fmla="*/ 903472 h 1218693"/>
                  <a:gd name="connsiteX7" fmla="*/ 207576 w 306851"/>
                  <a:gd name="connsiteY7" fmla="*/ 849179 h 1218693"/>
                  <a:gd name="connsiteX8" fmla="*/ 99275 w 306851"/>
                  <a:gd name="connsiteY8" fmla="*/ 727198 h 1218693"/>
                  <a:gd name="connsiteX9" fmla="*/ 99275 w 306851"/>
                  <a:gd name="connsiteY9" fmla="*/ 781490 h 1218693"/>
                  <a:gd name="connsiteX10" fmla="*/ 207576 w 306851"/>
                  <a:gd name="connsiteY10" fmla="*/ 781490 h 1218693"/>
                  <a:gd name="connsiteX11" fmla="*/ 207576 w 306851"/>
                  <a:gd name="connsiteY11" fmla="*/ 727198 h 1218693"/>
                  <a:gd name="connsiteX12" fmla="*/ 99275 w 306851"/>
                  <a:gd name="connsiteY12" fmla="*/ 605216 h 1218693"/>
                  <a:gd name="connsiteX13" fmla="*/ 99275 w 306851"/>
                  <a:gd name="connsiteY13" fmla="*/ 659508 h 1218693"/>
                  <a:gd name="connsiteX14" fmla="*/ 207576 w 306851"/>
                  <a:gd name="connsiteY14" fmla="*/ 659508 h 1218693"/>
                  <a:gd name="connsiteX15" fmla="*/ 207576 w 306851"/>
                  <a:gd name="connsiteY15" fmla="*/ 605216 h 1218693"/>
                  <a:gd name="connsiteX16" fmla="*/ 99275 w 306851"/>
                  <a:gd name="connsiteY16" fmla="*/ 483234 h 1218693"/>
                  <a:gd name="connsiteX17" fmla="*/ 99275 w 306851"/>
                  <a:gd name="connsiteY17" fmla="*/ 537526 h 1218693"/>
                  <a:gd name="connsiteX18" fmla="*/ 207576 w 306851"/>
                  <a:gd name="connsiteY18" fmla="*/ 537526 h 1218693"/>
                  <a:gd name="connsiteX19" fmla="*/ 207576 w 306851"/>
                  <a:gd name="connsiteY19" fmla="*/ 483234 h 1218693"/>
                  <a:gd name="connsiteX20" fmla="*/ 99275 w 306851"/>
                  <a:gd name="connsiteY20" fmla="*/ 361252 h 1218693"/>
                  <a:gd name="connsiteX21" fmla="*/ 99275 w 306851"/>
                  <a:gd name="connsiteY21" fmla="*/ 415544 h 1218693"/>
                  <a:gd name="connsiteX22" fmla="*/ 207576 w 306851"/>
                  <a:gd name="connsiteY22" fmla="*/ 415544 h 1218693"/>
                  <a:gd name="connsiteX23" fmla="*/ 207576 w 306851"/>
                  <a:gd name="connsiteY23" fmla="*/ 361252 h 1218693"/>
                  <a:gd name="connsiteX24" fmla="*/ 99275 w 306851"/>
                  <a:gd name="connsiteY24" fmla="*/ 239270 h 1218693"/>
                  <a:gd name="connsiteX25" fmla="*/ 99275 w 306851"/>
                  <a:gd name="connsiteY25" fmla="*/ 293563 h 1218693"/>
                  <a:gd name="connsiteX26" fmla="*/ 207576 w 306851"/>
                  <a:gd name="connsiteY26" fmla="*/ 293563 h 1218693"/>
                  <a:gd name="connsiteX27" fmla="*/ 207576 w 306851"/>
                  <a:gd name="connsiteY27" fmla="*/ 239270 h 1218693"/>
                  <a:gd name="connsiteX28" fmla="*/ 99275 w 306851"/>
                  <a:gd name="connsiteY28" fmla="*/ 117288 h 1218693"/>
                  <a:gd name="connsiteX29" fmla="*/ 99275 w 306851"/>
                  <a:gd name="connsiteY29" fmla="*/ 171581 h 1218693"/>
                  <a:gd name="connsiteX30" fmla="*/ 207576 w 306851"/>
                  <a:gd name="connsiteY30" fmla="*/ 171581 h 1218693"/>
                  <a:gd name="connsiteX31" fmla="*/ 207576 w 306851"/>
                  <a:gd name="connsiteY31" fmla="*/ 117288 h 1218693"/>
                  <a:gd name="connsiteX32" fmla="*/ 0 w 306851"/>
                  <a:gd name="connsiteY32" fmla="*/ 0 h 1218693"/>
                  <a:gd name="connsiteX33" fmla="*/ 306851 w 306851"/>
                  <a:gd name="connsiteY33" fmla="*/ 0 h 1218693"/>
                  <a:gd name="connsiteX34" fmla="*/ 306851 w 306851"/>
                  <a:gd name="connsiteY34" fmla="*/ 1218693 h 1218693"/>
                  <a:gd name="connsiteX35" fmla="*/ 0 w 306851"/>
                  <a:gd name="connsiteY35" fmla="*/ 1218693 h 1218693"/>
                  <a:gd name="connsiteX0" fmla="*/ 99275 w 306851"/>
                  <a:gd name="connsiteY0" fmla="*/ 1342636 h 1590168"/>
                  <a:gd name="connsiteX1" fmla="*/ 99275 w 306851"/>
                  <a:gd name="connsiteY1" fmla="*/ 1396929 h 1590168"/>
                  <a:gd name="connsiteX2" fmla="*/ 207576 w 306851"/>
                  <a:gd name="connsiteY2" fmla="*/ 1396929 h 1590168"/>
                  <a:gd name="connsiteX3" fmla="*/ 207576 w 306851"/>
                  <a:gd name="connsiteY3" fmla="*/ 1342636 h 1590168"/>
                  <a:gd name="connsiteX4" fmla="*/ 99275 w 306851"/>
                  <a:gd name="connsiteY4" fmla="*/ 1342636 h 1590168"/>
                  <a:gd name="connsiteX5" fmla="*/ 99275 w 306851"/>
                  <a:gd name="connsiteY5" fmla="*/ 1220654 h 1590168"/>
                  <a:gd name="connsiteX6" fmla="*/ 99275 w 306851"/>
                  <a:gd name="connsiteY6" fmla="*/ 1274947 h 1590168"/>
                  <a:gd name="connsiteX7" fmla="*/ 207576 w 306851"/>
                  <a:gd name="connsiteY7" fmla="*/ 1274947 h 1590168"/>
                  <a:gd name="connsiteX8" fmla="*/ 207576 w 306851"/>
                  <a:gd name="connsiteY8" fmla="*/ 1220654 h 1590168"/>
                  <a:gd name="connsiteX9" fmla="*/ 99275 w 306851"/>
                  <a:gd name="connsiteY9" fmla="*/ 1220654 h 1590168"/>
                  <a:gd name="connsiteX10" fmla="*/ 99275 w 306851"/>
                  <a:gd name="connsiteY10" fmla="*/ 1098673 h 1590168"/>
                  <a:gd name="connsiteX11" fmla="*/ 99275 w 306851"/>
                  <a:gd name="connsiteY11" fmla="*/ 1152965 h 1590168"/>
                  <a:gd name="connsiteX12" fmla="*/ 207576 w 306851"/>
                  <a:gd name="connsiteY12" fmla="*/ 1152965 h 1590168"/>
                  <a:gd name="connsiteX13" fmla="*/ 207576 w 306851"/>
                  <a:gd name="connsiteY13" fmla="*/ 1098673 h 1590168"/>
                  <a:gd name="connsiteX14" fmla="*/ 99275 w 306851"/>
                  <a:gd name="connsiteY14" fmla="*/ 1098673 h 1590168"/>
                  <a:gd name="connsiteX15" fmla="*/ 99275 w 306851"/>
                  <a:gd name="connsiteY15" fmla="*/ 976691 h 1590168"/>
                  <a:gd name="connsiteX16" fmla="*/ 99275 w 306851"/>
                  <a:gd name="connsiteY16" fmla="*/ 1030983 h 1590168"/>
                  <a:gd name="connsiteX17" fmla="*/ 207576 w 306851"/>
                  <a:gd name="connsiteY17" fmla="*/ 1030983 h 1590168"/>
                  <a:gd name="connsiteX18" fmla="*/ 207576 w 306851"/>
                  <a:gd name="connsiteY18" fmla="*/ 976691 h 1590168"/>
                  <a:gd name="connsiteX19" fmla="*/ 99275 w 306851"/>
                  <a:gd name="connsiteY19" fmla="*/ 976691 h 1590168"/>
                  <a:gd name="connsiteX20" fmla="*/ 99275 w 306851"/>
                  <a:gd name="connsiteY20" fmla="*/ 854709 h 1590168"/>
                  <a:gd name="connsiteX21" fmla="*/ 99275 w 306851"/>
                  <a:gd name="connsiteY21" fmla="*/ 909001 h 1590168"/>
                  <a:gd name="connsiteX22" fmla="*/ 207576 w 306851"/>
                  <a:gd name="connsiteY22" fmla="*/ 909001 h 1590168"/>
                  <a:gd name="connsiteX23" fmla="*/ 207576 w 306851"/>
                  <a:gd name="connsiteY23" fmla="*/ 854709 h 1590168"/>
                  <a:gd name="connsiteX24" fmla="*/ 99275 w 306851"/>
                  <a:gd name="connsiteY24" fmla="*/ 854709 h 1590168"/>
                  <a:gd name="connsiteX25" fmla="*/ 99275 w 306851"/>
                  <a:gd name="connsiteY25" fmla="*/ 732727 h 1590168"/>
                  <a:gd name="connsiteX26" fmla="*/ 99275 w 306851"/>
                  <a:gd name="connsiteY26" fmla="*/ 787019 h 1590168"/>
                  <a:gd name="connsiteX27" fmla="*/ 207576 w 306851"/>
                  <a:gd name="connsiteY27" fmla="*/ 787019 h 1590168"/>
                  <a:gd name="connsiteX28" fmla="*/ 207576 w 306851"/>
                  <a:gd name="connsiteY28" fmla="*/ 732727 h 1590168"/>
                  <a:gd name="connsiteX29" fmla="*/ 99275 w 306851"/>
                  <a:gd name="connsiteY29" fmla="*/ 732727 h 1590168"/>
                  <a:gd name="connsiteX30" fmla="*/ 99275 w 306851"/>
                  <a:gd name="connsiteY30" fmla="*/ 610745 h 1590168"/>
                  <a:gd name="connsiteX31" fmla="*/ 99275 w 306851"/>
                  <a:gd name="connsiteY31" fmla="*/ 665038 h 1590168"/>
                  <a:gd name="connsiteX32" fmla="*/ 207576 w 306851"/>
                  <a:gd name="connsiteY32" fmla="*/ 665038 h 1590168"/>
                  <a:gd name="connsiteX33" fmla="*/ 207576 w 306851"/>
                  <a:gd name="connsiteY33" fmla="*/ 610745 h 1590168"/>
                  <a:gd name="connsiteX34" fmla="*/ 99275 w 306851"/>
                  <a:gd name="connsiteY34" fmla="*/ 610745 h 1590168"/>
                  <a:gd name="connsiteX35" fmla="*/ 99275 w 306851"/>
                  <a:gd name="connsiteY35" fmla="*/ 488763 h 1590168"/>
                  <a:gd name="connsiteX36" fmla="*/ 99275 w 306851"/>
                  <a:gd name="connsiteY36" fmla="*/ 543056 h 1590168"/>
                  <a:gd name="connsiteX37" fmla="*/ 207576 w 306851"/>
                  <a:gd name="connsiteY37" fmla="*/ 543056 h 1590168"/>
                  <a:gd name="connsiteX38" fmla="*/ 207576 w 306851"/>
                  <a:gd name="connsiteY38" fmla="*/ 488763 h 1590168"/>
                  <a:gd name="connsiteX39" fmla="*/ 99275 w 306851"/>
                  <a:gd name="connsiteY39" fmla="*/ 488763 h 1590168"/>
                  <a:gd name="connsiteX40" fmla="*/ 9525 w 306851"/>
                  <a:gd name="connsiteY40" fmla="*/ 0 h 1590168"/>
                  <a:gd name="connsiteX41" fmla="*/ 306851 w 306851"/>
                  <a:gd name="connsiteY41" fmla="*/ 371475 h 1590168"/>
                  <a:gd name="connsiteX42" fmla="*/ 306851 w 306851"/>
                  <a:gd name="connsiteY42" fmla="*/ 1590168 h 1590168"/>
                  <a:gd name="connsiteX43" fmla="*/ 0 w 306851"/>
                  <a:gd name="connsiteY43" fmla="*/ 1590168 h 1590168"/>
                  <a:gd name="connsiteX44" fmla="*/ 9525 w 306851"/>
                  <a:gd name="connsiteY44" fmla="*/ 0 h 1590168"/>
                  <a:gd name="connsiteX0" fmla="*/ 99275 w 306851"/>
                  <a:gd name="connsiteY0" fmla="*/ 1342636 h 1590168"/>
                  <a:gd name="connsiteX1" fmla="*/ 99275 w 306851"/>
                  <a:gd name="connsiteY1" fmla="*/ 1396929 h 1590168"/>
                  <a:gd name="connsiteX2" fmla="*/ 207576 w 306851"/>
                  <a:gd name="connsiteY2" fmla="*/ 1396929 h 1590168"/>
                  <a:gd name="connsiteX3" fmla="*/ 207576 w 306851"/>
                  <a:gd name="connsiteY3" fmla="*/ 1342636 h 1590168"/>
                  <a:gd name="connsiteX4" fmla="*/ 99275 w 306851"/>
                  <a:gd name="connsiteY4" fmla="*/ 1342636 h 1590168"/>
                  <a:gd name="connsiteX5" fmla="*/ 99275 w 306851"/>
                  <a:gd name="connsiteY5" fmla="*/ 1220654 h 1590168"/>
                  <a:gd name="connsiteX6" fmla="*/ 99275 w 306851"/>
                  <a:gd name="connsiteY6" fmla="*/ 1274947 h 1590168"/>
                  <a:gd name="connsiteX7" fmla="*/ 207576 w 306851"/>
                  <a:gd name="connsiteY7" fmla="*/ 1274947 h 1590168"/>
                  <a:gd name="connsiteX8" fmla="*/ 207576 w 306851"/>
                  <a:gd name="connsiteY8" fmla="*/ 1220654 h 1590168"/>
                  <a:gd name="connsiteX9" fmla="*/ 99275 w 306851"/>
                  <a:gd name="connsiteY9" fmla="*/ 1220654 h 1590168"/>
                  <a:gd name="connsiteX10" fmla="*/ 99275 w 306851"/>
                  <a:gd name="connsiteY10" fmla="*/ 1098673 h 1590168"/>
                  <a:gd name="connsiteX11" fmla="*/ 99275 w 306851"/>
                  <a:gd name="connsiteY11" fmla="*/ 1152965 h 1590168"/>
                  <a:gd name="connsiteX12" fmla="*/ 207576 w 306851"/>
                  <a:gd name="connsiteY12" fmla="*/ 1152965 h 1590168"/>
                  <a:gd name="connsiteX13" fmla="*/ 207576 w 306851"/>
                  <a:gd name="connsiteY13" fmla="*/ 1098673 h 1590168"/>
                  <a:gd name="connsiteX14" fmla="*/ 99275 w 306851"/>
                  <a:gd name="connsiteY14" fmla="*/ 1098673 h 1590168"/>
                  <a:gd name="connsiteX15" fmla="*/ 99275 w 306851"/>
                  <a:gd name="connsiteY15" fmla="*/ 976691 h 1590168"/>
                  <a:gd name="connsiteX16" fmla="*/ 99275 w 306851"/>
                  <a:gd name="connsiteY16" fmla="*/ 1030983 h 1590168"/>
                  <a:gd name="connsiteX17" fmla="*/ 207576 w 306851"/>
                  <a:gd name="connsiteY17" fmla="*/ 1030983 h 1590168"/>
                  <a:gd name="connsiteX18" fmla="*/ 207576 w 306851"/>
                  <a:gd name="connsiteY18" fmla="*/ 976691 h 1590168"/>
                  <a:gd name="connsiteX19" fmla="*/ 99275 w 306851"/>
                  <a:gd name="connsiteY19" fmla="*/ 976691 h 1590168"/>
                  <a:gd name="connsiteX20" fmla="*/ 99275 w 306851"/>
                  <a:gd name="connsiteY20" fmla="*/ 854709 h 1590168"/>
                  <a:gd name="connsiteX21" fmla="*/ 99275 w 306851"/>
                  <a:gd name="connsiteY21" fmla="*/ 909001 h 1590168"/>
                  <a:gd name="connsiteX22" fmla="*/ 207576 w 306851"/>
                  <a:gd name="connsiteY22" fmla="*/ 909001 h 1590168"/>
                  <a:gd name="connsiteX23" fmla="*/ 207576 w 306851"/>
                  <a:gd name="connsiteY23" fmla="*/ 854709 h 1590168"/>
                  <a:gd name="connsiteX24" fmla="*/ 99275 w 306851"/>
                  <a:gd name="connsiteY24" fmla="*/ 854709 h 1590168"/>
                  <a:gd name="connsiteX25" fmla="*/ 99275 w 306851"/>
                  <a:gd name="connsiteY25" fmla="*/ 732727 h 1590168"/>
                  <a:gd name="connsiteX26" fmla="*/ 99275 w 306851"/>
                  <a:gd name="connsiteY26" fmla="*/ 787019 h 1590168"/>
                  <a:gd name="connsiteX27" fmla="*/ 207576 w 306851"/>
                  <a:gd name="connsiteY27" fmla="*/ 787019 h 1590168"/>
                  <a:gd name="connsiteX28" fmla="*/ 207576 w 306851"/>
                  <a:gd name="connsiteY28" fmla="*/ 732727 h 1590168"/>
                  <a:gd name="connsiteX29" fmla="*/ 99275 w 306851"/>
                  <a:gd name="connsiteY29" fmla="*/ 732727 h 1590168"/>
                  <a:gd name="connsiteX30" fmla="*/ 99275 w 306851"/>
                  <a:gd name="connsiteY30" fmla="*/ 610745 h 1590168"/>
                  <a:gd name="connsiteX31" fmla="*/ 99275 w 306851"/>
                  <a:gd name="connsiteY31" fmla="*/ 665038 h 1590168"/>
                  <a:gd name="connsiteX32" fmla="*/ 207576 w 306851"/>
                  <a:gd name="connsiteY32" fmla="*/ 665038 h 1590168"/>
                  <a:gd name="connsiteX33" fmla="*/ 207576 w 306851"/>
                  <a:gd name="connsiteY33" fmla="*/ 610745 h 1590168"/>
                  <a:gd name="connsiteX34" fmla="*/ 99275 w 306851"/>
                  <a:gd name="connsiteY34" fmla="*/ 610745 h 1590168"/>
                  <a:gd name="connsiteX35" fmla="*/ 99275 w 306851"/>
                  <a:gd name="connsiteY35" fmla="*/ 488763 h 1590168"/>
                  <a:gd name="connsiteX36" fmla="*/ 99275 w 306851"/>
                  <a:gd name="connsiteY36" fmla="*/ 543056 h 1590168"/>
                  <a:gd name="connsiteX37" fmla="*/ 207576 w 306851"/>
                  <a:gd name="connsiteY37" fmla="*/ 543056 h 1590168"/>
                  <a:gd name="connsiteX38" fmla="*/ 207576 w 306851"/>
                  <a:gd name="connsiteY38" fmla="*/ 488763 h 1590168"/>
                  <a:gd name="connsiteX39" fmla="*/ 99275 w 306851"/>
                  <a:gd name="connsiteY39" fmla="*/ 488763 h 1590168"/>
                  <a:gd name="connsiteX40" fmla="*/ 0 w 306851"/>
                  <a:gd name="connsiteY40" fmla="*/ 0 h 1590168"/>
                  <a:gd name="connsiteX41" fmla="*/ 306851 w 306851"/>
                  <a:gd name="connsiteY41" fmla="*/ 371475 h 1590168"/>
                  <a:gd name="connsiteX42" fmla="*/ 306851 w 306851"/>
                  <a:gd name="connsiteY42" fmla="*/ 1590168 h 1590168"/>
                  <a:gd name="connsiteX43" fmla="*/ 0 w 306851"/>
                  <a:gd name="connsiteY43" fmla="*/ 1590168 h 1590168"/>
                  <a:gd name="connsiteX44" fmla="*/ 0 w 306851"/>
                  <a:gd name="connsiteY44" fmla="*/ 0 h 159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06851" h="1590168">
                    <a:moveTo>
                      <a:pt x="99275" y="1342636"/>
                    </a:moveTo>
                    <a:lnTo>
                      <a:pt x="99275" y="1396929"/>
                    </a:lnTo>
                    <a:lnTo>
                      <a:pt x="207576" y="1396929"/>
                    </a:lnTo>
                    <a:lnTo>
                      <a:pt x="207576" y="1342636"/>
                    </a:lnTo>
                    <a:lnTo>
                      <a:pt x="99275" y="1342636"/>
                    </a:lnTo>
                    <a:close/>
                    <a:moveTo>
                      <a:pt x="99275" y="1220654"/>
                    </a:moveTo>
                    <a:lnTo>
                      <a:pt x="99275" y="1274947"/>
                    </a:lnTo>
                    <a:lnTo>
                      <a:pt x="207576" y="1274947"/>
                    </a:lnTo>
                    <a:lnTo>
                      <a:pt x="207576" y="1220654"/>
                    </a:lnTo>
                    <a:lnTo>
                      <a:pt x="99275" y="1220654"/>
                    </a:lnTo>
                    <a:close/>
                    <a:moveTo>
                      <a:pt x="99275" y="1098673"/>
                    </a:moveTo>
                    <a:lnTo>
                      <a:pt x="99275" y="1152965"/>
                    </a:lnTo>
                    <a:lnTo>
                      <a:pt x="207576" y="1152965"/>
                    </a:lnTo>
                    <a:lnTo>
                      <a:pt x="207576" y="1098673"/>
                    </a:lnTo>
                    <a:lnTo>
                      <a:pt x="99275" y="1098673"/>
                    </a:lnTo>
                    <a:close/>
                    <a:moveTo>
                      <a:pt x="99275" y="976691"/>
                    </a:moveTo>
                    <a:lnTo>
                      <a:pt x="99275" y="1030983"/>
                    </a:lnTo>
                    <a:lnTo>
                      <a:pt x="207576" y="1030983"/>
                    </a:lnTo>
                    <a:lnTo>
                      <a:pt x="207576" y="976691"/>
                    </a:lnTo>
                    <a:lnTo>
                      <a:pt x="99275" y="976691"/>
                    </a:lnTo>
                    <a:close/>
                    <a:moveTo>
                      <a:pt x="99275" y="854709"/>
                    </a:moveTo>
                    <a:lnTo>
                      <a:pt x="99275" y="909001"/>
                    </a:lnTo>
                    <a:lnTo>
                      <a:pt x="207576" y="909001"/>
                    </a:lnTo>
                    <a:lnTo>
                      <a:pt x="207576" y="854709"/>
                    </a:lnTo>
                    <a:lnTo>
                      <a:pt x="99275" y="854709"/>
                    </a:lnTo>
                    <a:close/>
                    <a:moveTo>
                      <a:pt x="99275" y="732727"/>
                    </a:moveTo>
                    <a:lnTo>
                      <a:pt x="99275" y="787019"/>
                    </a:lnTo>
                    <a:lnTo>
                      <a:pt x="207576" y="787019"/>
                    </a:lnTo>
                    <a:lnTo>
                      <a:pt x="207576" y="732727"/>
                    </a:lnTo>
                    <a:lnTo>
                      <a:pt x="99275" y="732727"/>
                    </a:lnTo>
                    <a:close/>
                    <a:moveTo>
                      <a:pt x="99275" y="610745"/>
                    </a:moveTo>
                    <a:lnTo>
                      <a:pt x="99275" y="665038"/>
                    </a:lnTo>
                    <a:lnTo>
                      <a:pt x="207576" y="665038"/>
                    </a:lnTo>
                    <a:lnTo>
                      <a:pt x="207576" y="610745"/>
                    </a:lnTo>
                    <a:lnTo>
                      <a:pt x="99275" y="610745"/>
                    </a:lnTo>
                    <a:close/>
                    <a:moveTo>
                      <a:pt x="99275" y="488763"/>
                    </a:moveTo>
                    <a:lnTo>
                      <a:pt x="99275" y="543056"/>
                    </a:lnTo>
                    <a:lnTo>
                      <a:pt x="207576" y="543056"/>
                    </a:lnTo>
                    <a:lnTo>
                      <a:pt x="207576" y="488763"/>
                    </a:lnTo>
                    <a:lnTo>
                      <a:pt x="99275" y="488763"/>
                    </a:lnTo>
                    <a:close/>
                    <a:moveTo>
                      <a:pt x="0" y="0"/>
                    </a:moveTo>
                    <a:lnTo>
                      <a:pt x="306851" y="371475"/>
                    </a:lnTo>
                    <a:lnTo>
                      <a:pt x="306851" y="1590168"/>
                    </a:lnTo>
                    <a:lnTo>
                      <a:pt x="0" y="1590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B2AD73A5-152E-4424-89CE-9BF6CBA0DB5D}"/>
                  </a:ext>
                </a:extLst>
              </p:cNvPr>
              <p:cNvSpPr/>
              <p:nvPr/>
            </p:nvSpPr>
            <p:spPr>
              <a:xfrm>
                <a:off x="4310739" y="3286263"/>
                <a:ext cx="532405" cy="970323"/>
              </a:xfrm>
              <a:custGeom>
                <a:avLst/>
                <a:gdLst>
                  <a:gd name="connsiteX0" fmla="*/ 475422 w 923439"/>
                  <a:gd name="connsiteY0" fmla="*/ 855427 h 1647670"/>
                  <a:gd name="connsiteX1" fmla="*/ 475422 w 923439"/>
                  <a:gd name="connsiteY1" fmla="*/ 969146 h 1647670"/>
                  <a:gd name="connsiteX2" fmla="*/ 589141 w 923439"/>
                  <a:gd name="connsiteY2" fmla="*/ 969146 h 1647670"/>
                  <a:gd name="connsiteX3" fmla="*/ 589141 w 923439"/>
                  <a:gd name="connsiteY3" fmla="*/ 855427 h 1647670"/>
                  <a:gd name="connsiteX4" fmla="*/ 334298 w 923439"/>
                  <a:gd name="connsiteY4" fmla="*/ 855427 h 1647670"/>
                  <a:gd name="connsiteX5" fmla="*/ 334298 w 923439"/>
                  <a:gd name="connsiteY5" fmla="*/ 969146 h 1647670"/>
                  <a:gd name="connsiteX6" fmla="*/ 448017 w 923439"/>
                  <a:gd name="connsiteY6" fmla="*/ 969146 h 1647670"/>
                  <a:gd name="connsiteX7" fmla="*/ 448017 w 923439"/>
                  <a:gd name="connsiteY7" fmla="*/ 855427 h 1647670"/>
                  <a:gd name="connsiteX8" fmla="*/ 475422 w 923439"/>
                  <a:gd name="connsiteY8" fmla="*/ 709876 h 1647670"/>
                  <a:gd name="connsiteX9" fmla="*/ 475422 w 923439"/>
                  <a:gd name="connsiteY9" fmla="*/ 823595 h 1647670"/>
                  <a:gd name="connsiteX10" fmla="*/ 589141 w 923439"/>
                  <a:gd name="connsiteY10" fmla="*/ 823595 h 1647670"/>
                  <a:gd name="connsiteX11" fmla="*/ 589141 w 923439"/>
                  <a:gd name="connsiteY11" fmla="*/ 709876 h 1647670"/>
                  <a:gd name="connsiteX12" fmla="*/ 334298 w 923439"/>
                  <a:gd name="connsiteY12" fmla="*/ 709876 h 1647670"/>
                  <a:gd name="connsiteX13" fmla="*/ 334298 w 923439"/>
                  <a:gd name="connsiteY13" fmla="*/ 823595 h 1647670"/>
                  <a:gd name="connsiteX14" fmla="*/ 448017 w 923439"/>
                  <a:gd name="connsiteY14" fmla="*/ 823595 h 1647670"/>
                  <a:gd name="connsiteX15" fmla="*/ 448017 w 923439"/>
                  <a:gd name="connsiteY15" fmla="*/ 709876 h 1647670"/>
                  <a:gd name="connsiteX16" fmla="*/ 475422 w 923439"/>
                  <a:gd name="connsiteY16" fmla="*/ 500489 h 1647670"/>
                  <a:gd name="connsiteX17" fmla="*/ 475422 w 923439"/>
                  <a:gd name="connsiteY17" fmla="*/ 614208 h 1647670"/>
                  <a:gd name="connsiteX18" fmla="*/ 589141 w 923439"/>
                  <a:gd name="connsiteY18" fmla="*/ 614208 h 1647670"/>
                  <a:gd name="connsiteX19" fmla="*/ 589141 w 923439"/>
                  <a:gd name="connsiteY19" fmla="*/ 500489 h 1647670"/>
                  <a:gd name="connsiteX20" fmla="*/ 334298 w 923439"/>
                  <a:gd name="connsiteY20" fmla="*/ 500489 h 1647670"/>
                  <a:gd name="connsiteX21" fmla="*/ 334298 w 923439"/>
                  <a:gd name="connsiteY21" fmla="*/ 614208 h 1647670"/>
                  <a:gd name="connsiteX22" fmla="*/ 448017 w 923439"/>
                  <a:gd name="connsiteY22" fmla="*/ 614208 h 1647670"/>
                  <a:gd name="connsiteX23" fmla="*/ 448017 w 923439"/>
                  <a:gd name="connsiteY23" fmla="*/ 500489 h 1647670"/>
                  <a:gd name="connsiteX24" fmla="*/ 475422 w 923439"/>
                  <a:gd name="connsiteY24" fmla="*/ 354938 h 1647670"/>
                  <a:gd name="connsiteX25" fmla="*/ 475422 w 923439"/>
                  <a:gd name="connsiteY25" fmla="*/ 468657 h 1647670"/>
                  <a:gd name="connsiteX26" fmla="*/ 589141 w 923439"/>
                  <a:gd name="connsiteY26" fmla="*/ 468657 h 1647670"/>
                  <a:gd name="connsiteX27" fmla="*/ 589141 w 923439"/>
                  <a:gd name="connsiteY27" fmla="*/ 354938 h 1647670"/>
                  <a:gd name="connsiteX28" fmla="*/ 334298 w 923439"/>
                  <a:gd name="connsiteY28" fmla="*/ 354938 h 1647670"/>
                  <a:gd name="connsiteX29" fmla="*/ 334298 w 923439"/>
                  <a:gd name="connsiteY29" fmla="*/ 468657 h 1647670"/>
                  <a:gd name="connsiteX30" fmla="*/ 448017 w 923439"/>
                  <a:gd name="connsiteY30" fmla="*/ 468657 h 1647670"/>
                  <a:gd name="connsiteX31" fmla="*/ 448017 w 923439"/>
                  <a:gd name="connsiteY31" fmla="*/ 354938 h 1647670"/>
                  <a:gd name="connsiteX32" fmla="*/ 461720 w 923439"/>
                  <a:gd name="connsiteY32" fmla="*/ 0 h 1647670"/>
                  <a:gd name="connsiteX33" fmla="*/ 923439 w 923439"/>
                  <a:gd name="connsiteY33" fmla="*/ 308459 h 1647670"/>
                  <a:gd name="connsiteX34" fmla="*/ 768082 w 923439"/>
                  <a:gd name="connsiteY34" fmla="*/ 308459 h 1647670"/>
                  <a:gd name="connsiteX35" fmla="*/ 768082 w 923439"/>
                  <a:gd name="connsiteY35" fmla="*/ 1647670 h 1647670"/>
                  <a:gd name="connsiteX36" fmla="*/ 155357 w 923439"/>
                  <a:gd name="connsiteY36" fmla="*/ 1647670 h 1647670"/>
                  <a:gd name="connsiteX37" fmla="*/ 155357 w 923439"/>
                  <a:gd name="connsiteY37" fmla="*/ 308459 h 1647670"/>
                  <a:gd name="connsiteX38" fmla="*/ 0 w 923439"/>
                  <a:gd name="connsiteY38" fmla="*/ 308459 h 164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23439" h="1647670">
                    <a:moveTo>
                      <a:pt x="475422" y="855427"/>
                    </a:moveTo>
                    <a:lnTo>
                      <a:pt x="475422" y="969146"/>
                    </a:lnTo>
                    <a:lnTo>
                      <a:pt x="589141" y="969146"/>
                    </a:lnTo>
                    <a:lnTo>
                      <a:pt x="589141" y="855427"/>
                    </a:lnTo>
                    <a:close/>
                    <a:moveTo>
                      <a:pt x="334298" y="855427"/>
                    </a:moveTo>
                    <a:lnTo>
                      <a:pt x="334298" y="969146"/>
                    </a:lnTo>
                    <a:lnTo>
                      <a:pt x="448017" y="969146"/>
                    </a:lnTo>
                    <a:lnTo>
                      <a:pt x="448017" y="855427"/>
                    </a:lnTo>
                    <a:close/>
                    <a:moveTo>
                      <a:pt x="475422" y="709876"/>
                    </a:moveTo>
                    <a:lnTo>
                      <a:pt x="475422" y="823595"/>
                    </a:lnTo>
                    <a:lnTo>
                      <a:pt x="589141" y="823595"/>
                    </a:lnTo>
                    <a:lnTo>
                      <a:pt x="589141" y="709876"/>
                    </a:lnTo>
                    <a:close/>
                    <a:moveTo>
                      <a:pt x="334298" y="709876"/>
                    </a:moveTo>
                    <a:lnTo>
                      <a:pt x="334298" y="823595"/>
                    </a:lnTo>
                    <a:lnTo>
                      <a:pt x="448017" y="823595"/>
                    </a:lnTo>
                    <a:lnTo>
                      <a:pt x="448017" y="709876"/>
                    </a:lnTo>
                    <a:close/>
                    <a:moveTo>
                      <a:pt x="475422" y="500489"/>
                    </a:moveTo>
                    <a:lnTo>
                      <a:pt x="475422" y="614208"/>
                    </a:lnTo>
                    <a:lnTo>
                      <a:pt x="589141" y="614208"/>
                    </a:lnTo>
                    <a:lnTo>
                      <a:pt x="589141" y="500489"/>
                    </a:lnTo>
                    <a:close/>
                    <a:moveTo>
                      <a:pt x="334298" y="500489"/>
                    </a:moveTo>
                    <a:lnTo>
                      <a:pt x="334298" y="614208"/>
                    </a:lnTo>
                    <a:lnTo>
                      <a:pt x="448017" y="614208"/>
                    </a:lnTo>
                    <a:lnTo>
                      <a:pt x="448017" y="500489"/>
                    </a:lnTo>
                    <a:close/>
                    <a:moveTo>
                      <a:pt x="475422" y="354938"/>
                    </a:moveTo>
                    <a:lnTo>
                      <a:pt x="475422" y="468657"/>
                    </a:lnTo>
                    <a:lnTo>
                      <a:pt x="589141" y="468657"/>
                    </a:lnTo>
                    <a:lnTo>
                      <a:pt x="589141" y="354938"/>
                    </a:lnTo>
                    <a:close/>
                    <a:moveTo>
                      <a:pt x="334298" y="354938"/>
                    </a:moveTo>
                    <a:lnTo>
                      <a:pt x="334298" y="468657"/>
                    </a:lnTo>
                    <a:lnTo>
                      <a:pt x="448017" y="468657"/>
                    </a:lnTo>
                    <a:lnTo>
                      <a:pt x="448017" y="354938"/>
                    </a:lnTo>
                    <a:close/>
                    <a:moveTo>
                      <a:pt x="461720" y="0"/>
                    </a:moveTo>
                    <a:lnTo>
                      <a:pt x="923439" y="308459"/>
                    </a:lnTo>
                    <a:lnTo>
                      <a:pt x="768082" y="308459"/>
                    </a:lnTo>
                    <a:lnTo>
                      <a:pt x="768082" y="1647670"/>
                    </a:lnTo>
                    <a:lnTo>
                      <a:pt x="155357" y="1647670"/>
                    </a:lnTo>
                    <a:lnTo>
                      <a:pt x="155357" y="308459"/>
                    </a:lnTo>
                    <a:lnTo>
                      <a:pt x="0" y="3084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82097D85-AD29-468F-93DF-059351CB873C}"/>
                  </a:ext>
                </a:extLst>
              </p:cNvPr>
              <p:cNvSpPr/>
              <p:nvPr/>
            </p:nvSpPr>
            <p:spPr>
              <a:xfrm>
                <a:off x="7531101" y="3229418"/>
                <a:ext cx="202983" cy="1027168"/>
              </a:xfrm>
              <a:custGeom>
                <a:avLst/>
                <a:gdLst>
                  <a:gd name="connsiteX0" fmla="*/ 99275 w 306850"/>
                  <a:gd name="connsiteY0" fmla="*/ 1096373 h 1339211"/>
                  <a:gd name="connsiteX1" fmla="*/ 99275 w 306850"/>
                  <a:gd name="connsiteY1" fmla="*/ 1150665 h 1339211"/>
                  <a:gd name="connsiteX2" fmla="*/ 207575 w 306850"/>
                  <a:gd name="connsiteY2" fmla="*/ 1150665 h 1339211"/>
                  <a:gd name="connsiteX3" fmla="*/ 207575 w 306850"/>
                  <a:gd name="connsiteY3" fmla="*/ 1096373 h 1339211"/>
                  <a:gd name="connsiteX4" fmla="*/ 99275 w 306850"/>
                  <a:gd name="connsiteY4" fmla="*/ 974391 h 1339211"/>
                  <a:gd name="connsiteX5" fmla="*/ 99275 w 306850"/>
                  <a:gd name="connsiteY5" fmla="*/ 1028684 h 1339211"/>
                  <a:gd name="connsiteX6" fmla="*/ 207575 w 306850"/>
                  <a:gd name="connsiteY6" fmla="*/ 1028684 h 1339211"/>
                  <a:gd name="connsiteX7" fmla="*/ 207575 w 306850"/>
                  <a:gd name="connsiteY7" fmla="*/ 974391 h 1339211"/>
                  <a:gd name="connsiteX8" fmla="*/ 99275 w 306850"/>
                  <a:gd name="connsiteY8" fmla="*/ 852409 h 1339211"/>
                  <a:gd name="connsiteX9" fmla="*/ 99275 w 306850"/>
                  <a:gd name="connsiteY9" fmla="*/ 906702 h 1339211"/>
                  <a:gd name="connsiteX10" fmla="*/ 207575 w 306850"/>
                  <a:gd name="connsiteY10" fmla="*/ 906702 h 1339211"/>
                  <a:gd name="connsiteX11" fmla="*/ 207575 w 306850"/>
                  <a:gd name="connsiteY11" fmla="*/ 852409 h 1339211"/>
                  <a:gd name="connsiteX12" fmla="*/ 99275 w 306850"/>
                  <a:gd name="connsiteY12" fmla="*/ 730427 h 1339211"/>
                  <a:gd name="connsiteX13" fmla="*/ 99275 w 306850"/>
                  <a:gd name="connsiteY13" fmla="*/ 784720 h 1339211"/>
                  <a:gd name="connsiteX14" fmla="*/ 207575 w 306850"/>
                  <a:gd name="connsiteY14" fmla="*/ 784720 h 1339211"/>
                  <a:gd name="connsiteX15" fmla="*/ 207575 w 306850"/>
                  <a:gd name="connsiteY15" fmla="*/ 730427 h 1339211"/>
                  <a:gd name="connsiteX16" fmla="*/ 99275 w 306850"/>
                  <a:gd name="connsiteY16" fmla="*/ 608446 h 1339211"/>
                  <a:gd name="connsiteX17" fmla="*/ 99275 w 306850"/>
                  <a:gd name="connsiteY17" fmla="*/ 662738 h 1339211"/>
                  <a:gd name="connsiteX18" fmla="*/ 207575 w 306850"/>
                  <a:gd name="connsiteY18" fmla="*/ 662738 h 1339211"/>
                  <a:gd name="connsiteX19" fmla="*/ 207575 w 306850"/>
                  <a:gd name="connsiteY19" fmla="*/ 608446 h 1339211"/>
                  <a:gd name="connsiteX20" fmla="*/ 99275 w 306850"/>
                  <a:gd name="connsiteY20" fmla="*/ 486464 h 1339211"/>
                  <a:gd name="connsiteX21" fmla="*/ 99275 w 306850"/>
                  <a:gd name="connsiteY21" fmla="*/ 540756 h 1339211"/>
                  <a:gd name="connsiteX22" fmla="*/ 207575 w 306850"/>
                  <a:gd name="connsiteY22" fmla="*/ 540756 h 1339211"/>
                  <a:gd name="connsiteX23" fmla="*/ 207575 w 306850"/>
                  <a:gd name="connsiteY23" fmla="*/ 486464 h 1339211"/>
                  <a:gd name="connsiteX24" fmla="*/ 99275 w 306850"/>
                  <a:gd name="connsiteY24" fmla="*/ 364482 h 1339211"/>
                  <a:gd name="connsiteX25" fmla="*/ 99275 w 306850"/>
                  <a:gd name="connsiteY25" fmla="*/ 418774 h 1339211"/>
                  <a:gd name="connsiteX26" fmla="*/ 207575 w 306850"/>
                  <a:gd name="connsiteY26" fmla="*/ 418774 h 1339211"/>
                  <a:gd name="connsiteX27" fmla="*/ 207575 w 306850"/>
                  <a:gd name="connsiteY27" fmla="*/ 364482 h 1339211"/>
                  <a:gd name="connsiteX28" fmla="*/ 99275 w 306850"/>
                  <a:gd name="connsiteY28" fmla="*/ 242500 h 1339211"/>
                  <a:gd name="connsiteX29" fmla="*/ 99275 w 306850"/>
                  <a:gd name="connsiteY29" fmla="*/ 296792 h 1339211"/>
                  <a:gd name="connsiteX30" fmla="*/ 207575 w 306850"/>
                  <a:gd name="connsiteY30" fmla="*/ 296792 h 1339211"/>
                  <a:gd name="connsiteX31" fmla="*/ 207575 w 306850"/>
                  <a:gd name="connsiteY31" fmla="*/ 242500 h 1339211"/>
                  <a:gd name="connsiteX32" fmla="*/ 99275 w 306850"/>
                  <a:gd name="connsiteY32" fmla="*/ 120518 h 1339211"/>
                  <a:gd name="connsiteX33" fmla="*/ 99275 w 306850"/>
                  <a:gd name="connsiteY33" fmla="*/ 174811 h 1339211"/>
                  <a:gd name="connsiteX34" fmla="*/ 207575 w 306850"/>
                  <a:gd name="connsiteY34" fmla="*/ 174811 h 1339211"/>
                  <a:gd name="connsiteX35" fmla="*/ 207575 w 306850"/>
                  <a:gd name="connsiteY35" fmla="*/ 120518 h 1339211"/>
                  <a:gd name="connsiteX36" fmla="*/ 0 w 306850"/>
                  <a:gd name="connsiteY36" fmla="*/ 0 h 1339211"/>
                  <a:gd name="connsiteX37" fmla="*/ 306850 w 306850"/>
                  <a:gd name="connsiteY37" fmla="*/ 0 h 1339211"/>
                  <a:gd name="connsiteX38" fmla="*/ 306850 w 306850"/>
                  <a:gd name="connsiteY38" fmla="*/ 1339211 h 1339211"/>
                  <a:gd name="connsiteX39" fmla="*/ 0 w 306850"/>
                  <a:gd name="connsiteY39" fmla="*/ 1339211 h 1339211"/>
                  <a:gd name="connsiteX0" fmla="*/ 99275 w 306850"/>
                  <a:gd name="connsiteY0" fmla="*/ 1277348 h 1520186"/>
                  <a:gd name="connsiteX1" fmla="*/ 99275 w 306850"/>
                  <a:gd name="connsiteY1" fmla="*/ 1331640 h 1520186"/>
                  <a:gd name="connsiteX2" fmla="*/ 207575 w 306850"/>
                  <a:gd name="connsiteY2" fmla="*/ 1331640 h 1520186"/>
                  <a:gd name="connsiteX3" fmla="*/ 207575 w 306850"/>
                  <a:gd name="connsiteY3" fmla="*/ 1277348 h 1520186"/>
                  <a:gd name="connsiteX4" fmla="*/ 99275 w 306850"/>
                  <a:gd name="connsiteY4" fmla="*/ 1277348 h 1520186"/>
                  <a:gd name="connsiteX5" fmla="*/ 99275 w 306850"/>
                  <a:gd name="connsiteY5" fmla="*/ 1155366 h 1520186"/>
                  <a:gd name="connsiteX6" fmla="*/ 99275 w 306850"/>
                  <a:gd name="connsiteY6" fmla="*/ 1209659 h 1520186"/>
                  <a:gd name="connsiteX7" fmla="*/ 207575 w 306850"/>
                  <a:gd name="connsiteY7" fmla="*/ 1209659 h 1520186"/>
                  <a:gd name="connsiteX8" fmla="*/ 207575 w 306850"/>
                  <a:gd name="connsiteY8" fmla="*/ 1155366 h 1520186"/>
                  <a:gd name="connsiteX9" fmla="*/ 99275 w 306850"/>
                  <a:gd name="connsiteY9" fmla="*/ 1155366 h 1520186"/>
                  <a:gd name="connsiteX10" fmla="*/ 99275 w 306850"/>
                  <a:gd name="connsiteY10" fmla="*/ 1033384 h 1520186"/>
                  <a:gd name="connsiteX11" fmla="*/ 99275 w 306850"/>
                  <a:gd name="connsiteY11" fmla="*/ 1087677 h 1520186"/>
                  <a:gd name="connsiteX12" fmla="*/ 207575 w 306850"/>
                  <a:gd name="connsiteY12" fmla="*/ 1087677 h 1520186"/>
                  <a:gd name="connsiteX13" fmla="*/ 207575 w 306850"/>
                  <a:gd name="connsiteY13" fmla="*/ 1033384 h 1520186"/>
                  <a:gd name="connsiteX14" fmla="*/ 99275 w 306850"/>
                  <a:gd name="connsiteY14" fmla="*/ 1033384 h 1520186"/>
                  <a:gd name="connsiteX15" fmla="*/ 99275 w 306850"/>
                  <a:gd name="connsiteY15" fmla="*/ 911402 h 1520186"/>
                  <a:gd name="connsiteX16" fmla="*/ 99275 w 306850"/>
                  <a:gd name="connsiteY16" fmla="*/ 965695 h 1520186"/>
                  <a:gd name="connsiteX17" fmla="*/ 207575 w 306850"/>
                  <a:gd name="connsiteY17" fmla="*/ 965695 h 1520186"/>
                  <a:gd name="connsiteX18" fmla="*/ 207575 w 306850"/>
                  <a:gd name="connsiteY18" fmla="*/ 911402 h 1520186"/>
                  <a:gd name="connsiteX19" fmla="*/ 99275 w 306850"/>
                  <a:gd name="connsiteY19" fmla="*/ 911402 h 1520186"/>
                  <a:gd name="connsiteX20" fmla="*/ 99275 w 306850"/>
                  <a:gd name="connsiteY20" fmla="*/ 789421 h 1520186"/>
                  <a:gd name="connsiteX21" fmla="*/ 99275 w 306850"/>
                  <a:gd name="connsiteY21" fmla="*/ 843713 h 1520186"/>
                  <a:gd name="connsiteX22" fmla="*/ 207575 w 306850"/>
                  <a:gd name="connsiteY22" fmla="*/ 843713 h 1520186"/>
                  <a:gd name="connsiteX23" fmla="*/ 207575 w 306850"/>
                  <a:gd name="connsiteY23" fmla="*/ 789421 h 1520186"/>
                  <a:gd name="connsiteX24" fmla="*/ 99275 w 306850"/>
                  <a:gd name="connsiteY24" fmla="*/ 789421 h 1520186"/>
                  <a:gd name="connsiteX25" fmla="*/ 99275 w 306850"/>
                  <a:gd name="connsiteY25" fmla="*/ 667439 h 1520186"/>
                  <a:gd name="connsiteX26" fmla="*/ 99275 w 306850"/>
                  <a:gd name="connsiteY26" fmla="*/ 721731 h 1520186"/>
                  <a:gd name="connsiteX27" fmla="*/ 207575 w 306850"/>
                  <a:gd name="connsiteY27" fmla="*/ 721731 h 1520186"/>
                  <a:gd name="connsiteX28" fmla="*/ 207575 w 306850"/>
                  <a:gd name="connsiteY28" fmla="*/ 667439 h 1520186"/>
                  <a:gd name="connsiteX29" fmla="*/ 99275 w 306850"/>
                  <a:gd name="connsiteY29" fmla="*/ 667439 h 1520186"/>
                  <a:gd name="connsiteX30" fmla="*/ 99275 w 306850"/>
                  <a:gd name="connsiteY30" fmla="*/ 545457 h 1520186"/>
                  <a:gd name="connsiteX31" fmla="*/ 99275 w 306850"/>
                  <a:gd name="connsiteY31" fmla="*/ 599749 h 1520186"/>
                  <a:gd name="connsiteX32" fmla="*/ 207575 w 306850"/>
                  <a:gd name="connsiteY32" fmla="*/ 599749 h 1520186"/>
                  <a:gd name="connsiteX33" fmla="*/ 207575 w 306850"/>
                  <a:gd name="connsiteY33" fmla="*/ 545457 h 1520186"/>
                  <a:gd name="connsiteX34" fmla="*/ 99275 w 306850"/>
                  <a:gd name="connsiteY34" fmla="*/ 545457 h 1520186"/>
                  <a:gd name="connsiteX35" fmla="*/ 99275 w 306850"/>
                  <a:gd name="connsiteY35" fmla="*/ 423475 h 1520186"/>
                  <a:gd name="connsiteX36" fmla="*/ 99275 w 306850"/>
                  <a:gd name="connsiteY36" fmla="*/ 477767 h 1520186"/>
                  <a:gd name="connsiteX37" fmla="*/ 207575 w 306850"/>
                  <a:gd name="connsiteY37" fmla="*/ 477767 h 1520186"/>
                  <a:gd name="connsiteX38" fmla="*/ 207575 w 306850"/>
                  <a:gd name="connsiteY38" fmla="*/ 423475 h 1520186"/>
                  <a:gd name="connsiteX39" fmla="*/ 99275 w 306850"/>
                  <a:gd name="connsiteY39" fmla="*/ 423475 h 1520186"/>
                  <a:gd name="connsiteX40" fmla="*/ 99275 w 306850"/>
                  <a:gd name="connsiteY40" fmla="*/ 301493 h 1520186"/>
                  <a:gd name="connsiteX41" fmla="*/ 99275 w 306850"/>
                  <a:gd name="connsiteY41" fmla="*/ 355786 h 1520186"/>
                  <a:gd name="connsiteX42" fmla="*/ 207575 w 306850"/>
                  <a:gd name="connsiteY42" fmla="*/ 355786 h 1520186"/>
                  <a:gd name="connsiteX43" fmla="*/ 207575 w 306850"/>
                  <a:gd name="connsiteY43" fmla="*/ 301493 h 1520186"/>
                  <a:gd name="connsiteX44" fmla="*/ 99275 w 306850"/>
                  <a:gd name="connsiteY44" fmla="*/ 301493 h 1520186"/>
                  <a:gd name="connsiteX45" fmla="*/ 0 w 306850"/>
                  <a:gd name="connsiteY45" fmla="*/ 180975 h 1520186"/>
                  <a:gd name="connsiteX46" fmla="*/ 297325 w 306850"/>
                  <a:gd name="connsiteY46" fmla="*/ 0 h 1520186"/>
                  <a:gd name="connsiteX47" fmla="*/ 306850 w 306850"/>
                  <a:gd name="connsiteY47" fmla="*/ 1520186 h 1520186"/>
                  <a:gd name="connsiteX48" fmla="*/ 0 w 306850"/>
                  <a:gd name="connsiteY48" fmla="*/ 1520186 h 1520186"/>
                  <a:gd name="connsiteX49" fmla="*/ 0 w 306850"/>
                  <a:gd name="connsiteY49" fmla="*/ 180975 h 1520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06850" h="1520186">
                    <a:moveTo>
                      <a:pt x="99275" y="1277348"/>
                    </a:moveTo>
                    <a:lnTo>
                      <a:pt x="99275" y="1331640"/>
                    </a:lnTo>
                    <a:lnTo>
                      <a:pt x="207575" y="1331640"/>
                    </a:lnTo>
                    <a:lnTo>
                      <a:pt x="207575" y="1277348"/>
                    </a:lnTo>
                    <a:lnTo>
                      <a:pt x="99275" y="1277348"/>
                    </a:lnTo>
                    <a:close/>
                    <a:moveTo>
                      <a:pt x="99275" y="1155366"/>
                    </a:moveTo>
                    <a:lnTo>
                      <a:pt x="99275" y="1209659"/>
                    </a:lnTo>
                    <a:lnTo>
                      <a:pt x="207575" y="1209659"/>
                    </a:lnTo>
                    <a:lnTo>
                      <a:pt x="207575" y="1155366"/>
                    </a:lnTo>
                    <a:lnTo>
                      <a:pt x="99275" y="1155366"/>
                    </a:lnTo>
                    <a:close/>
                    <a:moveTo>
                      <a:pt x="99275" y="1033384"/>
                    </a:moveTo>
                    <a:lnTo>
                      <a:pt x="99275" y="1087677"/>
                    </a:lnTo>
                    <a:lnTo>
                      <a:pt x="207575" y="1087677"/>
                    </a:lnTo>
                    <a:lnTo>
                      <a:pt x="207575" y="1033384"/>
                    </a:lnTo>
                    <a:lnTo>
                      <a:pt x="99275" y="1033384"/>
                    </a:lnTo>
                    <a:close/>
                    <a:moveTo>
                      <a:pt x="99275" y="911402"/>
                    </a:moveTo>
                    <a:lnTo>
                      <a:pt x="99275" y="965695"/>
                    </a:lnTo>
                    <a:lnTo>
                      <a:pt x="207575" y="965695"/>
                    </a:lnTo>
                    <a:lnTo>
                      <a:pt x="207575" y="911402"/>
                    </a:lnTo>
                    <a:lnTo>
                      <a:pt x="99275" y="911402"/>
                    </a:lnTo>
                    <a:close/>
                    <a:moveTo>
                      <a:pt x="99275" y="789421"/>
                    </a:moveTo>
                    <a:lnTo>
                      <a:pt x="99275" y="843713"/>
                    </a:lnTo>
                    <a:lnTo>
                      <a:pt x="207575" y="843713"/>
                    </a:lnTo>
                    <a:lnTo>
                      <a:pt x="207575" y="789421"/>
                    </a:lnTo>
                    <a:lnTo>
                      <a:pt x="99275" y="789421"/>
                    </a:lnTo>
                    <a:close/>
                    <a:moveTo>
                      <a:pt x="99275" y="667439"/>
                    </a:moveTo>
                    <a:lnTo>
                      <a:pt x="99275" y="721731"/>
                    </a:lnTo>
                    <a:lnTo>
                      <a:pt x="207575" y="721731"/>
                    </a:lnTo>
                    <a:lnTo>
                      <a:pt x="207575" y="667439"/>
                    </a:lnTo>
                    <a:lnTo>
                      <a:pt x="99275" y="667439"/>
                    </a:lnTo>
                    <a:close/>
                    <a:moveTo>
                      <a:pt x="99275" y="545457"/>
                    </a:moveTo>
                    <a:lnTo>
                      <a:pt x="99275" y="599749"/>
                    </a:lnTo>
                    <a:lnTo>
                      <a:pt x="207575" y="599749"/>
                    </a:lnTo>
                    <a:lnTo>
                      <a:pt x="207575" y="545457"/>
                    </a:lnTo>
                    <a:lnTo>
                      <a:pt x="99275" y="545457"/>
                    </a:lnTo>
                    <a:close/>
                    <a:moveTo>
                      <a:pt x="99275" y="423475"/>
                    </a:moveTo>
                    <a:lnTo>
                      <a:pt x="99275" y="477767"/>
                    </a:lnTo>
                    <a:lnTo>
                      <a:pt x="207575" y="477767"/>
                    </a:lnTo>
                    <a:lnTo>
                      <a:pt x="207575" y="423475"/>
                    </a:lnTo>
                    <a:lnTo>
                      <a:pt x="99275" y="423475"/>
                    </a:lnTo>
                    <a:close/>
                    <a:moveTo>
                      <a:pt x="99275" y="301493"/>
                    </a:moveTo>
                    <a:lnTo>
                      <a:pt x="99275" y="355786"/>
                    </a:lnTo>
                    <a:lnTo>
                      <a:pt x="207575" y="355786"/>
                    </a:lnTo>
                    <a:lnTo>
                      <a:pt x="207575" y="301493"/>
                    </a:lnTo>
                    <a:lnTo>
                      <a:pt x="99275" y="301493"/>
                    </a:lnTo>
                    <a:close/>
                    <a:moveTo>
                      <a:pt x="0" y="180975"/>
                    </a:moveTo>
                    <a:lnTo>
                      <a:pt x="297325" y="0"/>
                    </a:lnTo>
                    <a:lnTo>
                      <a:pt x="306850" y="1520186"/>
                    </a:lnTo>
                    <a:lnTo>
                      <a:pt x="0" y="1520186"/>
                    </a:lnTo>
                    <a:lnTo>
                      <a:pt x="0" y="1809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8AB19738-EE19-4B71-AF87-297FFDD95F5F}"/>
                  </a:ext>
                </a:extLst>
              </p:cNvPr>
              <p:cNvSpPr/>
              <p:nvPr/>
            </p:nvSpPr>
            <p:spPr>
              <a:xfrm>
                <a:off x="7673737" y="3386055"/>
                <a:ext cx="602196" cy="870531"/>
              </a:xfrm>
              <a:custGeom>
                <a:avLst/>
                <a:gdLst>
                  <a:gd name="connsiteX0" fmla="*/ 238494 w 462454"/>
                  <a:gd name="connsiteY0" fmla="*/ 563076 h 870531"/>
                  <a:gd name="connsiteX1" fmla="*/ 238494 w 462454"/>
                  <a:gd name="connsiteY1" fmla="*/ 715154 h 870531"/>
                  <a:gd name="connsiteX2" fmla="*/ 324676 w 462454"/>
                  <a:gd name="connsiteY2" fmla="*/ 715154 h 870531"/>
                  <a:gd name="connsiteX3" fmla="*/ 324676 w 462454"/>
                  <a:gd name="connsiteY3" fmla="*/ 563076 h 870531"/>
                  <a:gd name="connsiteX4" fmla="*/ 238494 w 462454"/>
                  <a:gd name="connsiteY4" fmla="*/ 353251 h 870531"/>
                  <a:gd name="connsiteX5" fmla="*/ 238494 w 462454"/>
                  <a:gd name="connsiteY5" fmla="*/ 505329 h 870531"/>
                  <a:gd name="connsiteX6" fmla="*/ 324676 w 462454"/>
                  <a:gd name="connsiteY6" fmla="*/ 505329 h 870531"/>
                  <a:gd name="connsiteX7" fmla="*/ 324676 w 462454"/>
                  <a:gd name="connsiteY7" fmla="*/ 353251 h 870531"/>
                  <a:gd name="connsiteX8" fmla="*/ 231227 w 462454"/>
                  <a:gd name="connsiteY8" fmla="*/ 0 h 870531"/>
                  <a:gd name="connsiteX9" fmla="*/ 462454 w 462454"/>
                  <a:gd name="connsiteY9" fmla="*/ 308459 h 870531"/>
                  <a:gd name="connsiteX10" fmla="*/ 384652 w 462454"/>
                  <a:gd name="connsiteY10" fmla="*/ 308459 h 870531"/>
                  <a:gd name="connsiteX11" fmla="*/ 384652 w 462454"/>
                  <a:gd name="connsiteY11" fmla="*/ 870531 h 870531"/>
                  <a:gd name="connsiteX12" fmla="*/ 77802 w 462454"/>
                  <a:gd name="connsiteY12" fmla="*/ 870531 h 870531"/>
                  <a:gd name="connsiteX13" fmla="*/ 77802 w 462454"/>
                  <a:gd name="connsiteY13" fmla="*/ 308459 h 870531"/>
                  <a:gd name="connsiteX14" fmla="*/ 0 w 462454"/>
                  <a:gd name="connsiteY14" fmla="*/ 308459 h 87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62454" h="870531">
                    <a:moveTo>
                      <a:pt x="238494" y="563076"/>
                    </a:moveTo>
                    <a:lnTo>
                      <a:pt x="238494" y="715154"/>
                    </a:lnTo>
                    <a:lnTo>
                      <a:pt x="324676" y="715154"/>
                    </a:lnTo>
                    <a:lnTo>
                      <a:pt x="324676" y="563076"/>
                    </a:lnTo>
                    <a:close/>
                    <a:moveTo>
                      <a:pt x="238494" y="353251"/>
                    </a:moveTo>
                    <a:lnTo>
                      <a:pt x="238494" y="505329"/>
                    </a:lnTo>
                    <a:lnTo>
                      <a:pt x="324676" y="505329"/>
                    </a:lnTo>
                    <a:lnTo>
                      <a:pt x="324676" y="353251"/>
                    </a:lnTo>
                    <a:close/>
                    <a:moveTo>
                      <a:pt x="231227" y="0"/>
                    </a:moveTo>
                    <a:lnTo>
                      <a:pt x="462454" y="308459"/>
                    </a:lnTo>
                    <a:lnTo>
                      <a:pt x="384652" y="308459"/>
                    </a:lnTo>
                    <a:lnTo>
                      <a:pt x="384652" y="870531"/>
                    </a:lnTo>
                    <a:lnTo>
                      <a:pt x="77802" y="870531"/>
                    </a:lnTo>
                    <a:lnTo>
                      <a:pt x="77802" y="308459"/>
                    </a:lnTo>
                    <a:lnTo>
                      <a:pt x="0" y="3084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CB06252B-9018-4237-8DB9-10D51B4066CB}"/>
                  </a:ext>
                </a:extLst>
              </p:cNvPr>
              <p:cNvSpPr/>
              <p:nvPr/>
            </p:nvSpPr>
            <p:spPr>
              <a:xfrm>
                <a:off x="7084624" y="3097854"/>
                <a:ext cx="399552" cy="1158732"/>
              </a:xfrm>
              <a:custGeom>
                <a:avLst/>
                <a:gdLst>
                  <a:gd name="connsiteX0" fmla="*/ 159201 w 408118"/>
                  <a:gd name="connsiteY0" fmla="*/ 578755 h 1158732"/>
                  <a:gd name="connsiteX1" fmla="*/ 159201 w 408118"/>
                  <a:gd name="connsiteY1" fmla="*/ 665832 h 1158732"/>
                  <a:gd name="connsiteX2" fmla="*/ 248917 w 408118"/>
                  <a:gd name="connsiteY2" fmla="*/ 665832 h 1158732"/>
                  <a:gd name="connsiteX3" fmla="*/ 248917 w 408118"/>
                  <a:gd name="connsiteY3" fmla="*/ 578755 h 1158732"/>
                  <a:gd name="connsiteX4" fmla="*/ 159201 w 408118"/>
                  <a:gd name="connsiteY4" fmla="*/ 578755 h 1158732"/>
                  <a:gd name="connsiteX5" fmla="*/ 278823 w 408118"/>
                  <a:gd name="connsiteY5" fmla="*/ 576996 h 1158732"/>
                  <a:gd name="connsiteX6" fmla="*/ 278823 w 408118"/>
                  <a:gd name="connsiteY6" fmla="*/ 664073 h 1158732"/>
                  <a:gd name="connsiteX7" fmla="*/ 365020 w 408118"/>
                  <a:gd name="connsiteY7" fmla="*/ 664073 h 1158732"/>
                  <a:gd name="connsiteX8" fmla="*/ 365020 w 408118"/>
                  <a:gd name="connsiteY8" fmla="*/ 576996 h 1158732"/>
                  <a:gd name="connsiteX9" fmla="*/ 278823 w 408118"/>
                  <a:gd name="connsiteY9" fmla="*/ 576996 h 1158732"/>
                  <a:gd name="connsiteX10" fmla="*/ 43979 w 408118"/>
                  <a:gd name="connsiteY10" fmla="*/ 576996 h 1158732"/>
                  <a:gd name="connsiteX11" fmla="*/ 43979 w 408118"/>
                  <a:gd name="connsiteY11" fmla="*/ 664952 h 1158732"/>
                  <a:gd name="connsiteX12" fmla="*/ 131935 w 408118"/>
                  <a:gd name="connsiteY12" fmla="*/ 665832 h 1158732"/>
                  <a:gd name="connsiteX13" fmla="*/ 132814 w 408118"/>
                  <a:gd name="connsiteY13" fmla="*/ 576996 h 1158732"/>
                  <a:gd name="connsiteX14" fmla="*/ 43979 w 408118"/>
                  <a:gd name="connsiteY14" fmla="*/ 576996 h 1158732"/>
                  <a:gd name="connsiteX15" fmla="*/ 160960 w 408118"/>
                  <a:gd name="connsiteY15" fmla="*/ 449459 h 1158732"/>
                  <a:gd name="connsiteX16" fmla="*/ 160960 w 408118"/>
                  <a:gd name="connsiteY16" fmla="*/ 539174 h 1158732"/>
                  <a:gd name="connsiteX17" fmla="*/ 248917 w 408118"/>
                  <a:gd name="connsiteY17" fmla="*/ 539174 h 1158732"/>
                  <a:gd name="connsiteX18" fmla="*/ 248917 w 408118"/>
                  <a:gd name="connsiteY18" fmla="*/ 449459 h 1158732"/>
                  <a:gd name="connsiteX19" fmla="*/ 160960 w 408118"/>
                  <a:gd name="connsiteY19" fmla="*/ 449459 h 1158732"/>
                  <a:gd name="connsiteX20" fmla="*/ 44858 w 408118"/>
                  <a:gd name="connsiteY20" fmla="*/ 449459 h 1158732"/>
                  <a:gd name="connsiteX21" fmla="*/ 44858 w 408118"/>
                  <a:gd name="connsiteY21" fmla="*/ 539174 h 1158732"/>
                  <a:gd name="connsiteX22" fmla="*/ 131935 w 408118"/>
                  <a:gd name="connsiteY22" fmla="*/ 539174 h 1158732"/>
                  <a:gd name="connsiteX23" fmla="*/ 131935 w 408118"/>
                  <a:gd name="connsiteY23" fmla="*/ 449459 h 1158732"/>
                  <a:gd name="connsiteX24" fmla="*/ 44858 w 408118"/>
                  <a:gd name="connsiteY24" fmla="*/ 449459 h 1158732"/>
                  <a:gd name="connsiteX25" fmla="*/ 278823 w 408118"/>
                  <a:gd name="connsiteY25" fmla="*/ 448579 h 1158732"/>
                  <a:gd name="connsiteX26" fmla="*/ 278823 w 408118"/>
                  <a:gd name="connsiteY26" fmla="*/ 538295 h 1158732"/>
                  <a:gd name="connsiteX27" fmla="*/ 365020 w 408118"/>
                  <a:gd name="connsiteY27" fmla="*/ 538295 h 1158732"/>
                  <a:gd name="connsiteX28" fmla="*/ 365020 w 408118"/>
                  <a:gd name="connsiteY28" fmla="*/ 448579 h 1158732"/>
                  <a:gd name="connsiteX29" fmla="*/ 278823 w 408118"/>
                  <a:gd name="connsiteY29" fmla="*/ 448579 h 1158732"/>
                  <a:gd name="connsiteX30" fmla="*/ 277943 w 408118"/>
                  <a:gd name="connsiteY30" fmla="*/ 318403 h 1158732"/>
                  <a:gd name="connsiteX31" fmla="*/ 277943 w 408118"/>
                  <a:gd name="connsiteY31" fmla="*/ 408999 h 1158732"/>
                  <a:gd name="connsiteX32" fmla="*/ 366779 w 408118"/>
                  <a:gd name="connsiteY32" fmla="*/ 408999 h 1158732"/>
                  <a:gd name="connsiteX33" fmla="*/ 366779 w 408118"/>
                  <a:gd name="connsiteY33" fmla="*/ 318403 h 1158732"/>
                  <a:gd name="connsiteX34" fmla="*/ 277943 w 408118"/>
                  <a:gd name="connsiteY34" fmla="*/ 318403 h 1158732"/>
                  <a:gd name="connsiteX35" fmla="*/ 159201 w 408118"/>
                  <a:gd name="connsiteY35" fmla="*/ 318403 h 1158732"/>
                  <a:gd name="connsiteX36" fmla="*/ 159201 w 408118"/>
                  <a:gd name="connsiteY36" fmla="*/ 407239 h 1158732"/>
                  <a:gd name="connsiteX37" fmla="*/ 249797 w 408118"/>
                  <a:gd name="connsiteY37" fmla="*/ 407239 h 1158732"/>
                  <a:gd name="connsiteX38" fmla="*/ 249797 w 408118"/>
                  <a:gd name="connsiteY38" fmla="*/ 318403 h 1158732"/>
                  <a:gd name="connsiteX39" fmla="*/ 159201 w 408118"/>
                  <a:gd name="connsiteY39" fmla="*/ 318403 h 1158732"/>
                  <a:gd name="connsiteX40" fmla="*/ 43979 w 408118"/>
                  <a:gd name="connsiteY40" fmla="*/ 318403 h 1158732"/>
                  <a:gd name="connsiteX41" fmla="*/ 43979 w 408118"/>
                  <a:gd name="connsiteY41" fmla="*/ 408119 h 1158732"/>
                  <a:gd name="connsiteX42" fmla="*/ 131935 w 408118"/>
                  <a:gd name="connsiteY42" fmla="*/ 408119 h 1158732"/>
                  <a:gd name="connsiteX43" fmla="*/ 131935 w 408118"/>
                  <a:gd name="connsiteY43" fmla="*/ 318403 h 1158732"/>
                  <a:gd name="connsiteX44" fmla="*/ 43979 w 408118"/>
                  <a:gd name="connsiteY44" fmla="*/ 318403 h 1158732"/>
                  <a:gd name="connsiteX45" fmla="*/ 43098 w 408118"/>
                  <a:gd name="connsiteY45" fmla="*/ 187348 h 1158732"/>
                  <a:gd name="connsiteX46" fmla="*/ 43098 w 408118"/>
                  <a:gd name="connsiteY46" fmla="*/ 279702 h 1158732"/>
                  <a:gd name="connsiteX47" fmla="*/ 132814 w 408118"/>
                  <a:gd name="connsiteY47" fmla="*/ 279702 h 1158732"/>
                  <a:gd name="connsiteX48" fmla="*/ 132814 w 408118"/>
                  <a:gd name="connsiteY48" fmla="*/ 187348 h 1158732"/>
                  <a:gd name="connsiteX49" fmla="*/ 43098 w 408118"/>
                  <a:gd name="connsiteY49" fmla="*/ 187348 h 1158732"/>
                  <a:gd name="connsiteX50" fmla="*/ 43979 w 408118"/>
                  <a:gd name="connsiteY50" fmla="*/ 60690 h 1158732"/>
                  <a:gd name="connsiteX51" fmla="*/ 43979 w 408118"/>
                  <a:gd name="connsiteY51" fmla="*/ 152166 h 1158732"/>
                  <a:gd name="connsiteX52" fmla="*/ 133694 w 408118"/>
                  <a:gd name="connsiteY52" fmla="*/ 152166 h 1158732"/>
                  <a:gd name="connsiteX53" fmla="*/ 133694 w 408118"/>
                  <a:gd name="connsiteY53" fmla="*/ 60690 h 1158732"/>
                  <a:gd name="connsiteX54" fmla="*/ 43979 w 408118"/>
                  <a:gd name="connsiteY54" fmla="*/ 60690 h 1158732"/>
                  <a:gd name="connsiteX55" fmla="*/ 0 w 408118"/>
                  <a:gd name="connsiteY55" fmla="*/ 0 h 1158732"/>
                  <a:gd name="connsiteX56" fmla="*/ 155702 w 408118"/>
                  <a:gd name="connsiteY56" fmla="*/ 0 h 1158732"/>
                  <a:gd name="connsiteX57" fmla="*/ 155702 w 408118"/>
                  <a:gd name="connsiteY57" fmla="*/ 281913 h 1158732"/>
                  <a:gd name="connsiteX58" fmla="*/ 277943 w 408118"/>
                  <a:gd name="connsiteY58" fmla="*/ 281913 h 1158732"/>
                  <a:gd name="connsiteX59" fmla="*/ 277943 w 408118"/>
                  <a:gd name="connsiteY59" fmla="*/ 282341 h 1158732"/>
                  <a:gd name="connsiteX60" fmla="*/ 366779 w 408118"/>
                  <a:gd name="connsiteY60" fmla="*/ 282341 h 1158732"/>
                  <a:gd name="connsiteX61" fmla="*/ 366779 w 408118"/>
                  <a:gd name="connsiteY61" fmla="*/ 281913 h 1158732"/>
                  <a:gd name="connsiteX62" fmla="*/ 408118 w 408118"/>
                  <a:gd name="connsiteY62" fmla="*/ 281913 h 1158732"/>
                  <a:gd name="connsiteX63" fmla="*/ 408118 w 408118"/>
                  <a:gd name="connsiteY63" fmla="*/ 1158732 h 1158732"/>
                  <a:gd name="connsiteX64" fmla="*/ 0 w 408118"/>
                  <a:gd name="connsiteY64" fmla="*/ 1158732 h 115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08118" h="1158732">
                    <a:moveTo>
                      <a:pt x="159201" y="578755"/>
                    </a:moveTo>
                    <a:cubicBezTo>
                      <a:pt x="159201" y="608660"/>
                      <a:pt x="159201" y="638565"/>
                      <a:pt x="159201" y="665832"/>
                    </a:cubicBezTo>
                    <a:cubicBezTo>
                      <a:pt x="189986" y="668470"/>
                      <a:pt x="222530" y="665832"/>
                      <a:pt x="248917" y="665832"/>
                    </a:cubicBezTo>
                    <a:cubicBezTo>
                      <a:pt x="248917" y="634168"/>
                      <a:pt x="248917" y="608660"/>
                      <a:pt x="248917" y="578755"/>
                    </a:cubicBezTo>
                    <a:cubicBezTo>
                      <a:pt x="217253" y="578755"/>
                      <a:pt x="188227" y="578755"/>
                      <a:pt x="159201" y="578755"/>
                    </a:cubicBezTo>
                    <a:close/>
                    <a:moveTo>
                      <a:pt x="278823" y="576996"/>
                    </a:moveTo>
                    <a:cubicBezTo>
                      <a:pt x="278823" y="606901"/>
                      <a:pt x="278823" y="632408"/>
                      <a:pt x="278823" y="664073"/>
                    </a:cubicBezTo>
                    <a:cubicBezTo>
                      <a:pt x="311366" y="664073"/>
                      <a:pt x="346549" y="664952"/>
                      <a:pt x="365020" y="664073"/>
                    </a:cubicBezTo>
                    <a:cubicBezTo>
                      <a:pt x="365020" y="632408"/>
                      <a:pt x="365020" y="606021"/>
                      <a:pt x="365020" y="576996"/>
                    </a:cubicBezTo>
                    <a:cubicBezTo>
                      <a:pt x="335114" y="576996"/>
                      <a:pt x="306968" y="576996"/>
                      <a:pt x="278823" y="576996"/>
                    </a:cubicBezTo>
                    <a:close/>
                    <a:moveTo>
                      <a:pt x="43979" y="576996"/>
                    </a:moveTo>
                    <a:cubicBezTo>
                      <a:pt x="43979" y="605142"/>
                      <a:pt x="43979" y="638565"/>
                      <a:pt x="43979" y="664952"/>
                    </a:cubicBezTo>
                    <a:cubicBezTo>
                      <a:pt x="81799" y="664952"/>
                      <a:pt x="105548" y="664073"/>
                      <a:pt x="131935" y="665832"/>
                    </a:cubicBezTo>
                    <a:cubicBezTo>
                      <a:pt x="131935" y="631529"/>
                      <a:pt x="132814" y="602503"/>
                      <a:pt x="132814" y="576996"/>
                    </a:cubicBezTo>
                    <a:cubicBezTo>
                      <a:pt x="102030" y="576996"/>
                      <a:pt x="73884" y="576996"/>
                      <a:pt x="43979" y="576996"/>
                    </a:cubicBezTo>
                    <a:close/>
                    <a:moveTo>
                      <a:pt x="160960" y="449459"/>
                    </a:moveTo>
                    <a:cubicBezTo>
                      <a:pt x="160960" y="481123"/>
                      <a:pt x="160960" y="509268"/>
                      <a:pt x="160960" y="539174"/>
                    </a:cubicBezTo>
                    <a:cubicBezTo>
                      <a:pt x="189986" y="539174"/>
                      <a:pt x="217253" y="539174"/>
                      <a:pt x="248917" y="539174"/>
                    </a:cubicBezTo>
                    <a:cubicBezTo>
                      <a:pt x="248917" y="506630"/>
                      <a:pt x="248917" y="477604"/>
                      <a:pt x="248917" y="449459"/>
                    </a:cubicBezTo>
                    <a:cubicBezTo>
                      <a:pt x="218132" y="449459"/>
                      <a:pt x="189107" y="449459"/>
                      <a:pt x="160960" y="449459"/>
                    </a:cubicBezTo>
                    <a:close/>
                    <a:moveTo>
                      <a:pt x="44858" y="449459"/>
                    </a:moveTo>
                    <a:cubicBezTo>
                      <a:pt x="44858" y="481123"/>
                      <a:pt x="44858" y="509268"/>
                      <a:pt x="44858" y="539174"/>
                    </a:cubicBezTo>
                    <a:cubicBezTo>
                      <a:pt x="75643" y="539174"/>
                      <a:pt x="102910" y="539174"/>
                      <a:pt x="131935" y="539174"/>
                    </a:cubicBezTo>
                    <a:cubicBezTo>
                      <a:pt x="131935" y="505751"/>
                      <a:pt x="131935" y="477604"/>
                      <a:pt x="131935" y="449459"/>
                    </a:cubicBezTo>
                    <a:cubicBezTo>
                      <a:pt x="100271" y="449459"/>
                      <a:pt x="72125" y="449459"/>
                      <a:pt x="44858" y="449459"/>
                    </a:cubicBezTo>
                    <a:close/>
                    <a:moveTo>
                      <a:pt x="278823" y="448579"/>
                    </a:moveTo>
                    <a:cubicBezTo>
                      <a:pt x="278823" y="479364"/>
                      <a:pt x="278823" y="508389"/>
                      <a:pt x="278823" y="538295"/>
                    </a:cubicBezTo>
                    <a:cubicBezTo>
                      <a:pt x="308727" y="538295"/>
                      <a:pt x="335994" y="538295"/>
                      <a:pt x="365020" y="538295"/>
                    </a:cubicBezTo>
                    <a:cubicBezTo>
                      <a:pt x="365020" y="507510"/>
                      <a:pt x="365020" y="478484"/>
                      <a:pt x="365020" y="448579"/>
                    </a:cubicBezTo>
                    <a:cubicBezTo>
                      <a:pt x="335994" y="448579"/>
                      <a:pt x="308727" y="448579"/>
                      <a:pt x="278823" y="448579"/>
                    </a:cubicBezTo>
                    <a:close/>
                    <a:moveTo>
                      <a:pt x="277943" y="318403"/>
                    </a:moveTo>
                    <a:cubicBezTo>
                      <a:pt x="277943" y="350067"/>
                      <a:pt x="277943" y="379094"/>
                      <a:pt x="277943" y="408999"/>
                    </a:cubicBezTo>
                    <a:cubicBezTo>
                      <a:pt x="309607" y="408999"/>
                      <a:pt x="337753" y="408999"/>
                      <a:pt x="366779" y="408999"/>
                    </a:cubicBezTo>
                    <a:cubicBezTo>
                      <a:pt x="366779" y="378214"/>
                      <a:pt x="366779" y="349187"/>
                      <a:pt x="366779" y="318403"/>
                    </a:cubicBezTo>
                    <a:cubicBezTo>
                      <a:pt x="336873" y="318403"/>
                      <a:pt x="307848" y="318403"/>
                      <a:pt x="277943" y="318403"/>
                    </a:cubicBezTo>
                    <a:close/>
                    <a:moveTo>
                      <a:pt x="159201" y="318403"/>
                    </a:moveTo>
                    <a:cubicBezTo>
                      <a:pt x="159201" y="349187"/>
                      <a:pt x="159201" y="378214"/>
                      <a:pt x="159201" y="407239"/>
                    </a:cubicBezTo>
                    <a:cubicBezTo>
                      <a:pt x="190866" y="407239"/>
                      <a:pt x="219892" y="407239"/>
                      <a:pt x="249797" y="407239"/>
                    </a:cubicBezTo>
                    <a:cubicBezTo>
                      <a:pt x="249797" y="376454"/>
                      <a:pt x="249797" y="349187"/>
                      <a:pt x="249797" y="318403"/>
                    </a:cubicBezTo>
                    <a:cubicBezTo>
                      <a:pt x="217253" y="318403"/>
                      <a:pt x="188227" y="318403"/>
                      <a:pt x="159201" y="318403"/>
                    </a:cubicBezTo>
                    <a:close/>
                    <a:moveTo>
                      <a:pt x="43979" y="318403"/>
                    </a:moveTo>
                    <a:cubicBezTo>
                      <a:pt x="43979" y="349187"/>
                      <a:pt x="43979" y="378214"/>
                      <a:pt x="43979" y="408119"/>
                    </a:cubicBezTo>
                    <a:cubicBezTo>
                      <a:pt x="74764" y="408119"/>
                      <a:pt x="102910" y="408119"/>
                      <a:pt x="131935" y="408119"/>
                    </a:cubicBezTo>
                    <a:cubicBezTo>
                      <a:pt x="131935" y="376454"/>
                      <a:pt x="131935" y="347429"/>
                      <a:pt x="131935" y="318403"/>
                    </a:cubicBezTo>
                    <a:cubicBezTo>
                      <a:pt x="100271" y="318403"/>
                      <a:pt x="72125" y="318403"/>
                      <a:pt x="43979" y="318403"/>
                    </a:cubicBezTo>
                    <a:close/>
                    <a:moveTo>
                      <a:pt x="43098" y="187348"/>
                    </a:moveTo>
                    <a:cubicBezTo>
                      <a:pt x="43098" y="219892"/>
                      <a:pt x="43098" y="249797"/>
                      <a:pt x="43098" y="279702"/>
                    </a:cubicBezTo>
                    <a:cubicBezTo>
                      <a:pt x="74764" y="279702"/>
                      <a:pt x="104668" y="279702"/>
                      <a:pt x="132814" y="279702"/>
                    </a:cubicBezTo>
                    <a:cubicBezTo>
                      <a:pt x="132814" y="247159"/>
                      <a:pt x="132814" y="218133"/>
                      <a:pt x="132814" y="187348"/>
                    </a:cubicBezTo>
                    <a:cubicBezTo>
                      <a:pt x="102030" y="187348"/>
                      <a:pt x="73884" y="187348"/>
                      <a:pt x="43098" y="187348"/>
                    </a:cubicBezTo>
                    <a:close/>
                    <a:moveTo>
                      <a:pt x="43979" y="60690"/>
                    </a:moveTo>
                    <a:cubicBezTo>
                      <a:pt x="43979" y="93234"/>
                      <a:pt x="43979" y="122259"/>
                      <a:pt x="43979" y="152166"/>
                    </a:cubicBezTo>
                    <a:cubicBezTo>
                      <a:pt x="75643" y="152166"/>
                      <a:pt x="103789" y="152166"/>
                      <a:pt x="133694" y="152166"/>
                    </a:cubicBezTo>
                    <a:cubicBezTo>
                      <a:pt x="133694" y="121380"/>
                      <a:pt x="133694" y="93234"/>
                      <a:pt x="133694" y="60690"/>
                    </a:cubicBezTo>
                    <a:cubicBezTo>
                      <a:pt x="101151" y="60690"/>
                      <a:pt x="72125" y="60690"/>
                      <a:pt x="43979" y="60690"/>
                    </a:cubicBezTo>
                    <a:close/>
                    <a:moveTo>
                      <a:pt x="0" y="0"/>
                    </a:moveTo>
                    <a:lnTo>
                      <a:pt x="155702" y="0"/>
                    </a:lnTo>
                    <a:lnTo>
                      <a:pt x="155702" y="281913"/>
                    </a:lnTo>
                    <a:lnTo>
                      <a:pt x="277943" y="281913"/>
                    </a:lnTo>
                    <a:lnTo>
                      <a:pt x="277943" y="282341"/>
                    </a:lnTo>
                    <a:cubicBezTo>
                      <a:pt x="307848" y="282341"/>
                      <a:pt x="334235" y="282341"/>
                      <a:pt x="366779" y="282341"/>
                    </a:cubicBezTo>
                    <a:lnTo>
                      <a:pt x="366779" y="281913"/>
                    </a:lnTo>
                    <a:lnTo>
                      <a:pt x="408118" y="281913"/>
                    </a:lnTo>
                    <a:lnTo>
                      <a:pt x="408118" y="1158732"/>
                    </a:lnTo>
                    <a:lnTo>
                      <a:pt x="0" y="115873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D816686D-75D3-419F-AC85-6CA2FEEB76FB}"/>
                  </a:ext>
                </a:extLst>
              </p:cNvPr>
              <p:cNvSpPr/>
              <p:nvPr/>
            </p:nvSpPr>
            <p:spPr>
              <a:xfrm flipH="1">
                <a:off x="4055658" y="3389508"/>
                <a:ext cx="299970" cy="869936"/>
              </a:xfrm>
              <a:custGeom>
                <a:avLst/>
                <a:gdLst>
                  <a:gd name="connsiteX0" fmla="*/ 159201 w 408118"/>
                  <a:gd name="connsiteY0" fmla="*/ 578755 h 1158732"/>
                  <a:gd name="connsiteX1" fmla="*/ 159201 w 408118"/>
                  <a:gd name="connsiteY1" fmla="*/ 665832 h 1158732"/>
                  <a:gd name="connsiteX2" fmla="*/ 248917 w 408118"/>
                  <a:gd name="connsiteY2" fmla="*/ 665832 h 1158732"/>
                  <a:gd name="connsiteX3" fmla="*/ 248917 w 408118"/>
                  <a:gd name="connsiteY3" fmla="*/ 578755 h 1158732"/>
                  <a:gd name="connsiteX4" fmla="*/ 159201 w 408118"/>
                  <a:gd name="connsiteY4" fmla="*/ 578755 h 1158732"/>
                  <a:gd name="connsiteX5" fmla="*/ 278823 w 408118"/>
                  <a:gd name="connsiteY5" fmla="*/ 576996 h 1158732"/>
                  <a:gd name="connsiteX6" fmla="*/ 278823 w 408118"/>
                  <a:gd name="connsiteY6" fmla="*/ 664073 h 1158732"/>
                  <a:gd name="connsiteX7" fmla="*/ 365020 w 408118"/>
                  <a:gd name="connsiteY7" fmla="*/ 664073 h 1158732"/>
                  <a:gd name="connsiteX8" fmla="*/ 365020 w 408118"/>
                  <a:gd name="connsiteY8" fmla="*/ 576996 h 1158732"/>
                  <a:gd name="connsiteX9" fmla="*/ 278823 w 408118"/>
                  <a:gd name="connsiteY9" fmla="*/ 576996 h 1158732"/>
                  <a:gd name="connsiteX10" fmla="*/ 43979 w 408118"/>
                  <a:gd name="connsiteY10" fmla="*/ 576996 h 1158732"/>
                  <a:gd name="connsiteX11" fmla="*/ 43979 w 408118"/>
                  <a:gd name="connsiteY11" fmla="*/ 664952 h 1158732"/>
                  <a:gd name="connsiteX12" fmla="*/ 131935 w 408118"/>
                  <a:gd name="connsiteY12" fmla="*/ 665832 h 1158732"/>
                  <a:gd name="connsiteX13" fmla="*/ 132814 w 408118"/>
                  <a:gd name="connsiteY13" fmla="*/ 576996 h 1158732"/>
                  <a:gd name="connsiteX14" fmla="*/ 43979 w 408118"/>
                  <a:gd name="connsiteY14" fmla="*/ 576996 h 1158732"/>
                  <a:gd name="connsiteX15" fmla="*/ 160960 w 408118"/>
                  <a:gd name="connsiteY15" fmla="*/ 449459 h 1158732"/>
                  <a:gd name="connsiteX16" fmla="*/ 160960 w 408118"/>
                  <a:gd name="connsiteY16" fmla="*/ 539174 h 1158732"/>
                  <a:gd name="connsiteX17" fmla="*/ 248917 w 408118"/>
                  <a:gd name="connsiteY17" fmla="*/ 539174 h 1158732"/>
                  <a:gd name="connsiteX18" fmla="*/ 248917 w 408118"/>
                  <a:gd name="connsiteY18" fmla="*/ 449459 h 1158732"/>
                  <a:gd name="connsiteX19" fmla="*/ 160960 w 408118"/>
                  <a:gd name="connsiteY19" fmla="*/ 449459 h 1158732"/>
                  <a:gd name="connsiteX20" fmla="*/ 44858 w 408118"/>
                  <a:gd name="connsiteY20" fmla="*/ 449459 h 1158732"/>
                  <a:gd name="connsiteX21" fmla="*/ 44858 w 408118"/>
                  <a:gd name="connsiteY21" fmla="*/ 539174 h 1158732"/>
                  <a:gd name="connsiteX22" fmla="*/ 131935 w 408118"/>
                  <a:gd name="connsiteY22" fmla="*/ 539174 h 1158732"/>
                  <a:gd name="connsiteX23" fmla="*/ 131935 w 408118"/>
                  <a:gd name="connsiteY23" fmla="*/ 449459 h 1158732"/>
                  <a:gd name="connsiteX24" fmla="*/ 44858 w 408118"/>
                  <a:gd name="connsiteY24" fmla="*/ 449459 h 1158732"/>
                  <a:gd name="connsiteX25" fmla="*/ 278823 w 408118"/>
                  <a:gd name="connsiteY25" fmla="*/ 448579 h 1158732"/>
                  <a:gd name="connsiteX26" fmla="*/ 278823 w 408118"/>
                  <a:gd name="connsiteY26" fmla="*/ 538295 h 1158732"/>
                  <a:gd name="connsiteX27" fmla="*/ 365020 w 408118"/>
                  <a:gd name="connsiteY27" fmla="*/ 538295 h 1158732"/>
                  <a:gd name="connsiteX28" fmla="*/ 365020 w 408118"/>
                  <a:gd name="connsiteY28" fmla="*/ 448579 h 1158732"/>
                  <a:gd name="connsiteX29" fmla="*/ 278823 w 408118"/>
                  <a:gd name="connsiteY29" fmla="*/ 448579 h 1158732"/>
                  <a:gd name="connsiteX30" fmla="*/ 277943 w 408118"/>
                  <a:gd name="connsiteY30" fmla="*/ 318403 h 1158732"/>
                  <a:gd name="connsiteX31" fmla="*/ 277943 w 408118"/>
                  <a:gd name="connsiteY31" fmla="*/ 408999 h 1158732"/>
                  <a:gd name="connsiteX32" fmla="*/ 366779 w 408118"/>
                  <a:gd name="connsiteY32" fmla="*/ 408999 h 1158732"/>
                  <a:gd name="connsiteX33" fmla="*/ 366779 w 408118"/>
                  <a:gd name="connsiteY33" fmla="*/ 318403 h 1158732"/>
                  <a:gd name="connsiteX34" fmla="*/ 277943 w 408118"/>
                  <a:gd name="connsiteY34" fmla="*/ 318403 h 1158732"/>
                  <a:gd name="connsiteX35" fmla="*/ 159201 w 408118"/>
                  <a:gd name="connsiteY35" fmla="*/ 318403 h 1158732"/>
                  <a:gd name="connsiteX36" fmla="*/ 159201 w 408118"/>
                  <a:gd name="connsiteY36" fmla="*/ 407239 h 1158732"/>
                  <a:gd name="connsiteX37" fmla="*/ 249797 w 408118"/>
                  <a:gd name="connsiteY37" fmla="*/ 407239 h 1158732"/>
                  <a:gd name="connsiteX38" fmla="*/ 249797 w 408118"/>
                  <a:gd name="connsiteY38" fmla="*/ 318403 h 1158732"/>
                  <a:gd name="connsiteX39" fmla="*/ 159201 w 408118"/>
                  <a:gd name="connsiteY39" fmla="*/ 318403 h 1158732"/>
                  <a:gd name="connsiteX40" fmla="*/ 43979 w 408118"/>
                  <a:gd name="connsiteY40" fmla="*/ 318403 h 1158732"/>
                  <a:gd name="connsiteX41" fmla="*/ 43979 w 408118"/>
                  <a:gd name="connsiteY41" fmla="*/ 408119 h 1158732"/>
                  <a:gd name="connsiteX42" fmla="*/ 131935 w 408118"/>
                  <a:gd name="connsiteY42" fmla="*/ 408119 h 1158732"/>
                  <a:gd name="connsiteX43" fmla="*/ 131935 w 408118"/>
                  <a:gd name="connsiteY43" fmla="*/ 318403 h 1158732"/>
                  <a:gd name="connsiteX44" fmla="*/ 43979 w 408118"/>
                  <a:gd name="connsiteY44" fmla="*/ 318403 h 1158732"/>
                  <a:gd name="connsiteX45" fmla="*/ 43098 w 408118"/>
                  <a:gd name="connsiteY45" fmla="*/ 187348 h 1158732"/>
                  <a:gd name="connsiteX46" fmla="*/ 43098 w 408118"/>
                  <a:gd name="connsiteY46" fmla="*/ 279702 h 1158732"/>
                  <a:gd name="connsiteX47" fmla="*/ 132814 w 408118"/>
                  <a:gd name="connsiteY47" fmla="*/ 279702 h 1158732"/>
                  <a:gd name="connsiteX48" fmla="*/ 132814 w 408118"/>
                  <a:gd name="connsiteY48" fmla="*/ 187348 h 1158732"/>
                  <a:gd name="connsiteX49" fmla="*/ 43098 w 408118"/>
                  <a:gd name="connsiteY49" fmla="*/ 187348 h 1158732"/>
                  <a:gd name="connsiteX50" fmla="*/ 43979 w 408118"/>
                  <a:gd name="connsiteY50" fmla="*/ 60690 h 1158732"/>
                  <a:gd name="connsiteX51" fmla="*/ 43979 w 408118"/>
                  <a:gd name="connsiteY51" fmla="*/ 152166 h 1158732"/>
                  <a:gd name="connsiteX52" fmla="*/ 133694 w 408118"/>
                  <a:gd name="connsiteY52" fmla="*/ 152166 h 1158732"/>
                  <a:gd name="connsiteX53" fmla="*/ 133694 w 408118"/>
                  <a:gd name="connsiteY53" fmla="*/ 60690 h 1158732"/>
                  <a:gd name="connsiteX54" fmla="*/ 43979 w 408118"/>
                  <a:gd name="connsiteY54" fmla="*/ 60690 h 1158732"/>
                  <a:gd name="connsiteX55" fmla="*/ 0 w 408118"/>
                  <a:gd name="connsiteY55" fmla="*/ 0 h 1158732"/>
                  <a:gd name="connsiteX56" fmla="*/ 155702 w 408118"/>
                  <a:gd name="connsiteY56" fmla="*/ 0 h 1158732"/>
                  <a:gd name="connsiteX57" fmla="*/ 155702 w 408118"/>
                  <a:gd name="connsiteY57" fmla="*/ 281913 h 1158732"/>
                  <a:gd name="connsiteX58" fmla="*/ 277943 w 408118"/>
                  <a:gd name="connsiteY58" fmla="*/ 281913 h 1158732"/>
                  <a:gd name="connsiteX59" fmla="*/ 277943 w 408118"/>
                  <a:gd name="connsiteY59" fmla="*/ 282341 h 1158732"/>
                  <a:gd name="connsiteX60" fmla="*/ 366779 w 408118"/>
                  <a:gd name="connsiteY60" fmla="*/ 282341 h 1158732"/>
                  <a:gd name="connsiteX61" fmla="*/ 366779 w 408118"/>
                  <a:gd name="connsiteY61" fmla="*/ 281913 h 1158732"/>
                  <a:gd name="connsiteX62" fmla="*/ 408118 w 408118"/>
                  <a:gd name="connsiteY62" fmla="*/ 281913 h 1158732"/>
                  <a:gd name="connsiteX63" fmla="*/ 408118 w 408118"/>
                  <a:gd name="connsiteY63" fmla="*/ 1158732 h 1158732"/>
                  <a:gd name="connsiteX64" fmla="*/ 0 w 408118"/>
                  <a:gd name="connsiteY64" fmla="*/ 1158732 h 115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08118" h="1158732">
                    <a:moveTo>
                      <a:pt x="159201" y="578755"/>
                    </a:moveTo>
                    <a:cubicBezTo>
                      <a:pt x="159201" y="608660"/>
                      <a:pt x="159201" y="638565"/>
                      <a:pt x="159201" y="665832"/>
                    </a:cubicBezTo>
                    <a:cubicBezTo>
                      <a:pt x="189986" y="668470"/>
                      <a:pt x="222530" y="665832"/>
                      <a:pt x="248917" y="665832"/>
                    </a:cubicBezTo>
                    <a:cubicBezTo>
                      <a:pt x="248917" y="634168"/>
                      <a:pt x="248917" y="608660"/>
                      <a:pt x="248917" y="578755"/>
                    </a:cubicBezTo>
                    <a:cubicBezTo>
                      <a:pt x="217253" y="578755"/>
                      <a:pt x="188227" y="578755"/>
                      <a:pt x="159201" y="578755"/>
                    </a:cubicBezTo>
                    <a:close/>
                    <a:moveTo>
                      <a:pt x="278823" y="576996"/>
                    </a:moveTo>
                    <a:cubicBezTo>
                      <a:pt x="278823" y="606901"/>
                      <a:pt x="278823" y="632408"/>
                      <a:pt x="278823" y="664073"/>
                    </a:cubicBezTo>
                    <a:cubicBezTo>
                      <a:pt x="311366" y="664073"/>
                      <a:pt x="346549" y="664952"/>
                      <a:pt x="365020" y="664073"/>
                    </a:cubicBezTo>
                    <a:cubicBezTo>
                      <a:pt x="365020" y="632408"/>
                      <a:pt x="365020" y="606021"/>
                      <a:pt x="365020" y="576996"/>
                    </a:cubicBezTo>
                    <a:cubicBezTo>
                      <a:pt x="335114" y="576996"/>
                      <a:pt x="306968" y="576996"/>
                      <a:pt x="278823" y="576996"/>
                    </a:cubicBezTo>
                    <a:close/>
                    <a:moveTo>
                      <a:pt x="43979" y="576996"/>
                    </a:moveTo>
                    <a:cubicBezTo>
                      <a:pt x="43979" y="605142"/>
                      <a:pt x="43979" y="638565"/>
                      <a:pt x="43979" y="664952"/>
                    </a:cubicBezTo>
                    <a:cubicBezTo>
                      <a:pt x="81799" y="664952"/>
                      <a:pt x="105548" y="664073"/>
                      <a:pt x="131935" y="665832"/>
                    </a:cubicBezTo>
                    <a:cubicBezTo>
                      <a:pt x="131935" y="631529"/>
                      <a:pt x="132814" y="602503"/>
                      <a:pt x="132814" y="576996"/>
                    </a:cubicBezTo>
                    <a:cubicBezTo>
                      <a:pt x="102030" y="576996"/>
                      <a:pt x="73884" y="576996"/>
                      <a:pt x="43979" y="576996"/>
                    </a:cubicBezTo>
                    <a:close/>
                    <a:moveTo>
                      <a:pt x="160960" y="449459"/>
                    </a:moveTo>
                    <a:cubicBezTo>
                      <a:pt x="160960" y="481123"/>
                      <a:pt x="160960" y="509268"/>
                      <a:pt x="160960" y="539174"/>
                    </a:cubicBezTo>
                    <a:cubicBezTo>
                      <a:pt x="189986" y="539174"/>
                      <a:pt x="217253" y="539174"/>
                      <a:pt x="248917" y="539174"/>
                    </a:cubicBezTo>
                    <a:cubicBezTo>
                      <a:pt x="248917" y="506630"/>
                      <a:pt x="248917" y="477604"/>
                      <a:pt x="248917" y="449459"/>
                    </a:cubicBezTo>
                    <a:cubicBezTo>
                      <a:pt x="218132" y="449459"/>
                      <a:pt x="189107" y="449459"/>
                      <a:pt x="160960" y="449459"/>
                    </a:cubicBezTo>
                    <a:close/>
                    <a:moveTo>
                      <a:pt x="44858" y="449459"/>
                    </a:moveTo>
                    <a:cubicBezTo>
                      <a:pt x="44858" y="481123"/>
                      <a:pt x="44858" y="509268"/>
                      <a:pt x="44858" y="539174"/>
                    </a:cubicBezTo>
                    <a:cubicBezTo>
                      <a:pt x="75643" y="539174"/>
                      <a:pt x="102910" y="539174"/>
                      <a:pt x="131935" y="539174"/>
                    </a:cubicBezTo>
                    <a:cubicBezTo>
                      <a:pt x="131935" y="505751"/>
                      <a:pt x="131935" y="477604"/>
                      <a:pt x="131935" y="449459"/>
                    </a:cubicBezTo>
                    <a:cubicBezTo>
                      <a:pt x="100271" y="449459"/>
                      <a:pt x="72125" y="449459"/>
                      <a:pt x="44858" y="449459"/>
                    </a:cubicBezTo>
                    <a:close/>
                    <a:moveTo>
                      <a:pt x="278823" y="448579"/>
                    </a:moveTo>
                    <a:cubicBezTo>
                      <a:pt x="278823" y="479364"/>
                      <a:pt x="278823" y="508389"/>
                      <a:pt x="278823" y="538295"/>
                    </a:cubicBezTo>
                    <a:cubicBezTo>
                      <a:pt x="308727" y="538295"/>
                      <a:pt x="335994" y="538295"/>
                      <a:pt x="365020" y="538295"/>
                    </a:cubicBezTo>
                    <a:cubicBezTo>
                      <a:pt x="365020" y="507510"/>
                      <a:pt x="365020" y="478484"/>
                      <a:pt x="365020" y="448579"/>
                    </a:cubicBezTo>
                    <a:cubicBezTo>
                      <a:pt x="335994" y="448579"/>
                      <a:pt x="308727" y="448579"/>
                      <a:pt x="278823" y="448579"/>
                    </a:cubicBezTo>
                    <a:close/>
                    <a:moveTo>
                      <a:pt x="277943" y="318403"/>
                    </a:moveTo>
                    <a:cubicBezTo>
                      <a:pt x="277943" y="350067"/>
                      <a:pt x="277943" y="379094"/>
                      <a:pt x="277943" y="408999"/>
                    </a:cubicBezTo>
                    <a:cubicBezTo>
                      <a:pt x="309607" y="408999"/>
                      <a:pt x="337753" y="408999"/>
                      <a:pt x="366779" y="408999"/>
                    </a:cubicBezTo>
                    <a:cubicBezTo>
                      <a:pt x="366779" y="378214"/>
                      <a:pt x="366779" y="349187"/>
                      <a:pt x="366779" y="318403"/>
                    </a:cubicBezTo>
                    <a:cubicBezTo>
                      <a:pt x="336873" y="318403"/>
                      <a:pt x="307848" y="318403"/>
                      <a:pt x="277943" y="318403"/>
                    </a:cubicBezTo>
                    <a:close/>
                    <a:moveTo>
                      <a:pt x="159201" y="318403"/>
                    </a:moveTo>
                    <a:cubicBezTo>
                      <a:pt x="159201" y="349187"/>
                      <a:pt x="159201" y="378214"/>
                      <a:pt x="159201" y="407239"/>
                    </a:cubicBezTo>
                    <a:cubicBezTo>
                      <a:pt x="190866" y="407239"/>
                      <a:pt x="219892" y="407239"/>
                      <a:pt x="249797" y="407239"/>
                    </a:cubicBezTo>
                    <a:cubicBezTo>
                      <a:pt x="249797" y="376454"/>
                      <a:pt x="249797" y="349187"/>
                      <a:pt x="249797" y="318403"/>
                    </a:cubicBezTo>
                    <a:cubicBezTo>
                      <a:pt x="217253" y="318403"/>
                      <a:pt x="188227" y="318403"/>
                      <a:pt x="159201" y="318403"/>
                    </a:cubicBezTo>
                    <a:close/>
                    <a:moveTo>
                      <a:pt x="43979" y="318403"/>
                    </a:moveTo>
                    <a:cubicBezTo>
                      <a:pt x="43979" y="349187"/>
                      <a:pt x="43979" y="378214"/>
                      <a:pt x="43979" y="408119"/>
                    </a:cubicBezTo>
                    <a:cubicBezTo>
                      <a:pt x="74764" y="408119"/>
                      <a:pt x="102910" y="408119"/>
                      <a:pt x="131935" y="408119"/>
                    </a:cubicBezTo>
                    <a:cubicBezTo>
                      <a:pt x="131935" y="376454"/>
                      <a:pt x="131935" y="347429"/>
                      <a:pt x="131935" y="318403"/>
                    </a:cubicBezTo>
                    <a:cubicBezTo>
                      <a:pt x="100271" y="318403"/>
                      <a:pt x="72125" y="318403"/>
                      <a:pt x="43979" y="318403"/>
                    </a:cubicBezTo>
                    <a:close/>
                    <a:moveTo>
                      <a:pt x="43098" y="187348"/>
                    </a:moveTo>
                    <a:cubicBezTo>
                      <a:pt x="43098" y="219892"/>
                      <a:pt x="43098" y="249797"/>
                      <a:pt x="43098" y="279702"/>
                    </a:cubicBezTo>
                    <a:cubicBezTo>
                      <a:pt x="74764" y="279702"/>
                      <a:pt x="104668" y="279702"/>
                      <a:pt x="132814" y="279702"/>
                    </a:cubicBezTo>
                    <a:cubicBezTo>
                      <a:pt x="132814" y="247159"/>
                      <a:pt x="132814" y="218133"/>
                      <a:pt x="132814" y="187348"/>
                    </a:cubicBezTo>
                    <a:cubicBezTo>
                      <a:pt x="102030" y="187348"/>
                      <a:pt x="73884" y="187348"/>
                      <a:pt x="43098" y="187348"/>
                    </a:cubicBezTo>
                    <a:close/>
                    <a:moveTo>
                      <a:pt x="43979" y="60690"/>
                    </a:moveTo>
                    <a:cubicBezTo>
                      <a:pt x="43979" y="93234"/>
                      <a:pt x="43979" y="122259"/>
                      <a:pt x="43979" y="152166"/>
                    </a:cubicBezTo>
                    <a:cubicBezTo>
                      <a:pt x="75643" y="152166"/>
                      <a:pt x="103789" y="152166"/>
                      <a:pt x="133694" y="152166"/>
                    </a:cubicBezTo>
                    <a:cubicBezTo>
                      <a:pt x="133694" y="121380"/>
                      <a:pt x="133694" y="93234"/>
                      <a:pt x="133694" y="60690"/>
                    </a:cubicBezTo>
                    <a:cubicBezTo>
                      <a:pt x="101151" y="60690"/>
                      <a:pt x="72125" y="60690"/>
                      <a:pt x="43979" y="60690"/>
                    </a:cubicBezTo>
                    <a:close/>
                    <a:moveTo>
                      <a:pt x="0" y="0"/>
                    </a:moveTo>
                    <a:lnTo>
                      <a:pt x="155702" y="0"/>
                    </a:lnTo>
                    <a:lnTo>
                      <a:pt x="155702" y="281913"/>
                    </a:lnTo>
                    <a:lnTo>
                      <a:pt x="277943" y="281913"/>
                    </a:lnTo>
                    <a:lnTo>
                      <a:pt x="277943" y="282341"/>
                    </a:lnTo>
                    <a:cubicBezTo>
                      <a:pt x="307848" y="282341"/>
                      <a:pt x="334235" y="282341"/>
                      <a:pt x="366779" y="282341"/>
                    </a:cubicBezTo>
                    <a:lnTo>
                      <a:pt x="366779" y="281913"/>
                    </a:lnTo>
                    <a:lnTo>
                      <a:pt x="408118" y="281913"/>
                    </a:lnTo>
                    <a:lnTo>
                      <a:pt x="408118" y="1158732"/>
                    </a:lnTo>
                    <a:lnTo>
                      <a:pt x="0" y="115873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FE17257E-496D-43B5-AF2E-E2A20B9FBD10}"/>
              </a:ext>
            </a:extLst>
          </p:cNvPr>
          <p:cNvGrpSpPr/>
          <p:nvPr userDrawn="1"/>
        </p:nvGrpSpPr>
        <p:grpSpPr>
          <a:xfrm>
            <a:off x="0" y="6593205"/>
            <a:ext cx="12192000" cy="283845"/>
            <a:chOff x="0" y="6593205"/>
            <a:chExt cx="12192000" cy="28384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909A48D2-D68F-4890-A42F-5BB72CFCCFD6}"/>
                </a:ext>
              </a:extLst>
            </p:cNvPr>
            <p:cNvSpPr/>
            <p:nvPr/>
          </p:nvSpPr>
          <p:spPr>
            <a:xfrm>
              <a:off x="0" y="6593205"/>
              <a:ext cx="12192000" cy="2743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F59F2605-0DF1-4906-A75E-0ED8566A8648}"/>
                </a:ext>
              </a:extLst>
            </p:cNvPr>
            <p:cNvSpPr/>
            <p:nvPr/>
          </p:nvSpPr>
          <p:spPr>
            <a:xfrm>
              <a:off x="0" y="6684645"/>
              <a:ext cx="1219200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0E70C75D-A69D-47EF-91AF-4C580B47C566}"/>
                </a:ext>
              </a:extLst>
            </p:cNvPr>
            <p:cNvSpPr/>
            <p:nvPr/>
          </p:nvSpPr>
          <p:spPr>
            <a:xfrm>
              <a:off x="0" y="6785610"/>
              <a:ext cx="121920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13314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DBDC731-CCCD-4C3D-A9AF-48F6234A2FDF}"/>
              </a:ext>
            </a:extLst>
          </p:cNvPr>
          <p:cNvGrpSpPr/>
          <p:nvPr userDrawn="1"/>
        </p:nvGrpSpPr>
        <p:grpSpPr>
          <a:xfrm>
            <a:off x="-1" y="-121539"/>
            <a:ext cx="12192001" cy="1608851"/>
            <a:chOff x="-1" y="-121539"/>
            <a:chExt cx="12192001" cy="16088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B00FB6E0-B02A-4B89-A387-E6A49302804A}"/>
                </a:ext>
              </a:extLst>
            </p:cNvPr>
            <p:cNvSpPr/>
            <p:nvPr userDrawn="1"/>
          </p:nvSpPr>
          <p:spPr>
            <a:xfrm>
              <a:off x="0" y="1"/>
              <a:ext cx="12192000" cy="140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F04D15E-A661-4B09-87F0-33BFFB2C63B4}"/>
                </a:ext>
              </a:extLst>
            </p:cNvPr>
            <p:cNvSpPr/>
            <p:nvPr userDrawn="1"/>
          </p:nvSpPr>
          <p:spPr>
            <a:xfrm>
              <a:off x="-1" y="-121539"/>
              <a:ext cx="12192000" cy="1608851"/>
            </a:xfrm>
            <a:custGeom>
              <a:avLst/>
              <a:gdLst>
                <a:gd name="connsiteX0" fmla="*/ 8760317 w 12192000"/>
                <a:gd name="connsiteY0" fmla="*/ 780798 h 1608850"/>
                <a:gd name="connsiteX1" fmla="*/ 8760317 w 12192000"/>
                <a:gd name="connsiteY1" fmla="*/ 785159 h 1608850"/>
                <a:gd name="connsiteX2" fmla="*/ 8761882 w 12192000"/>
                <a:gd name="connsiteY2" fmla="*/ 787771 h 1608850"/>
                <a:gd name="connsiteX3" fmla="*/ 8762996 w 12192000"/>
                <a:gd name="connsiteY3" fmla="*/ 787771 h 1608850"/>
                <a:gd name="connsiteX4" fmla="*/ 8762996 w 12192000"/>
                <a:gd name="connsiteY4" fmla="*/ 786900 h 1608850"/>
                <a:gd name="connsiteX5" fmla="*/ 8762996 w 12192000"/>
                <a:gd name="connsiteY5" fmla="*/ 780798 h 1608850"/>
                <a:gd name="connsiteX6" fmla="*/ 8761881 w 12192000"/>
                <a:gd name="connsiteY6" fmla="*/ 780798 h 1608850"/>
                <a:gd name="connsiteX7" fmla="*/ 8758924 w 12192000"/>
                <a:gd name="connsiteY7" fmla="*/ 762200 h 1608850"/>
                <a:gd name="connsiteX8" fmla="*/ 8759734 w 12192000"/>
                <a:gd name="connsiteY8" fmla="*/ 771499 h 1608850"/>
                <a:gd name="connsiteX9" fmla="*/ 8762996 w 12192000"/>
                <a:gd name="connsiteY9" fmla="*/ 771499 h 1608850"/>
                <a:gd name="connsiteX10" fmla="*/ 8762996 w 12192000"/>
                <a:gd name="connsiteY10" fmla="*/ 770337 h 1608850"/>
                <a:gd name="connsiteX11" fmla="*/ 8762996 w 12192000"/>
                <a:gd name="connsiteY11" fmla="*/ 762200 h 1608850"/>
                <a:gd name="connsiteX12" fmla="*/ 8761881 w 12192000"/>
                <a:gd name="connsiteY12" fmla="*/ 762200 h 1608850"/>
                <a:gd name="connsiteX13" fmla="*/ 8755951 w 12192000"/>
                <a:gd name="connsiteY13" fmla="*/ 745928 h 1608850"/>
                <a:gd name="connsiteX14" fmla="*/ 8756137 w 12192000"/>
                <a:gd name="connsiteY14" fmla="*/ 746512 h 1608850"/>
                <a:gd name="connsiteX15" fmla="*/ 8758088 w 12192000"/>
                <a:gd name="connsiteY15" fmla="*/ 752614 h 1608850"/>
                <a:gd name="connsiteX16" fmla="*/ 8758113 w 12192000"/>
                <a:gd name="connsiteY16" fmla="*/ 752902 h 1608850"/>
                <a:gd name="connsiteX17" fmla="*/ 8762996 w 12192000"/>
                <a:gd name="connsiteY17" fmla="*/ 752902 h 1608850"/>
                <a:gd name="connsiteX18" fmla="*/ 8762996 w 12192000"/>
                <a:gd name="connsiteY18" fmla="*/ 752030 h 1608850"/>
                <a:gd name="connsiteX19" fmla="*/ 8762996 w 12192000"/>
                <a:gd name="connsiteY19" fmla="*/ 745928 h 1608850"/>
                <a:gd name="connsiteX20" fmla="*/ 8761881 w 12192000"/>
                <a:gd name="connsiteY20" fmla="*/ 745928 h 1608850"/>
                <a:gd name="connsiteX21" fmla="*/ 8907881 w 12192000"/>
                <a:gd name="connsiteY21" fmla="*/ 718032 h 1608850"/>
                <a:gd name="connsiteX22" fmla="*/ 8907881 w 12192000"/>
                <a:gd name="connsiteY22" fmla="*/ 719194 h 1608850"/>
                <a:gd name="connsiteX23" fmla="*/ 8907881 w 12192000"/>
                <a:gd name="connsiteY23" fmla="*/ 727331 h 1608850"/>
                <a:gd name="connsiteX24" fmla="*/ 8908543 w 12192000"/>
                <a:gd name="connsiteY24" fmla="*/ 727331 h 1608850"/>
                <a:gd name="connsiteX25" fmla="*/ 8908543 w 12192000"/>
                <a:gd name="connsiteY25" fmla="*/ 718032 h 1608850"/>
                <a:gd name="connsiteX26" fmla="*/ 1099585 w 12192000"/>
                <a:gd name="connsiteY26" fmla="*/ 0 h 1608850"/>
                <a:gd name="connsiteX27" fmla="*/ 1101611 w 12192000"/>
                <a:gd name="connsiteY27" fmla="*/ 246443 h 1608850"/>
                <a:gd name="connsiteX28" fmla="*/ 1140117 w 12192000"/>
                <a:gd name="connsiteY28" fmla="*/ 326429 h 1608850"/>
                <a:gd name="connsiteX29" fmla="*/ 1142145 w 12192000"/>
                <a:gd name="connsiteY29" fmla="*/ 326429 h 1608850"/>
                <a:gd name="connsiteX30" fmla="*/ 1156331 w 12192000"/>
                <a:gd name="connsiteY30" fmla="*/ 326429 h 1608850"/>
                <a:gd name="connsiteX31" fmla="*/ 1156331 w 12192000"/>
                <a:gd name="connsiteY31" fmla="*/ 350208 h 1608850"/>
                <a:gd name="connsiteX32" fmla="*/ 1156839 w 12192000"/>
                <a:gd name="connsiteY32" fmla="*/ 351019 h 1608850"/>
                <a:gd name="connsiteX33" fmla="*/ 1160385 w 12192000"/>
                <a:gd name="connsiteY33" fmla="*/ 356694 h 1608850"/>
                <a:gd name="connsiteX34" fmla="*/ 1160385 w 12192000"/>
                <a:gd name="connsiteY34" fmla="*/ 471268 h 1608850"/>
                <a:gd name="connsiteX35" fmla="*/ 1162664 w 12192000"/>
                <a:gd name="connsiteY35" fmla="*/ 471268 h 1608850"/>
                <a:gd name="connsiteX36" fmla="*/ 1178625 w 12192000"/>
                <a:gd name="connsiteY36" fmla="*/ 471268 h 1608850"/>
                <a:gd name="connsiteX37" fmla="*/ 1178625 w 12192000"/>
                <a:gd name="connsiteY37" fmla="*/ 611783 h 1608850"/>
                <a:gd name="connsiteX38" fmla="*/ 1180145 w 12192000"/>
                <a:gd name="connsiteY38" fmla="*/ 611513 h 1608850"/>
                <a:gd name="connsiteX39" fmla="*/ 1190785 w 12192000"/>
                <a:gd name="connsiteY39" fmla="*/ 609622 h 1608850"/>
                <a:gd name="connsiteX40" fmla="*/ 1188759 w 12192000"/>
                <a:gd name="connsiteY40" fmla="*/ 698254 h 1608850"/>
                <a:gd name="connsiteX41" fmla="*/ 1190279 w 12192000"/>
                <a:gd name="connsiteY41" fmla="*/ 698525 h 1608850"/>
                <a:gd name="connsiteX42" fmla="*/ 1200919 w 12192000"/>
                <a:gd name="connsiteY42" fmla="*/ 700416 h 1608850"/>
                <a:gd name="connsiteX43" fmla="*/ 1201171 w 12192000"/>
                <a:gd name="connsiteY43" fmla="*/ 701227 h 1608850"/>
                <a:gd name="connsiteX44" fmla="*/ 1202945 w 12192000"/>
                <a:gd name="connsiteY44" fmla="*/ 706902 h 1608850"/>
                <a:gd name="connsiteX45" fmla="*/ 1203705 w 12192000"/>
                <a:gd name="connsiteY45" fmla="*/ 704470 h 1608850"/>
                <a:gd name="connsiteX46" fmla="*/ 1209025 w 12192000"/>
                <a:gd name="connsiteY46" fmla="*/ 687446 h 1608850"/>
                <a:gd name="connsiteX47" fmla="*/ 1210799 w 12192000"/>
                <a:gd name="connsiteY47" fmla="*/ 687446 h 1608850"/>
                <a:gd name="connsiteX48" fmla="*/ 1223212 w 12192000"/>
                <a:gd name="connsiteY48" fmla="*/ 687446 h 1608850"/>
                <a:gd name="connsiteX49" fmla="*/ 1223212 w 12192000"/>
                <a:gd name="connsiteY49" fmla="*/ 719872 h 1608850"/>
                <a:gd name="connsiteX50" fmla="*/ 1224225 w 12192000"/>
                <a:gd name="connsiteY50" fmla="*/ 720413 h 1608850"/>
                <a:gd name="connsiteX51" fmla="*/ 1231319 w 12192000"/>
                <a:gd name="connsiteY51" fmla="*/ 724196 h 1608850"/>
                <a:gd name="connsiteX52" fmla="*/ 1231319 w 12192000"/>
                <a:gd name="connsiteY52" fmla="*/ 725547 h 1608850"/>
                <a:gd name="connsiteX53" fmla="*/ 1231319 w 12192000"/>
                <a:gd name="connsiteY53" fmla="*/ 735005 h 1608850"/>
                <a:gd name="connsiteX54" fmla="*/ 1275907 w 12192000"/>
                <a:gd name="connsiteY54" fmla="*/ 735005 h 1608850"/>
                <a:gd name="connsiteX55" fmla="*/ 1275907 w 12192000"/>
                <a:gd name="connsiteY55" fmla="*/ 736086 h 1608850"/>
                <a:gd name="connsiteX56" fmla="*/ 1275907 w 12192000"/>
                <a:gd name="connsiteY56" fmla="*/ 743652 h 1608850"/>
                <a:gd name="connsiteX57" fmla="*/ 1277933 w 12192000"/>
                <a:gd name="connsiteY57" fmla="*/ 743652 h 1608850"/>
                <a:gd name="connsiteX58" fmla="*/ 1292119 w 12192000"/>
                <a:gd name="connsiteY58" fmla="*/ 743652 h 1608850"/>
                <a:gd name="connsiteX59" fmla="*/ 1292119 w 12192000"/>
                <a:gd name="connsiteY59" fmla="*/ 713387 h 1608850"/>
                <a:gd name="connsiteX60" fmla="*/ 1336706 w 12192000"/>
                <a:gd name="connsiteY60" fmla="*/ 713387 h 1608850"/>
                <a:gd name="connsiteX61" fmla="*/ 1336706 w 12192000"/>
                <a:gd name="connsiteY61" fmla="*/ 712036 h 1608850"/>
                <a:gd name="connsiteX62" fmla="*/ 1336706 w 12192000"/>
                <a:gd name="connsiteY62" fmla="*/ 702578 h 1608850"/>
                <a:gd name="connsiteX63" fmla="*/ 1337721 w 12192000"/>
                <a:gd name="connsiteY63" fmla="*/ 702578 h 1608850"/>
                <a:gd name="connsiteX64" fmla="*/ 1344813 w 12192000"/>
                <a:gd name="connsiteY64" fmla="*/ 702578 h 1608850"/>
                <a:gd name="connsiteX65" fmla="*/ 1344813 w 12192000"/>
                <a:gd name="connsiteY65" fmla="*/ 700687 h 1608850"/>
                <a:gd name="connsiteX66" fmla="*/ 1344813 w 12192000"/>
                <a:gd name="connsiteY66" fmla="*/ 687446 h 1608850"/>
                <a:gd name="connsiteX67" fmla="*/ 1345573 w 12192000"/>
                <a:gd name="connsiteY67" fmla="*/ 687446 h 1608850"/>
                <a:gd name="connsiteX68" fmla="*/ 1350893 w 12192000"/>
                <a:gd name="connsiteY68" fmla="*/ 687446 h 1608850"/>
                <a:gd name="connsiteX69" fmla="*/ 1350893 w 12192000"/>
                <a:gd name="connsiteY69" fmla="*/ 686365 h 1608850"/>
                <a:gd name="connsiteX70" fmla="*/ 1350893 w 12192000"/>
                <a:gd name="connsiteY70" fmla="*/ 678798 h 1608850"/>
                <a:gd name="connsiteX71" fmla="*/ 1352921 w 12192000"/>
                <a:gd name="connsiteY71" fmla="*/ 678798 h 1608850"/>
                <a:gd name="connsiteX72" fmla="*/ 1367107 w 12192000"/>
                <a:gd name="connsiteY72" fmla="*/ 678798 h 1608850"/>
                <a:gd name="connsiteX73" fmla="*/ 1367107 w 12192000"/>
                <a:gd name="connsiteY73" fmla="*/ 679879 h 1608850"/>
                <a:gd name="connsiteX74" fmla="*/ 1367107 w 12192000"/>
                <a:gd name="connsiteY74" fmla="*/ 687446 h 1608850"/>
                <a:gd name="connsiteX75" fmla="*/ 1389401 w 12192000"/>
                <a:gd name="connsiteY75" fmla="*/ 687446 h 1608850"/>
                <a:gd name="connsiteX76" fmla="*/ 1389401 w 12192000"/>
                <a:gd name="connsiteY76" fmla="*/ 685554 h 1608850"/>
                <a:gd name="connsiteX77" fmla="*/ 1389401 w 12192000"/>
                <a:gd name="connsiteY77" fmla="*/ 672313 h 1608850"/>
                <a:gd name="connsiteX78" fmla="*/ 1391174 w 12192000"/>
                <a:gd name="connsiteY78" fmla="*/ 672313 h 1608850"/>
                <a:gd name="connsiteX79" fmla="*/ 1403587 w 12192000"/>
                <a:gd name="connsiteY79" fmla="*/ 672313 h 1608850"/>
                <a:gd name="connsiteX80" fmla="*/ 1403587 w 12192000"/>
                <a:gd name="connsiteY80" fmla="*/ 696093 h 1608850"/>
                <a:gd name="connsiteX81" fmla="*/ 1404601 w 12192000"/>
                <a:gd name="connsiteY81" fmla="*/ 696093 h 1608850"/>
                <a:gd name="connsiteX82" fmla="*/ 1411695 w 12192000"/>
                <a:gd name="connsiteY82" fmla="*/ 696093 h 1608850"/>
                <a:gd name="connsiteX83" fmla="*/ 1411695 w 12192000"/>
                <a:gd name="connsiteY83" fmla="*/ 695012 h 1608850"/>
                <a:gd name="connsiteX84" fmla="*/ 1411695 w 12192000"/>
                <a:gd name="connsiteY84" fmla="*/ 687446 h 1608850"/>
                <a:gd name="connsiteX85" fmla="*/ 1413467 w 12192000"/>
                <a:gd name="connsiteY85" fmla="*/ 687446 h 1608850"/>
                <a:gd name="connsiteX86" fmla="*/ 1425881 w 12192000"/>
                <a:gd name="connsiteY86" fmla="*/ 687446 h 1608850"/>
                <a:gd name="connsiteX87" fmla="*/ 1425881 w 12192000"/>
                <a:gd name="connsiteY87" fmla="*/ 713387 h 1608850"/>
                <a:gd name="connsiteX88" fmla="*/ 1427909 w 12192000"/>
                <a:gd name="connsiteY88" fmla="*/ 713387 h 1608850"/>
                <a:gd name="connsiteX89" fmla="*/ 1442095 w 12192000"/>
                <a:gd name="connsiteY89" fmla="*/ 713387 h 1608850"/>
                <a:gd name="connsiteX90" fmla="*/ 1442095 w 12192000"/>
                <a:gd name="connsiteY90" fmla="*/ 715008 h 1608850"/>
                <a:gd name="connsiteX91" fmla="*/ 1442095 w 12192000"/>
                <a:gd name="connsiteY91" fmla="*/ 726358 h 1608850"/>
                <a:gd name="connsiteX92" fmla="*/ 1442855 w 12192000"/>
                <a:gd name="connsiteY92" fmla="*/ 726358 h 1608850"/>
                <a:gd name="connsiteX93" fmla="*/ 1448175 w 12192000"/>
                <a:gd name="connsiteY93" fmla="*/ 726358 h 1608850"/>
                <a:gd name="connsiteX94" fmla="*/ 1448175 w 12192000"/>
                <a:gd name="connsiteY94" fmla="*/ 725547 h 1608850"/>
                <a:gd name="connsiteX95" fmla="*/ 1448175 w 12192000"/>
                <a:gd name="connsiteY95" fmla="*/ 719872 h 1608850"/>
                <a:gd name="connsiteX96" fmla="*/ 1478575 w 12192000"/>
                <a:gd name="connsiteY96" fmla="*/ 719872 h 1608850"/>
                <a:gd name="connsiteX97" fmla="*/ 1478575 w 12192000"/>
                <a:gd name="connsiteY97" fmla="*/ 743652 h 1608850"/>
                <a:gd name="connsiteX98" fmla="*/ 1479589 w 12192000"/>
                <a:gd name="connsiteY98" fmla="*/ 743652 h 1608850"/>
                <a:gd name="connsiteX99" fmla="*/ 1486683 w 12192000"/>
                <a:gd name="connsiteY99" fmla="*/ 743652 h 1608850"/>
                <a:gd name="connsiteX100" fmla="*/ 1486683 w 12192000"/>
                <a:gd name="connsiteY100" fmla="*/ 744733 h 1608850"/>
                <a:gd name="connsiteX101" fmla="*/ 1486683 w 12192000"/>
                <a:gd name="connsiteY101" fmla="*/ 752299 h 1608850"/>
                <a:gd name="connsiteX102" fmla="*/ 1487443 w 12192000"/>
                <a:gd name="connsiteY102" fmla="*/ 752299 h 1608850"/>
                <a:gd name="connsiteX103" fmla="*/ 1492763 w 12192000"/>
                <a:gd name="connsiteY103" fmla="*/ 752299 h 1608850"/>
                <a:gd name="connsiteX104" fmla="*/ 1492763 w 12192000"/>
                <a:gd name="connsiteY104" fmla="*/ 750137 h 1608850"/>
                <a:gd name="connsiteX105" fmla="*/ 1492763 w 12192000"/>
                <a:gd name="connsiteY105" fmla="*/ 735005 h 1608850"/>
                <a:gd name="connsiteX106" fmla="*/ 1493775 w 12192000"/>
                <a:gd name="connsiteY106" fmla="*/ 735005 h 1608850"/>
                <a:gd name="connsiteX107" fmla="*/ 1500869 w 12192000"/>
                <a:gd name="connsiteY107" fmla="*/ 735005 h 1608850"/>
                <a:gd name="connsiteX108" fmla="*/ 1500869 w 12192000"/>
                <a:gd name="connsiteY108" fmla="*/ 736086 h 1608850"/>
                <a:gd name="connsiteX109" fmla="*/ 1500869 w 12192000"/>
                <a:gd name="connsiteY109" fmla="*/ 743652 h 1608850"/>
                <a:gd name="connsiteX110" fmla="*/ 1506189 w 12192000"/>
                <a:gd name="connsiteY110" fmla="*/ 741659 h 1608850"/>
                <a:gd name="connsiteX111" fmla="*/ 1506949 w 12192000"/>
                <a:gd name="connsiteY111" fmla="*/ 740679 h 1608850"/>
                <a:gd name="connsiteX112" fmla="*/ 1506949 w 12192000"/>
                <a:gd name="connsiteY112" fmla="*/ 735005 h 1608850"/>
                <a:gd name="connsiteX113" fmla="*/ 1545457 w 12192000"/>
                <a:gd name="connsiteY113" fmla="*/ 735005 h 1608850"/>
                <a:gd name="connsiteX114" fmla="*/ 1545457 w 12192000"/>
                <a:gd name="connsiteY114" fmla="*/ 758784 h 1608850"/>
                <a:gd name="connsiteX115" fmla="*/ 1547483 w 12192000"/>
                <a:gd name="connsiteY115" fmla="*/ 758784 h 1608850"/>
                <a:gd name="connsiteX116" fmla="*/ 1561669 w 12192000"/>
                <a:gd name="connsiteY116" fmla="*/ 758784 h 1608850"/>
                <a:gd name="connsiteX117" fmla="*/ 1561669 w 12192000"/>
                <a:gd name="connsiteY117" fmla="*/ 759865 h 1608850"/>
                <a:gd name="connsiteX118" fmla="*/ 1561669 w 12192000"/>
                <a:gd name="connsiteY118" fmla="*/ 767431 h 1608850"/>
                <a:gd name="connsiteX119" fmla="*/ 1563443 w 12192000"/>
                <a:gd name="connsiteY119" fmla="*/ 767431 h 1608850"/>
                <a:gd name="connsiteX120" fmla="*/ 1575857 w 12192000"/>
                <a:gd name="connsiteY120" fmla="*/ 767431 h 1608850"/>
                <a:gd name="connsiteX121" fmla="*/ 1575857 w 12192000"/>
                <a:gd name="connsiteY121" fmla="*/ 743652 h 1608850"/>
                <a:gd name="connsiteX122" fmla="*/ 1576869 w 12192000"/>
                <a:gd name="connsiteY122" fmla="*/ 743652 h 1608850"/>
                <a:gd name="connsiteX123" fmla="*/ 1583963 w 12192000"/>
                <a:gd name="connsiteY123" fmla="*/ 743652 h 1608850"/>
                <a:gd name="connsiteX124" fmla="*/ 1583963 w 12192000"/>
                <a:gd name="connsiteY124" fmla="*/ 711225 h 1608850"/>
                <a:gd name="connsiteX125" fmla="*/ 1584977 w 12192000"/>
                <a:gd name="connsiteY125" fmla="*/ 711225 h 1608850"/>
                <a:gd name="connsiteX126" fmla="*/ 1592071 w 12192000"/>
                <a:gd name="connsiteY126" fmla="*/ 711225 h 1608850"/>
                <a:gd name="connsiteX127" fmla="*/ 1592071 w 12192000"/>
                <a:gd name="connsiteY127" fmla="*/ 709334 h 1608850"/>
                <a:gd name="connsiteX128" fmla="*/ 1592071 w 12192000"/>
                <a:gd name="connsiteY128" fmla="*/ 696093 h 1608850"/>
                <a:gd name="connsiteX129" fmla="*/ 1590803 w 12192000"/>
                <a:gd name="connsiteY129" fmla="*/ 694471 h 1608850"/>
                <a:gd name="connsiteX130" fmla="*/ 1596123 w 12192000"/>
                <a:gd name="connsiteY130" fmla="*/ 683122 h 1608850"/>
                <a:gd name="connsiteX131" fmla="*/ 1604231 w 12192000"/>
                <a:gd name="connsiteY131" fmla="*/ 711225 h 1608850"/>
                <a:gd name="connsiteX132" fmla="*/ 1604991 w 12192000"/>
                <a:gd name="connsiteY132" fmla="*/ 711225 h 1608850"/>
                <a:gd name="connsiteX133" fmla="*/ 1610311 w 12192000"/>
                <a:gd name="connsiteY133" fmla="*/ 711225 h 1608850"/>
                <a:gd name="connsiteX134" fmla="*/ 1610311 w 12192000"/>
                <a:gd name="connsiteY134" fmla="*/ 605298 h 1608850"/>
                <a:gd name="connsiteX135" fmla="*/ 1611831 w 12192000"/>
                <a:gd name="connsiteY135" fmla="*/ 605298 h 1608850"/>
                <a:gd name="connsiteX136" fmla="*/ 1622471 w 12192000"/>
                <a:gd name="connsiteY136" fmla="*/ 605298 h 1608850"/>
                <a:gd name="connsiteX137" fmla="*/ 1622471 w 12192000"/>
                <a:gd name="connsiteY137" fmla="*/ 557739 h 1608850"/>
                <a:gd name="connsiteX138" fmla="*/ 1648817 w 12192000"/>
                <a:gd name="connsiteY138" fmla="*/ 557739 h 1608850"/>
                <a:gd name="connsiteX139" fmla="*/ 1648817 w 12192000"/>
                <a:gd name="connsiteY139" fmla="*/ 536121 h 1608850"/>
                <a:gd name="connsiteX140" fmla="*/ 1683271 w 12192000"/>
                <a:gd name="connsiteY140" fmla="*/ 536121 h 1608850"/>
                <a:gd name="connsiteX141" fmla="*/ 1683271 w 12192000"/>
                <a:gd name="connsiteY141" fmla="*/ 538553 h 1608850"/>
                <a:gd name="connsiteX142" fmla="*/ 1683271 w 12192000"/>
                <a:gd name="connsiteY142" fmla="*/ 555577 h 1608850"/>
                <a:gd name="connsiteX143" fmla="*/ 1685551 w 12192000"/>
                <a:gd name="connsiteY143" fmla="*/ 555577 h 1608850"/>
                <a:gd name="connsiteX144" fmla="*/ 1701511 w 12192000"/>
                <a:gd name="connsiteY144" fmla="*/ 555577 h 1608850"/>
                <a:gd name="connsiteX145" fmla="*/ 1701511 w 12192000"/>
                <a:gd name="connsiteY145" fmla="*/ 603136 h 1608850"/>
                <a:gd name="connsiteX146" fmla="*/ 1702525 w 12192000"/>
                <a:gd name="connsiteY146" fmla="*/ 603136 h 1608850"/>
                <a:gd name="connsiteX147" fmla="*/ 1709619 w 12192000"/>
                <a:gd name="connsiteY147" fmla="*/ 603136 h 1608850"/>
                <a:gd name="connsiteX148" fmla="*/ 1723805 w 12192000"/>
                <a:gd name="connsiteY148" fmla="*/ 607460 h 1608850"/>
                <a:gd name="connsiteX149" fmla="*/ 1723805 w 12192000"/>
                <a:gd name="connsiteY149" fmla="*/ 646372 h 1608850"/>
                <a:gd name="connsiteX150" fmla="*/ 1724819 w 12192000"/>
                <a:gd name="connsiteY150" fmla="*/ 646372 h 1608850"/>
                <a:gd name="connsiteX151" fmla="*/ 1731911 w 12192000"/>
                <a:gd name="connsiteY151" fmla="*/ 646372 h 1608850"/>
                <a:gd name="connsiteX152" fmla="*/ 1731911 w 12192000"/>
                <a:gd name="connsiteY152" fmla="*/ 647993 h 1608850"/>
                <a:gd name="connsiteX153" fmla="*/ 1731911 w 12192000"/>
                <a:gd name="connsiteY153" fmla="*/ 659342 h 1608850"/>
                <a:gd name="connsiteX154" fmla="*/ 1733939 w 12192000"/>
                <a:gd name="connsiteY154" fmla="*/ 659342 h 1608850"/>
                <a:gd name="connsiteX155" fmla="*/ 1748125 w 12192000"/>
                <a:gd name="connsiteY155" fmla="*/ 659342 h 1608850"/>
                <a:gd name="connsiteX156" fmla="*/ 1754205 w 12192000"/>
                <a:gd name="connsiteY156" fmla="*/ 665828 h 1608850"/>
                <a:gd name="connsiteX157" fmla="*/ 1754205 w 12192000"/>
                <a:gd name="connsiteY157" fmla="*/ 687446 h 1608850"/>
                <a:gd name="connsiteX158" fmla="*/ 1756485 w 12192000"/>
                <a:gd name="connsiteY158" fmla="*/ 687446 h 1608850"/>
                <a:gd name="connsiteX159" fmla="*/ 1772445 w 12192000"/>
                <a:gd name="connsiteY159" fmla="*/ 687446 h 1608850"/>
                <a:gd name="connsiteX160" fmla="*/ 1772445 w 12192000"/>
                <a:gd name="connsiteY160" fmla="*/ 688526 h 1608850"/>
                <a:gd name="connsiteX161" fmla="*/ 1772445 w 12192000"/>
                <a:gd name="connsiteY161" fmla="*/ 696093 h 1608850"/>
                <a:gd name="connsiteX162" fmla="*/ 1773713 w 12192000"/>
                <a:gd name="connsiteY162" fmla="*/ 696093 h 1608850"/>
                <a:gd name="connsiteX163" fmla="*/ 1782579 w 12192000"/>
                <a:gd name="connsiteY163" fmla="*/ 696093 h 1608850"/>
                <a:gd name="connsiteX164" fmla="*/ 1782579 w 12192000"/>
                <a:gd name="connsiteY164" fmla="*/ 698254 h 1608850"/>
                <a:gd name="connsiteX165" fmla="*/ 1782579 w 12192000"/>
                <a:gd name="connsiteY165" fmla="*/ 713387 h 1608850"/>
                <a:gd name="connsiteX166" fmla="*/ 1786633 w 12192000"/>
                <a:gd name="connsiteY166" fmla="*/ 711495 h 1608850"/>
                <a:gd name="connsiteX167" fmla="*/ 1786633 w 12192000"/>
                <a:gd name="connsiteY167" fmla="*/ 698254 h 1608850"/>
                <a:gd name="connsiteX168" fmla="*/ 1787645 w 12192000"/>
                <a:gd name="connsiteY168" fmla="*/ 698254 h 1608850"/>
                <a:gd name="connsiteX169" fmla="*/ 1794739 w 12192000"/>
                <a:gd name="connsiteY169" fmla="*/ 698254 h 1608850"/>
                <a:gd name="connsiteX170" fmla="*/ 1794739 w 12192000"/>
                <a:gd name="connsiteY170" fmla="*/ 699876 h 1608850"/>
                <a:gd name="connsiteX171" fmla="*/ 1794739 w 12192000"/>
                <a:gd name="connsiteY171" fmla="*/ 711225 h 1608850"/>
                <a:gd name="connsiteX172" fmla="*/ 1795499 w 12192000"/>
                <a:gd name="connsiteY172" fmla="*/ 711225 h 1608850"/>
                <a:gd name="connsiteX173" fmla="*/ 1800819 w 12192000"/>
                <a:gd name="connsiteY173" fmla="*/ 711225 h 1608850"/>
                <a:gd name="connsiteX174" fmla="*/ 1849459 w 12192000"/>
                <a:gd name="connsiteY174" fmla="*/ 706902 h 1608850"/>
                <a:gd name="connsiteX175" fmla="*/ 1849459 w 12192000"/>
                <a:gd name="connsiteY175" fmla="*/ 708253 h 1608850"/>
                <a:gd name="connsiteX176" fmla="*/ 1849459 w 12192000"/>
                <a:gd name="connsiteY176" fmla="*/ 717710 h 1608850"/>
                <a:gd name="connsiteX177" fmla="*/ 1850219 w 12192000"/>
                <a:gd name="connsiteY177" fmla="*/ 717710 h 1608850"/>
                <a:gd name="connsiteX178" fmla="*/ 1855541 w 12192000"/>
                <a:gd name="connsiteY178" fmla="*/ 717710 h 1608850"/>
                <a:gd name="connsiteX179" fmla="*/ 1855541 w 12192000"/>
                <a:gd name="connsiteY179" fmla="*/ 719872 h 1608850"/>
                <a:gd name="connsiteX180" fmla="*/ 1855541 w 12192000"/>
                <a:gd name="connsiteY180" fmla="*/ 735005 h 1608850"/>
                <a:gd name="connsiteX181" fmla="*/ 1857567 w 12192000"/>
                <a:gd name="connsiteY181" fmla="*/ 733654 h 1608850"/>
                <a:gd name="connsiteX182" fmla="*/ 1871753 w 12192000"/>
                <a:gd name="connsiteY182" fmla="*/ 724196 h 1608850"/>
                <a:gd name="connsiteX183" fmla="*/ 1877833 w 12192000"/>
                <a:gd name="connsiteY183" fmla="*/ 683122 h 1608850"/>
                <a:gd name="connsiteX184" fmla="*/ 1878593 w 12192000"/>
                <a:gd name="connsiteY184" fmla="*/ 682852 h 1608850"/>
                <a:gd name="connsiteX185" fmla="*/ 1883913 w 12192000"/>
                <a:gd name="connsiteY185" fmla="*/ 680960 h 1608850"/>
                <a:gd name="connsiteX186" fmla="*/ 1885941 w 12192000"/>
                <a:gd name="connsiteY186" fmla="*/ 611783 h 1608850"/>
                <a:gd name="connsiteX187" fmla="*/ 1887967 w 12192000"/>
                <a:gd name="connsiteY187" fmla="*/ 680960 h 1608850"/>
                <a:gd name="connsiteX188" fmla="*/ 1888727 w 12192000"/>
                <a:gd name="connsiteY188" fmla="*/ 681230 h 1608850"/>
                <a:gd name="connsiteX189" fmla="*/ 1894047 w 12192000"/>
                <a:gd name="connsiteY189" fmla="*/ 683122 h 1608850"/>
                <a:gd name="connsiteX190" fmla="*/ 1894047 w 12192000"/>
                <a:gd name="connsiteY190" fmla="*/ 596651 h 1608850"/>
                <a:gd name="connsiteX191" fmla="*/ 1898101 w 12192000"/>
                <a:gd name="connsiteY191" fmla="*/ 564224 h 1608850"/>
                <a:gd name="connsiteX192" fmla="*/ 1936607 w 12192000"/>
                <a:gd name="connsiteY192" fmla="*/ 564224 h 1608850"/>
                <a:gd name="connsiteX193" fmla="*/ 1936607 w 12192000"/>
                <a:gd name="connsiteY193" fmla="*/ 596651 h 1608850"/>
                <a:gd name="connsiteX194" fmla="*/ 1937367 w 12192000"/>
                <a:gd name="connsiteY194" fmla="*/ 596651 h 1608850"/>
                <a:gd name="connsiteX195" fmla="*/ 1942687 w 12192000"/>
                <a:gd name="connsiteY195" fmla="*/ 596651 h 1608850"/>
                <a:gd name="connsiteX196" fmla="*/ 1942687 w 12192000"/>
                <a:gd name="connsiteY196" fmla="*/ 514503 h 1608850"/>
                <a:gd name="connsiteX197" fmla="*/ 1944461 w 12192000"/>
                <a:gd name="connsiteY197" fmla="*/ 514503 h 1608850"/>
                <a:gd name="connsiteX198" fmla="*/ 1956875 w 12192000"/>
                <a:gd name="connsiteY198" fmla="*/ 514503 h 1608850"/>
                <a:gd name="connsiteX199" fmla="*/ 1956875 w 12192000"/>
                <a:gd name="connsiteY199" fmla="*/ 512612 h 1608850"/>
                <a:gd name="connsiteX200" fmla="*/ 1956875 w 12192000"/>
                <a:gd name="connsiteY200" fmla="*/ 499371 h 1608850"/>
                <a:gd name="connsiteX201" fmla="*/ 1979169 w 12192000"/>
                <a:gd name="connsiteY201" fmla="*/ 499371 h 1608850"/>
                <a:gd name="connsiteX202" fmla="*/ 1979169 w 12192000"/>
                <a:gd name="connsiteY202" fmla="*/ 498290 h 1608850"/>
                <a:gd name="connsiteX203" fmla="*/ 1979169 w 12192000"/>
                <a:gd name="connsiteY203" fmla="*/ 490724 h 1608850"/>
                <a:gd name="connsiteX204" fmla="*/ 1980941 w 12192000"/>
                <a:gd name="connsiteY204" fmla="*/ 490724 h 1608850"/>
                <a:gd name="connsiteX205" fmla="*/ 1993355 w 12192000"/>
                <a:gd name="connsiteY205" fmla="*/ 490724 h 1608850"/>
                <a:gd name="connsiteX206" fmla="*/ 1993355 w 12192000"/>
                <a:gd name="connsiteY206" fmla="*/ 491805 h 1608850"/>
                <a:gd name="connsiteX207" fmla="*/ 1993355 w 12192000"/>
                <a:gd name="connsiteY207" fmla="*/ 499371 h 1608850"/>
                <a:gd name="connsiteX208" fmla="*/ 1994115 w 12192000"/>
                <a:gd name="connsiteY208" fmla="*/ 499371 h 1608850"/>
                <a:gd name="connsiteX209" fmla="*/ 1999435 w 12192000"/>
                <a:gd name="connsiteY209" fmla="*/ 499371 h 1608850"/>
                <a:gd name="connsiteX210" fmla="*/ 2009569 w 12192000"/>
                <a:gd name="connsiteY210" fmla="*/ 495047 h 1608850"/>
                <a:gd name="connsiteX211" fmla="*/ 2013621 w 12192000"/>
                <a:gd name="connsiteY211" fmla="*/ 498290 h 1608850"/>
                <a:gd name="connsiteX212" fmla="*/ 2013621 w 12192000"/>
                <a:gd name="connsiteY212" fmla="*/ 490724 h 1608850"/>
                <a:gd name="connsiteX213" fmla="*/ 2015901 w 12192000"/>
                <a:gd name="connsiteY213" fmla="*/ 490724 h 1608850"/>
                <a:gd name="connsiteX214" fmla="*/ 2031863 w 12192000"/>
                <a:gd name="connsiteY214" fmla="*/ 490724 h 1608850"/>
                <a:gd name="connsiteX215" fmla="*/ 2031863 w 12192000"/>
                <a:gd name="connsiteY215" fmla="*/ 491805 h 1608850"/>
                <a:gd name="connsiteX216" fmla="*/ 2031863 w 12192000"/>
                <a:gd name="connsiteY216" fmla="*/ 499371 h 1608850"/>
                <a:gd name="connsiteX217" fmla="*/ 2062263 w 12192000"/>
                <a:gd name="connsiteY217" fmla="*/ 499371 h 1608850"/>
                <a:gd name="connsiteX218" fmla="*/ 2062263 w 12192000"/>
                <a:gd name="connsiteY218" fmla="*/ 500992 h 1608850"/>
                <a:gd name="connsiteX219" fmla="*/ 2062263 w 12192000"/>
                <a:gd name="connsiteY219" fmla="*/ 512342 h 1608850"/>
                <a:gd name="connsiteX220" fmla="*/ 2088609 w 12192000"/>
                <a:gd name="connsiteY220" fmla="*/ 512342 h 1608850"/>
                <a:gd name="connsiteX221" fmla="*/ 2088609 w 12192000"/>
                <a:gd name="connsiteY221" fmla="*/ 542606 h 1608850"/>
                <a:gd name="connsiteX222" fmla="*/ 2089369 w 12192000"/>
                <a:gd name="connsiteY222" fmla="*/ 542606 h 1608850"/>
                <a:gd name="connsiteX223" fmla="*/ 2094689 w 12192000"/>
                <a:gd name="connsiteY223" fmla="*/ 542606 h 1608850"/>
                <a:gd name="connsiteX224" fmla="*/ 2094689 w 12192000"/>
                <a:gd name="connsiteY224" fmla="*/ 543687 h 1608850"/>
                <a:gd name="connsiteX225" fmla="*/ 2094689 w 12192000"/>
                <a:gd name="connsiteY225" fmla="*/ 551254 h 1608850"/>
                <a:gd name="connsiteX226" fmla="*/ 2098743 w 12192000"/>
                <a:gd name="connsiteY226" fmla="*/ 581518 h 1608850"/>
                <a:gd name="connsiteX227" fmla="*/ 2099503 w 12192000"/>
                <a:gd name="connsiteY227" fmla="*/ 581518 h 1608850"/>
                <a:gd name="connsiteX228" fmla="*/ 2104823 w 12192000"/>
                <a:gd name="connsiteY228" fmla="*/ 581518 h 1608850"/>
                <a:gd name="connsiteX229" fmla="*/ 2104823 w 12192000"/>
                <a:gd name="connsiteY229" fmla="*/ 582329 h 1608850"/>
                <a:gd name="connsiteX230" fmla="*/ 2104823 w 12192000"/>
                <a:gd name="connsiteY230" fmla="*/ 588004 h 1608850"/>
                <a:gd name="connsiteX231" fmla="*/ 2105837 w 12192000"/>
                <a:gd name="connsiteY231" fmla="*/ 588004 h 1608850"/>
                <a:gd name="connsiteX232" fmla="*/ 2112929 w 12192000"/>
                <a:gd name="connsiteY232" fmla="*/ 588004 h 1608850"/>
                <a:gd name="connsiteX233" fmla="*/ 2112929 w 12192000"/>
                <a:gd name="connsiteY233" fmla="*/ 618269 h 1608850"/>
                <a:gd name="connsiteX234" fmla="*/ 2114957 w 12192000"/>
                <a:gd name="connsiteY234" fmla="*/ 618269 h 1608850"/>
                <a:gd name="connsiteX235" fmla="*/ 2129143 w 12192000"/>
                <a:gd name="connsiteY235" fmla="*/ 618269 h 1608850"/>
                <a:gd name="connsiteX236" fmla="*/ 2129143 w 12192000"/>
                <a:gd name="connsiteY236" fmla="*/ 642048 h 1608850"/>
                <a:gd name="connsiteX237" fmla="*/ 2131171 w 12192000"/>
                <a:gd name="connsiteY237" fmla="*/ 643669 h 1608850"/>
                <a:gd name="connsiteX238" fmla="*/ 2131171 w 12192000"/>
                <a:gd name="connsiteY238" fmla="*/ 655019 h 1608850"/>
                <a:gd name="connsiteX239" fmla="*/ 2131931 w 12192000"/>
                <a:gd name="connsiteY239" fmla="*/ 655019 h 1608850"/>
                <a:gd name="connsiteX240" fmla="*/ 2137251 w 12192000"/>
                <a:gd name="connsiteY240" fmla="*/ 655019 h 1608850"/>
                <a:gd name="connsiteX241" fmla="*/ 2137251 w 12192000"/>
                <a:gd name="connsiteY241" fmla="*/ 678798 h 1608850"/>
                <a:gd name="connsiteX242" fmla="*/ 2138517 w 12192000"/>
                <a:gd name="connsiteY242" fmla="*/ 678798 h 1608850"/>
                <a:gd name="connsiteX243" fmla="*/ 2147383 w 12192000"/>
                <a:gd name="connsiteY243" fmla="*/ 678798 h 1608850"/>
                <a:gd name="connsiteX244" fmla="*/ 2149411 w 12192000"/>
                <a:gd name="connsiteY244" fmla="*/ 682852 h 1608850"/>
                <a:gd name="connsiteX245" fmla="*/ 2149411 w 12192000"/>
                <a:gd name="connsiteY245" fmla="*/ 696093 h 1608850"/>
                <a:gd name="connsiteX246" fmla="*/ 2150931 w 12192000"/>
                <a:gd name="connsiteY246" fmla="*/ 694201 h 1608850"/>
                <a:gd name="connsiteX247" fmla="*/ 2161571 w 12192000"/>
                <a:gd name="connsiteY247" fmla="*/ 680960 h 1608850"/>
                <a:gd name="connsiteX248" fmla="*/ 2189945 w 12192000"/>
                <a:gd name="connsiteY248" fmla="*/ 680960 h 1608850"/>
                <a:gd name="connsiteX249" fmla="*/ 2189945 w 12192000"/>
                <a:gd name="connsiteY249" fmla="*/ 767431 h 1608850"/>
                <a:gd name="connsiteX250" fmla="*/ 2190705 w 12192000"/>
                <a:gd name="connsiteY250" fmla="*/ 767431 h 1608850"/>
                <a:gd name="connsiteX251" fmla="*/ 2196025 w 12192000"/>
                <a:gd name="connsiteY251" fmla="*/ 767431 h 1608850"/>
                <a:gd name="connsiteX252" fmla="*/ 2196785 w 12192000"/>
                <a:gd name="connsiteY252" fmla="*/ 766080 h 1608850"/>
                <a:gd name="connsiteX253" fmla="*/ 2202105 w 12192000"/>
                <a:gd name="connsiteY253" fmla="*/ 756622 h 1608850"/>
                <a:gd name="connsiteX254" fmla="*/ 2202105 w 12192000"/>
                <a:gd name="connsiteY254" fmla="*/ 758514 h 1608850"/>
                <a:gd name="connsiteX255" fmla="*/ 2202105 w 12192000"/>
                <a:gd name="connsiteY255" fmla="*/ 771755 h 1608850"/>
                <a:gd name="connsiteX256" fmla="*/ 2206157 w 12192000"/>
                <a:gd name="connsiteY256" fmla="*/ 726358 h 1608850"/>
                <a:gd name="connsiteX257" fmla="*/ 2206917 w 12192000"/>
                <a:gd name="connsiteY257" fmla="*/ 726358 h 1608850"/>
                <a:gd name="connsiteX258" fmla="*/ 2212237 w 12192000"/>
                <a:gd name="connsiteY258" fmla="*/ 726358 h 1608850"/>
                <a:gd name="connsiteX259" fmla="*/ 2212237 w 12192000"/>
                <a:gd name="connsiteY259" fmla="*/ 661504 h 1608850"/>
                <a:gd name="connsiteX260" fmla="*/ 2213251 w 12192000"/>
                <a:gd name="connsiteY260" fmla="*/ 661504 h 1608850"/>
                <a:gd name="connsiteX261" fmla="*/ 2220345 w 12192000"/>
                <a:gd name="connsiteY261" fmla="*/ 661504 h 1608850"/>
                <a:gd name="connsiteX262" fmla="*/ 2232505 w 12192000"/>
                <a:gd name="connsiteY262" fmla="*/ 618269 h 1608850"/>
                <a:gd name="connsiteX263" fmla="*/ 2233771 w 12192000"/>
                <a:gd name="connsiteY263" fmla="*/ 618269 h 1608850"/>
                <a:gd name="connsiteX264" fmla="*/ 2242639 w 12192000"/>
                <a:gd name="connsiteY264" fmla="*/ 618269 h 1608850"/>
                <a:gd name="connsiteX265" fmla="*/ 2252771 w 12192000"/>
                <a:gd name="connsiteY265" fmla="*/ 661504 h 1608850"/>
                <a:gd name="connsiteX266" fmla="*/ 2253785 w 12192000"/>
                <a:gd name="connsiteY266" fmla="*/ 661504 h 1608850"/>
                <a:gd name="connsiteX267" fmla="*/ 2260879 w 12192000"/>
                <a:gd name="connsiteY267" fmla="*/ 661504 h 1608850"/>
                <a:gd name="connsiteX268" fmla="*/ 2260879 w 12192000"/>
                <a:gd name="connsiteY268" fmla="*/ 700416 h 1608850"/>
                <a:gd name="connsiteX269" fmla="*/ 2262651 w 12192000"/>
                <a:gd name="connsiteY269" fmla="*/ 700416 h 1608850"/>
                <a:gd name="connsiteX270" fmla="*/ 2275065 w 12192000"/>
                <a:gd name="connsiteY270" fmla="*/ 700416 h 1608850"/>
                <a:gd name="connsiteX271" fmla="*/ 2275065 w 12192000"/>
                <a:gd name="connsiteY271" fmla="*/ 702578 h 1608850"/>
                <a:gd name="connsiteX272" fmla="*/ 2275065 w 12192000"/>
                <a:gd name="connsiteY272" fmla="*/ 717710 h 1608850"/>
                <a:gd name="connsiteX273" fmla="*/ 2279119 w 12192000"/>
                <a:gd name="connsiteY273" fmla="*/ 715549 h 1608850"/>
                <a:gd name="connsiteX274" fmla="*/ 2279119 w 12192000"/>
                <a:gd name="connsiteY274" fmla="*/ 700416 h 1608850"/>
                <a:gd name="connsiteX275" fmla="*/ 2280639 w 12192000"/>
                <a:gd name="connsiteY275" fmla="*/ 700416 h 1608850"/>
                <a:gd name="connsiteX276" fmla="*/ 2291279 w 12192000"/>
                <a:gd name="connsiteY276" fmla="*/ 700416 h 1608850"/>
                <a:gd name="connsiteX277" fmla="*/ 2291279 w 12192000"/>
                <a:gd name="connsiteY277" fmla="*/ 702037 h 1608850"/>
                <a:gd name="connsiteX278" fmla="*/ 2291279 w 12192000"/>
                <a:gd name="connsiteY278" fmla="*/ 713387 h 1608850"/>
                <a:gd name="connsiteX279" fmla="*/ 2321680 w 12192000"/>
                <a:gd name="connsiteY279" fmla="*/ 713387 h 1608850"/>
                <a:gd name="connsiteX280" fmla="*/ 2321680 w 12192000"/>
                <a:gd name="connsiteY280" fmla="*/ 676637 h 1608850"/>
                <a:gd name="connsiteX281" fmla="*/ 2322945 w 12192000"/>
                <a:gd name="connsiteY281" fmla="*/ 676637 h 1608850"/>
                <a:gd name="connsiteX282" fmla="*/ 2331813 w 12192000"/>
                <a:gd name="connsiteY282" fmla="*/ 676637 h 1608850"/>
                <a:gd name="connsiteX283" fmla="*/ 2331813 w 12192000"/>
                <a:gd name="connsiteY283" fmla="*/ 698254 h 1608850"/>
                <a:gd name="connsiteX284" fmla="*/ 2333840 w 12192000"/>
                <a:gd name="connsiteY284" fmla="*/ 665828 h 1608850"/>
                <a:gd name="connsiteX285" fmla="*/ 2356133 w 12192000"/>
                <a:gd name="connsiteY285" fmla="*/ 665828 h 1608850"/>
                <a:gd name="connsiteX286" fmla="*/ 2356133 w 12192000"/>
                <a:gd name="connsiteY286" fmla="*/ 664206 h 1608850"/>
                <a:gd name="connsiteX287" fmla="*/ 2356133 w 12192000"/>
                <a:gd name="connsiteY287" fmla="*/ 652857 h 1608850"/>
                <a:gd name="connsiteX288" fmla="*/ 2356893 w 12192000"/>
                <a:gd name="connsiteY288" fmla="*/ 652857 h 1608850"/>
                <a:gd name="connsiteX289" fmla="*/ 2362213 w 12192000"/>
                <a:gd name="connsiteY289" fmla="*/ 652857 h 1608850"/>
                <a:gd name="connsiteX290" fmla="*/ 2362213 w 12192000"/>
                <a:gd name="connsiteY290" fmla="*/ 650966 h 1608850"/>
                <a:gd name="connsiteX291" fmla="*/ 2362213 w 12192000"/>
                <a:gd name="connsiteY291" fmla="*/ 637725 h 1608850"/>
                <a:gd name="connsiteX292" fmla="*/ 2366267 w 12192000"/>
                <a:gd name="connsiteY292" fmla="*/ 644210 h 1608850"/>
                <a:gd name="connsiteX293" fmla="*/ 2368547 w 12192000"/>
                <a:gd name="connsiteY293" fmla="*/ 644210 h 1608850"/>
                <a:gd name="connsiteX294" fmla="*/ 2384507 w 12192000"/>
                <a:gd name="connsiteY294" fmla="*/ 644210 h 1608850"/>
                <a:gd name="connsiteX295" fmla="*/ 2384507 w 12192000"/>
                <a:gd name="connsiteY295" fmla="*/ 643399 h 1608850"/>
                <a:gd name="connsiteX296" fmla="*/ 2384507 w 12192000"/>
                <a:gd name="connsiteY296" fmla="*/ 637725 h 1608850"/>
                <a:gd name="connsiteX297" fmla="*/ 2385267 w 12192000"/>
                <a:gd name="connsiteY297" fmla="*/ 637725 h 1608850"/>
                <a:gd name="connsiteX298" fmla="*/ 2390587 w 12192000"/>
                <a:gd name="connsiteY298" fmla="*/ 637725 h 1608850"/>
                <a:gd name="connsiteX299" fmla="*/ 2390587 w 12192000"/>
                <a:gd name="connsiteY299" fmla="*/ 639076 h 1608850"/>
                <a:gd name="connsiteX300" fmla="*/ 2390587 w 12192000"/>
                <a:gd name="connsiteY300" fmla="*/ 648534 h 1608850"/>
                <a:gd name="connsiteX301" fmla="*/ 2429093 w 12192000"/>
                <a:gd name="connsiteY301" fmla="*/ 648534 h 1608850"/>
                <a:gd name="connsiteX302" fmla="*/ 2429093 w 12192000"/>
                <a:gd name="connsiteY302" fmla="*/ 786887 h 1608850"/>
                <a:gd name="connsiteX303" fmla="*/ 2430613 w 12192000"/>
                <a:gd name="connsiteY303" fmla="*/ 786887 h 1608850"/>
                <a:gd name="connsiteX304" fmla="*/ 2441254 w 12192000"/>
                <a:gd name="connsiteY304" fmla="*/ 786887 h 1608850"/>
                <a:gd name="connsiteX305" fmla="*/ 2441254 w 12192000"/>
                <a:gd name="connsiteY305" fmla="*/ 773917 h 1608850"/>
                <a:gd name="connsiteX306" fmla="*/ 2445307 w 12192000"/>
                <a:gd name="connsiteY306" fmla="*/ 773917 h 1608850"/>
                <a:gd name="connsiteX307" fmla="*/ 2445307 w 12192000"/>
                <a:gd name="connsiteY307" fmla="*/ 786887 h 1608850"/>
                <a:gd name="connsiteX308" fmla="*/ 2475707 w 12192000"/>
                <a:gd name="connsiteY308" fmla="*/ 786887 h 1608850"/>
                <a:gd name="connsiteX309" fmla="*/ 2475707 w 12192000"/>
                <a:gd name="connsiteY309" fmla="*/ 756622 h 1608850"/>
                <a:gd name="connsiteX310" fmla="*/ 2487867 w 12192000"/>
                <a:gd name="connsiteY310" fmla="*/ 756622 h 1608850"/>
                <a:gd name="connsiteX311" fmla="*/ 2500027 w 12192000"/>
                <a:gd name="connsiteY311" fmla="*/ 754461 h 1608850"/>
                <a:gd name="connsiteX312" fmla="*/ 2504082 w 12192000"/>
                <a:gd name="connsiteY312" fmla="*/ 756622 h 1608850"/>
                <a:gd name="connsiteX313" fmla="*/ 2514215 w 12192000"/>
                <a:gd name="connsiteY313" fmla="*/ 756622 h 1608850"/>
                <a:gd name="connsiteX314" fmla="*/ 2514215 w 12192000"/>
                <a:gd name="connsiteY314" fmla="*/ 786887 h 1608850"/>
                <a:gd name="connsiteX315" fmla="*/ 2522321 w 12192000"/>
                <a:gd name="connsiteY315" fmla="*/ 786887 h 1608850"/>
                <a:gd name="connsiteX316" fmla="*/ 2522321 w 12192000"/>
                <a:gd name="connsiteY316" fmla="*/ 804182 h 1608850"/>
                <a:gd name="connsiteX317" fmla="*/ 2531658 w 12192000"/>
                <a:gd name="connsiteY317" fmla="*/ 805087 h 1608850"/>
                <a:gd name="connsiteX318" fmla="*/ 2544615 w 12192000"/>
                <a:gd name="connsiteY318" fmla="*/ 805087 h 1608850"/>
                <a:gd name="connsiteX319" fmla="*/ 2544615 w 12192000"/>
                <a:gd name="connsiteY319" fmla="*/ 789049 h 1608850"/>
                <a:gd name="connsiteX320" fmla="*/ 2612571 w 12192000"/>
                <a:gd name="connsiteY320" fmla="*/ 789049 h 1608850"/>
                <a:gd name="connsiteX321" fmla="*/ 2612571 w 12192000"/>
                <a:gd name="connsiteY321" fmla="*/ 703796 h 1608850"/>
                <a:gd name="connsiteX322" fmla="*/ 2684579 w 12192000"/>
                <a:gd name="connsiteY322" fmla="*/ 703796 h 1608850"/>
                <a:gd name="connsiteX323" fmla="*/ 2684579 w 12192000"/>
                <a:gd name="connsiteY323" fmla="*/ 782564 h 1608850"/>
                <a:gd name="connsiteX324" fmla="*/ 2686483 w 12192000"/>
                <a:gd name="connsiteY324" fmla="*/ 782564 h 1608850"/>
                <a:gd name="connsiteX325" fmla="*/ 2687725 w 12192000"/>
                <a:gd name="connsiteY325" fmla="*/ 805087 h 1608850"/>
                <a:gd name="connsiteX326" fmla="*/ 2697401 w 12192000"/>
                <a:gd name="connsiteY326" fmla="*/ 805087 h 1608850"/>
                <a:gd name="connsiteX327" fmla="*/ 2698643 w 12192000"/>
                <a:gd name="connsiteY327" fmla="*/ 782564 h 1608850"/>
                <a:gd name="connsiteX328" fmla="*/ 2704723 w 12192000"/>
                <a:gd name="connsiteY328" fmla="*/ 782564 h 1608850"/>
                <a:gd name="connsiteX329" fmla="*/ 2705965 w 12192000"/>
                <a:gd name="connsiteY329" fmla="*/ 805087 h 1608850"/>
                <a:gd name="connsiteX330" fmla="*/ 2756588 w 12192000"/>
                <a:gd name="connsiteY330" fmla="*/ 805087 h 1608850"/>
                <a:gd name="connsiteX331" fmla="*/ 2756588 w 12192000"/>
                <a:gd name="connsiteY331" fmla="*/ 642059 h 1608850"/>
                <a:gd name="connsiteX332" fmla="*/ 2953915 w 12192000"/>
                <a:gd name="connsiteY332" fmla="*/ 642059 h 1608850"/>
                <a:gd name="connsiteX333" fmla="*/ 2953915 w 12192000"/>
                <a:gd name="connsiteY333" fmla="*/ 805087 h 1608850"/>
                <a:gd name="connsiteX334" fmla="*/ 2972611 w 12192000"/>
                <a:gd name="connsiteY334" fmla="*/ 805087 h 1608850"/>
                <a:gd name="connsiteX335" fmla="*/ 2972611 w 12192000"/>
                <a:gd name="connsiteY335" fmla="*/ 722394 h 1608850"/>
                <a:gd name="connsiteX336" fmla="*/ 3067731 w 12192000"/>
                <a:gd name="connsiteY336" fmla="*/ 722394 h 1608850"/>
                <a:gd name="connsiteX337" fmla="*/ 3079662 w 12192000"/>
                <a:gd name="connsiteY337" fmla="*/ 404253 h 1608850"/>
                <a:gd name="connsiteX338" fmla="*/ 3067502 w 12192000"/>
                <a:gd name="connsiteY338" fmla="*/ 382635 h 1608850"/>
                <a:gd name="connsiteX339" fmla="*/ 3061422 w 12192000"/>
                <a:gd name="connsiteY339" fmla="*/ 378311 h 1608850"/>
                <a:gd name="connsiteX340" fmla="*/ 3069529 w 12192000"/>
                <a:gd name="connsiteY340" fmla="*/ 354532 h 1608850"/>
                <a:gd name="connsiteX341" fmla="*/ 3069529 w 12192000"/>
                <a:gd name="connsiteY341" fmla="*/ 337238 h 1608850"/>
                <a:gd name="connsiteX342" fmla="*/ 3083715 w 12192000"/>
                <a:gd name="connsiteY342" fmla="*/ 337238 h 1608850"/>
                <a:gd name="connsiteX343" fmla="*/ 3083715 w 12192000"/>
                <a:gd name="connsiteY343" fmla="*/ 315620 h 1608850"/>
                <a:gd name="connsiteX344" fmla="*/ 3085742 w 12192000"/>
                <a:gd name="connsiteY344" fmla="*/ 311296 h 1608850"/>
                <a:gd name="connsiteX345" fmla="*/ 3085742 w 12192000"/>
                <a:gd name="connsiteY345" fmla="*/ 233472 h 1608850"/>
                <a:gd name="connsiteX346" fmla="*/ 3083715 w 12192000"/>
                <a:gd name="connsiteY346" fmla="*/ 226987 h 1608850"/>
                <a:gd name="connsiteX347" fmla="*/ 3089795 w 12192000"/>
                <a:gd name="connsiteY347" fmla="*/ 220501 h 1608850"/>
                <a:gd name="connsiteX348" fmla="*/ 3089795 w 12192000"/>
                <a:gd name="connsiteY348" fmla="*/ 162133 h 1608850"/>
                <a:gd name="connsiteX349" fmla="*/ 3091822 w 12192000"/>
                <a:gd name="connsiteY349" fmla="*/ 157810 h 1608850"/>
                <a:gd name="connsiteX350" fmla="*/ 3091822 w 12192000"/>
                <a:gd name="connsiteY350" fmla="*/ 101604 h 1608850"/>
                <a:gd name="connsiteX351" fmla="*/ 3093849 w 12192000"/>
                <a:gd name="connsiteY351" fmla="*/ 82148 h 1608850"/>
                <a:gd name="connsiteX352" fmla="*/ 3097902 w 12192000"/>
                <a:gd name="connsiteY352" fmla="*/ 99442 h 1608850"/>
                <a:gd name="connsiteX353" fmla="*/ 3099929 w 12192000"/>
                <a:gd name="connsiteY353" fmla="*/ 157810 h 1608850"/>
                <a:gd name="connsiteX354" fmla="*/ 3101955 w 12192000"/>
                <a:gd name="connsiteY354" fmla="*/ 220501 h 1608850"/>
                <a:gd name="connsiteX355" fmla="*/ 3108035 w 12192000"/>
                <a:gd name="connsiteY355" fmla="*/ 226987 h 1608850"/>
                <a:gd name="connsiteX356" fmla="*/ 3106009 w 12192000"/>
                <a:gd name="connsiteY356" fmla="*/ 233472 h 1608850"/>
                <a:gd name="connsiteX357" fmla="*/ 3106009 w 12192000"/>
                <a:gd name="connsiteY357" fmla="*/ 311296 h 1608850"/>
                <a:gd name="connsiteX358" fmla="*/ 3108035 w 12192000"/>
                <a:gd name="connsiteY358" fmla="*/ 315620 h 1608850"/>
                <a:gd name="connsiteX359" fmla="*/ 3108035 w 12192000"/>
                <a:gd name="connsiteY359" fmla="*/ 337238 h 1608850"/>
                <a:gd name="connsiteX360" fmla="*/ 3122222 w 12192000"/>
                <a:gd name="connsiteY360" fmla="*/ 337238 h 1608850"/>
                <a:gd name="connsiteX361" fmla="*/ 3122222 w 12192000"/>
                <a:gd name="connsiteY361" fmla="*/ 354532 h 1608850"/>
                <a:gd name="connsiteX362" fmla="*/ 3130330 w 12192000"/>
                <a:gd name="connsiteY362" fmla="*/ 378311 h 1608850"/>
                <a:gd name="connsiteX363" fmla="*/ 3124250 w 12192000"/>
                <a:gd name="connsiteY363" fmla="*/ 382635 h 1608850"/>
                <a:gd name="connsiteX364" fmla="*/ 3112089 w 12192000"/>
                <a:gd name="connsiteY364" fmla="*/ 404253 h 1608850"/>
                <a:gd name="connsiteX365" fmla="*/ 3120195 w 12192000"/>
                <a:gd name="connsiteY365" fmla="*/ 657181 h 1608850"/>
                <a:gd name="connsiteX366" fmla="*/ 3185050 w 12192000"/>
                <a:gd name="connsiteY366" fmla="*/ 657181 h 1608850"/>
                <a:gd name="connsiteX367" fmla="*/ 3185050 w 12192000"/>
                <a:gd name="connsiteY367" fmla="*/ 732843 h 1608850"/>
                <a:gd name="connsiteX368" fmla="*/ 3193157 w 12192000"/>
                <a:gd name="connsiteY368" fmla="*/ 732843 h 1608850"/>
                <a:gd name="connsiteX369" fmla="*/ 3195183 w 12192000"/>
                <a:gd name="connsiteY369" fmla="*/ 726358 h 1608850"/>
                <a:gd name="connsiteX370" fmla="*/ 3201263 w 12192000"/>
                <a:gd name="connsiteY370" fmla="*/ 726358 h 1608850"/>
                <a:gd name="connsiteX371" fmla="*/ 3203291 w 12192000"/>
                <a:gd name="connsiteY371" fmla="*/ 735005 h 1608850"/>
                <a:gd name="connsiteX372" fmla="*/ 3215451 w 12192000"/>
                <a:gd name="connsiteY372" fmla="*/ 735005 h 1608850"/>
                <a:gd name="connsiteX373" fmla="*/ 3215451 w 12192000"/>
                <a:gd name="connsiteY373" fmla="*/ 728519 h 1608850"/>
                <a:gd name="connsiteX374" fmla="*/ 3237744 w 12192000"/>
                <a:gd name="connsiteY374" fmla="*/ 728519 h 1608850"/>
                <a:gd name="connsiteX375" fmla="*/ 3237744 w 12192000"/>
                <a:gd name="connsiteY375" fmla="*/ 735005 h 1608850"/>
                <a:gd name="connsiteX376" fmla="*/ 3258011 w 12192000"/>
                <a:gd name="connsiteY376" fmla="*/ 735005 h 1608850"/>
                <a:gd name="connsiteX377" fmla="*/ 3258011 w 12192000"/>
                <a:gd name="connsiteY377" fmla="*/ 780402 h 1608850"/>
                <a:gd name="connsiteX378" fmla="*/ 3272198 w 12192000"/>
                <a:gd name="connsiteY378" fmla="*/ 780402 h 1608850"/>
                <a:gd name="connsiteX379" fmla="*/ 3272198 w 12192000"/>
                <a:gd name="connsiteY379" fmla="*/ 767431 h 1608850"/>
                <a:gd name="connsiteX380" fmla="*/ 3288412 w 12192000"/>
                <a:gd name="connsiteY380" fmla="*/ 767431 h 1608850"/>
                <a:gd name="connsiteX381" fmla="*/ 3288412 w 12192000"/>
                <a:gd name="connsiteY381" fmla="*/ 588004 h 1608850"/>
                <a:gd name="connsiteX382" fmla="*/ 3294492 w 12192000"/>
                <a:gd name="connsiteY382" fmla="*/ 581518 h 1608850"/>
                <a:gd name="connsiteX383" fmla="*/ 3367453 w 12192000"/>
                <a:gd name="connsiteY383" fmla="*/ 581518 h 1608850"/>
                <a:gd name="connsiteX384" fmla="*/ 3367453 w 12192000"/>
                <a:gd name="connsiteY384" fmla="*/ 590166 h 1608850"/>
                <a:gd name="connsiteX385" fmla="*/ 3377586 w 12192000"/>
                <a:gd name="connsiteY385" fmla="*/ 590166 h 1608850"/>
                <a:gd name="connsiteX386" fmla="*/ 3377586 w 12192000"/>
                <a:gd name="connsiteY386" fmla="*/ 704740 h 1608850"/>
                <a:gd name="connsiteX387" fmla="*/ 3399879 w 12192000"/>
                <a:gd name="connsiteY387" fmla="*/ 704740 h 1608850"/>
                <a:gd name="connsiteX388" fmla="*/ 3399879 w 12192000"/>
                <a:gd name="connsiteY388" fmla="*/ 637725 h 1608850"/>
                <a:gd name="connsiteX389" fmla="*/ 3426227 w 12192000"/>
                <a:gd name="connsiteY389" fmla="*/ 637725 h 1608850"/>
                <a:gd name="connsiteX390" fmla="*/ 3430279 w 12192000"/>
                <a:gd name="connsiteY390" fmla="*/ 633401 h 1608850"/>
                <a:gd name="connsiteX391" fmla="*/ 3438387 w 12192000"/>
                <a:gd name="connsiteY391" fmla="*/ 633401 h 1608850"/>
                <a:gd name="connsiteX392" fmla="*/ 3442439 w 12192000"/>
                <a:gd name="connsiteY392" fmla="*/ 637725 h 1608850"/>
                <a:gd name="connsiteX393" fmla="*/ 3464734 w 12192000"/>
                <a:gd name="connsiteY393" fmla="*/ 637725 h 1608850"/>
                <a:gd name="connsiteX394" fmla="*/ 3464734 w 12192000"/>
                <a:gd name="connsiteY394" fmla="*/ 520989 h 1608850"/>
                <a:gd name="connsiteX395" fmla="*/ 3521481 w 12192000"/>
                <a:gd name="connsiteY395" fmla="*/ 510180 h 1608850"/>
                <a:gd name="connsiteX396" fmla="*/ 3521481 w 12192000"/>
                <a:gd name="connsiteY396" fmla="*/ 511261 h 1608850"/>
                <a:gd name="connsiteX397" fmla="*/ 3521481 w 12192000"/>
                <a:gd name="connsiteY397" fmla="*/ 518827 h 1608850"/>
                <a:gd name="connsiteX398" fmla="*/ 3547828 w 12192000"/>
                <a:gd name="connsiteY398" fmla="*/ 518827 h 1608850"/>
                <a:gd name="connsiteX399" fmla="*/ 3547828 w 12192000"/>
                <a:gd name="connsiteY399" fmla="*/ 773917 h 1608850"/>
                <a:gd name="connsiteX400" fmla="*/ 3570122 w 12192000"/>
                <a:gd name="connsiteY400" fmla="*/ 773917 h 1608850"/>
                <a:gd name="connsiteX401" fmla="*/ 3570122 w 12192000"/>
                <a:gd name="connsiteY401" fmla="*/ 769593 h 1608850"/>
                <a:gd name="connsiteX402" fmla="*/ 3582282 w 12192000"/>
                <a:gd name="connsiteY402" fmla="*/ 769593 h 1608850"/>
                <a:gd name="connsiteX403" fmla="*/ 3582282 w 12192000"/>
                <a:gd name="connsiteY403" fmla="*/ 773917 h 1608850"/>
                <a:gd name="connsiteX404" fmla="*/ 3606602 w 12192000"/>
                <a:gd name="connsiteY404" fmla="*/ 773917 h 1608850"/>
                <a:gd name="connsiteX405" fmla="*/ 3606602 w 12192000"/>
                <a:gd name="connsiteY405" fmla="*/ 760946 h 1608850"/>
                <a:gd name="connsiteX406" fmla="*/ 3634975 w 12192000"/>
                <a:gd name="connsiteY406" fmla="*/ 760946 h 1608850"/>
                <a:gd name="connsiteX407" fmla="*/ 3647135 w 12192000"/>
                <a:gd name="connsiteY407" fmla="*/ 756622 h 1608850"/>
                <a:gd name="connsiteX408" fmla="*/ 3667403 w 12192000"/>
                <a:gd name="connsiteY408" fmla="*/ 760946 h 1608850"/>
                <a:gd name="connsiteX409" fmla="*/ 3667403 w 12192000"/>
                <a:gd name="connsiteY409" fmla="*/ 743652 h 1608850"/>
                <a:gd name="connsiteX410" fmla="*/ 3675510 w 12192000"/>
                <a:gd name="connsiteY410" fmla="*/ 743652 h 1608850"/>
                <a:gd name="connsiteX411" fmla="*/ 3675510 w 12192000"/>
                <a:gd name="connsiteY411" fmla="*/ 730681 h 1608850"/>
                <a:gd name="connsiteX412" fmla="*/ 3732257 w 12192000"/>
                <a:gd name="connsiteY412" fmla="*/ 730681 h 1608850"/>
                <a:gd name="connsiteX413" fmla="*/ 3732257 w 12192000"/>
                <a:gd name="connsiteY413" fmla="*/ 700416 h 1608850"/>
                <a:gd name="connsiteX414" fmla="*/ 3750497 w 12192000"/>
                <a:gd name="connsiteY414" fmla="*/ 700416 h 1608850"/>
                <a:gd name="connsiteX415" fmla="*/ 3750497 w 12192000"/>
                <a:gd name="connsiteY415" fmla="*/ 693931 h 1608850"/>
                <a:gd name="connsiteX416" fmla="*/ 3762657 w 12192000"/>
                <a:gd name="connsiteY416" fmla="*/ 693931 h 1608850"/>
                <a:gd name="connsiteX417" fmla="*/ 3762657 w 12192000"/>
                <a:gd name="connsiteY417" fmla="*/ 700416 h 1608850"/>
                <a:gd name="connsiteX418" fmla="*/ 3778870 w 12192000"/>
                <a:gd name="connsiteY418" fmla="*/ 700416 h 1608850"/>
                <a:gd name="connsiteX419" fmla="*/ 3778870 w 12192000"/>
                <a:gd name="connsiteY419" fmla="*/ 750137 h 1608850"/>
                <a:gd name="connsiteX420" fmla="*/ 3789470 w 12192000"/>
                <a:gd name="connsiteY420" fmla="*/ 750137 h 1608850"/>
                <a:gd name="connsiteX421" fmla="*/ 3789470 w 12192000"/>
                <a:gd name="connsiteY421" fmla="*/ 586174 h 1608850"/>
                <a:gd name="connsiteX422" fmla="*/ 3791390 w 12192000"/>
                <a:gd name="connsiteY422" fmla="*/ 586174 h 1608850"/>
                <a:gd name="connsiteX423" fmla="*/ 3791390 w 12192000"/>
                <a:gd name="connsiteY423" fmla="*/ 723865 h 1608850"/>
                <a:gd name="connsiteX424" fmla="*/ 3791390 w 12192000"/>
                <a:gd name="connsiteY424" fmla="*/ 750137 h 1608850"/>
                <a:gd name="connsiteX425" fmla="*/ 3806350 w 12192000"/>
                <a:gd name="connsiteY425" fmla="*/ 750137 h 1608850"/>
                <a:gd name="connsiteX426" fmla="*/ 3806350 w 12192000"/>
                <a:gd name="connsiteY426" fmla="*/ 742023 h 1608850"/>
                <a:gd name="connsiteX427" fmla="*/ 3811298 w 12192000"/>
                <a:gd name="connsiteY427" fmla="*/ 742023 h 1608850"/>
                <a:gd name="connsiteX428" fmla="*/ 3811298 w 12192000"/>
                <a:gd name="connsiteY428" fmla="*/ 724196 h 1608850"/>
                <a:gd name="connsiteX429" fmla="*/ 3849805 w 12192000"/>
                <a:gd name="connsiteY429" fmla="*/ 724196 h 1608850"/>
                <a:gd name="connsiteX430" fmla="*/ 3849805 w 12192000"/>
                <a:gd name="connsiteY430" fmla="*/ 693931 h 1608850"/>
                <a:gd name="connsiteX431" fmla="*/ 3888823 w 12192000"/>
                <a:gd name="connsiteY431" fmla="*/ 693931 h 1608850"/>
                <a:gd name="connsiteX432" fmla="*/ 3888823 w 12192000"/>
                <a:gd name="connsiteY432" fmla="*/ 690579 h 1608850"/>
                <a:gd name="connsiteX433" fmla="*/ 3887708 w 12192000"/>
                <a:gd name="connsiteY433" fmla="*/ 690579 h 1608850"/>
                <a:gd name="connsiteX434" fmla="*/ 3879906 w 12192000"/>
                <a:gd name="connsiteY434" fmla="*/ 690579 h 1608850"/>
                <a:gd name="connsiteX435" fmla="*/ 3879906 w 12192000"/>
                <a:gd name="connsiteY435" fmla="*/ 689443 h 1608850"/>
                <a:gd name="connsiteX436" fmla="*/ 3879906 w 12192000"/>
                <a:gd name="connsiteY436" fmla="*/ 681500 h 1608850"/>
                <a:gd name="connsiteX437" fmla="*/ 3881022 w 12192000"/>
                <a:gd name="connsiteY437" fmla="*/ 681500 h 1608850"/>
                <a:gd name="connsiteX438" fmla="*/ 3888823 w 12192000"/>
                <a:gd name="connsiteY438" fmla="*/ 681500 h 1608850"/>
                <a:gd name="connsiteX439" fmla="*/ 3888823 w 12192000"/>
                <a:gd name="connsiteY439" fmla="*/ 679986 h 1608850"/>
                <a:gd name="connsiteX440" fmla="*/ 3888823 w 12192000"/>
                <a:gd name="connsiteY440" fmla="*/ 669395 h 1608850"/>
                <a:gd name="connsiteX441" fmla="*/ 3887708 w 12192000"/>
                <a:gd name="connsiteY441" fmla="*/ 669395 h 1608850"/>
                <a:gd name="connsiteX442" fmla="*/ 3879906 w 12192000"/>
                <a:gd name="connsiteY442" fmla="*/ 669395 h 1608850"/>
                <a:gd name="connsiteX443" fmla="*/ 3879906 w 12192000"/>
                <a:gd name="connsiteY443" fmla="*/ 667882 h 1608850"/>
                <a:gd name="connsiteX444" fmla="*/ 3879906 w 12192000"/>
                <a:gd name="connsiteY444" fmla="*/ 657290 h 1608850"/>
                <a:gd name="connsiteX445" fmla="*/ 3881022 w 12192000"/>
                <a:gd name="connsiteY445" fmla="*/ 657290 h 1608850"/>
                <a:gd name="connsiteX446" fmla="*/ 3888823 w 12192000"/>
                <a:gd name="connsiteY446" fmla="*/ 657290 h 1608850"/>
                <a:gd name="connsiteX447" fmla="*/ 3888823 w 12192000"/>
                <a:gd name="connsiteY447" fmla="*/ 656156 h 1608850"/>
                <a:gd name="connsiteX448" fmla="*/ 3888823 w 12192000"/>
                <a:gd name="connsiteY448" fmla="*/ 648212 h 1608850"/>
                <a:gd name="connsiteX449" fmla="*/ 3887708 w 12192000"/>
                <a:gd name="connsiteY449" fmla="*/ 648212 h 1608850"/>
                <a:gd name="connsiteX450" fmla="*/ 3879906 w 12192000"/>
                <a:gd name="connsiteY450" fmla="*/ 648212 h 1608850"/>
                <a:gd name="connsiteX451" fmla="*/ 3879906 w 12192000"/>
                <a:gd name="connsiteY451" fmla="*/ 646698 h 1608850"/>
                <a:gd name="connsiteX452" fmla="*/ 3879906 w 12192000"/>
                <a:gd name="connsiteY452" fmla="*/ 636107 h 1608850"/>
                <a:gd name="connsiteX453" fmla="*/ 3881022 w 12192000"/>
                <a:gd name="connsiteY453" fmla="*/ 636107 h 1608850"/>
                <a:gd name="connsiteX454" fmla="*/ 3888823 w 12192000"/>
                <a:gd name="connsiteY454" fmla="*/ 636107 h 1608850"/>
                <a:gd name="connsiteX455" fmla="*/ 3888823 w 12192000"/>
                <a:gd name="connsiteY455" fmla="*/ 634594 h 1608850"/>
                <a:gd name="connsiteX456" fmla="*/ 3888823 w 12192000"/>
                <a:gd name="connsiteY456" fmla="*/ 624002 h 1608850"/>
                <a:gd name="connsiteX457" fmla="*/ 3887708 w 12192000"/>
                <a:gd name="connsiteY457" fmla="*/ 624002 h 1608850"/>
                <a:gd name="connsiteX458" fmla="*/ 3879906 w 12192000"/>
                <a:gd name="connsiteY458" fmla="*/ 624002 h 1608850"/>
                <a:gd name="connsiteX459" fmla="*/ 3879906 w 12192000"/>
                <a:gd name="connsiteY459" fmla="*/ 622489 h 1608850"/>
                <a:gd name="connsiteX460" fmla="*/ 3879906 w 12192000"/>
                <a:gd name="connsiteY460" fmla="*/ 611898 h 1608850"/>
                <a:gd name="connsiteX461" fmla="*/ 3881022 w 12192000"/>
                <a:gd name="connsiteY461" fmla="*/ 611898 h 1608850"/>
                <a:gd name="connsiteX462" fmla="*/ 3888823 w 12192000"/>
                <a:gd name="connsiteY462" fmla="*/ 611898 h 1608850"/>
                <a:gd name="connsiteX463" fmla="*/ 3888823 w 12192000"/>
                <a:gd name="connsiteY463" fmla="*/ 610763 h 1608850"/>
                <a:gd name="connsiteX464" fmla="*/ 3888823 w 12192000"/>
                <a:gd name="connsiteY464" fmla="*/ 602819 h 1608850"/>
                <a:gd name="connsiteX465" fmla="*/ 3887708 w 12192000"/>
                <a:gd name="connsiteY465" fmla="*/ 602819 h 1608850"/>
                <a:gd name="connsiteX466" fmla="*/ 3879906 w 12192000"/>
                <a:gd name="connsiteY466" fmla="*/ 602819 h 1608850"/>
                <a:gd name="connsiteX467" fmla="*/ 3879906 w 12192000"/>
                <a:gd name="connsiteY467" fmla="*/ 601307 h 1608850"/>
                <a:gd name="connsiteX468" fmla="*/ 3879906 w 12192000"/>
                <a:gd name="connsiteY468" fmla="*/ 590714 h 1608850"/>
                <a:gd name="connsiteX469" fmla="*/ 3881022 w 12192000"/>
                <a:gd name="connsiteY469" fmla="*/ 590714 h 1608850"/>
                <a:gd name="connsiteX470" fmla="*/ 3888823 w 12192000"/>
                <a:gd name="connsiteY470" fmla="*/ 590714 h 1608850"/>
                <a:gd name="connsiteX471" fmla="*/ 3888823 w 12192000"/>
                <a:gd name="connsiteY471" fmla="*/ 589202 h 1608850"/>
                <a:gd name="connsiteX472" fmla="*/ 3888823 w 12192000"/>
                <a:gd name="connsiteY472" fmla="*/ 578610 h 1608850"/>
                <a:gd name="connsiteX473" fmla="*/ 3887708 w 12192000"/>
                <a:gd name="connsiteY473" fmla="*/ 578610 h 1608850"/>
                <a:gd name="connsiteX474" fmla="*/ 3879906 w 12192000"/>
                <a:gd name="connsiteY474" fmla="*/ 578610 h 1608850"/>
                <a:gd name="connsiteX475" fmla="*/ 3879906 w 12192000"/>
                <a:gd name="connsiteY475" fmla="*/ 577096 h 1608850"/>
                <a:gd name="connsiteX476" fmla="*/ 3879906 w 12192000"/>
                <a:gd name="connsiteY476" fmla="*/ 566505 h 1608850"/>
                <a:gd name="connsiteX477" fmla="*/ 3881022 w 12192000"/>
                <a:gd name="connsiteY477" fmla="*/ 566505 h 1608850"/>
                <a:gd name="connsiteX478" fmla="*/ 3888823 w 12192000"/>
                <a:gd name="connsiteY478" fmla="*/ 566505 h 1608850"/>
                <a:gd name="connsiteX479" fmla="*/ 3888823 w 12192000"/>
                <a:gd name="connsiteY479" fmla="*/ 565370 h 1608850"/>
                <a:gd name="connsiteX480" fmla="*/ 3888823 w 12192000"/>
                <a:gd name="connsiteY480" fmla="*/ 557427 h 1608850"/>
                <a:gd name="connsiteX481" fmla="*/ 3887708 w 12192000"/>
                <a:gd name="connsiteY481" fmla="*/ 557427 h 1608850"/>
                <a:gd name="connsiteX482" fmla="*/ 3879906 w 12192000"/>
                <a:gd name="connsiteY482" fmla="*/ 557427 h 1608850"/>
                <a:gd name="connsiteX483" fmla="*/ 3879906 w 12192000"/>
                <a:gd name="connsiteY483" fmla="*/ 555914 h 1608850"/>
                <a:gd name="connsiteX484" fmla="*/ 3879906 w 12192000"/>
                <a:gd name="connsiteY484" fmla="*/ 545322 h 1608850"/>
                <a:gd name="connsiteX485" fmla="*/ 3881022 w 12192000"/>
                <a:gd name="connsiteY485" fmla="*/ 545322 h 1608850"/>
                <a:gd name="connsiteX486" fmla="*/ 3888823 w 12192000"/>
                <a:gd name="connsiteY486" fmla="*/ 545322 h 1608850"/>
                <a:gd name="connsiteX487" fmla="*/ 3887708 w 12192000"/>
                <a:gd name="connsiteY487" fmla="*/ 543053 h 1608850"/>
                <a:gd name="connsiteX488" fmla="*/ 3879906 w 12192000"/>
                <a:gd name="connsiteY488" fmla="*/ 527166 h 1608850"/>
                <a:gd name="connsiteX489" fmla="*/ 3879906 w 12192000"/>
                <a:gd name="connsiteY489" fmla="*/ 478746 h 1608850"/>
                <a:gd name="connsiteX490" fmla="*/ 4029251 w 12192000"/>
                <a:gd name="connsiteY490" fmla="*/ 478746 h 1608850"/>
                <a:gd name="connsiteX491" fmla="*/ 4042623 w 12192000"/>
                <a:gd name="connsiteY491" fmla="*/ 505982 h 1608850"/>
                <a:gd name="connsiteX492" fmla="*/ 4042623 w 12192000"/>
                <a:gd name="connsiteY492" fmla="*/ 566505 h 1608850"/>
                <a:gd name="connsiteX493" fmla="*/ 4041510 w 12192000"/>
                <a:gd name="connsiteY493" fmla="*/ 566505 h 1608850"/>
                <a:gd name="connsiteX494" fmla="*/ 4033708 w 12192000"/>
                <a:gd name="connsiteY494" fmla="*/ 566505 h 1608850"/>
                <a:gd name="connsiteX495" fmla="*/ 4033708 w 12192000"/>
                <a:gd name="connsiteY495" fmla="*/ 568018 h 1608850"/>
                <a:gd name="connsiteX496" fmla="*/ 4033708 w 12192000"/>
                <a:gd name="connsiteY496" fmla="*/ 578610 h 1608850"/>
                <a:gd name="connsiteX497" fmla="*/ 4034823 w 12192000"/>
                <a:gd name="connsiteY497" fmla="*/ 578610 h 1608850"/>
                <a:gd name="connsiteX498" fmla="*/ 4042623 w 12192000"/>
                <a:gd name="connsiteY498" fmla="*/ 578610 h 1608850"/>
                <a:gd name="connsiteX499" fmla="*/ 4042623 w 12192000"/>
                <a:gd name="connsiteY499" fmla="*/ 580123 h 1608850"/>
                <a:gd name="connsiteX500" fmla="*/ 4042623 w 12192000"/>
                <a:gd name="connsiteY500" fmla="*/ 590714 h 1608850"/>
                <a:gd name="connsiteX501" fmla="*/ 4041510 w 12192000"/>
                <a:gd name="connsiteY501" fmla="*/ 590714 h 1608850"/>
                <a:gd name="connsiteX502" fmla="*/ 4033708 w 12192000"/>
                <a:gd name="connsiteY502" fmla="*/ 590714 h 1608850"/>
                <a:gd name="connsiteX503" fmla="*/ 4033708 w 12192000"/>
                <a:gd name="connsiteY503" fmla="*/ 592227 h 1608850"/>
                <a:gd name="connsiteX504" fmla="*/ 4033708 w 12192000"/>
                <a:gd name="connsiteY504" fmla="*/ 602819 h 1608850"/>
                <a:gd name="connsiteX505" fmla="*/ 4034823 w 12192000"/>
                <a:gd name="connsiteY505" fmla="*/ 602819 h 1608850"/>
                <a:gd name="connsiteX506" fmla="*/ 4042623 w 12192000"/>
                <a:gd name="connsiteY506" fmla="*/ 602819 h 1608850"/>
                <a:gd name="connsiteX507" fmla="*/ 4042623 w 12192000"/>
                <a:gd name="connsiteY507" fmla="*/ 603955 h 1608850"/>
                <a:gd name="connsiteX508" fmla="*/ 4042623 w 12192000"/>
                <a:gd name="connsiteY508" fmla="*/ 611898 h 1608850"/>
                <a:gd name="connsiteX509" fmla="*/ 4041510 w 12192000"/>
                <a:gd name="connsiteY509" fmla="*/ 611898 h 1608850"/>
                <a:gd name="connsiteX510" fmla="*/ 4033708 w 12192000"/>
                <a:gd name="connsiteY510" fmla="*/ 611898 h 1608850"/>
                <a:gd name="connsiteX511" fmla="*/ 4033708 w 12192000"/>
                <a:gd name="connsiteY511" fmla="*/ 613411 h 1608850"/>
                <a:gd name="connsiteX512" fmla="*/ 4033708 w 12192000"/>
                <a:gd name="connsiteY512" fmla="*/ 624002 h 1608850"/>
                <a:gd name="connsiteX513" fmla="*/ 4034823 w 12192000"/>
                <a:gd name="connsiteY513" fmla="*/ 624002 h 1608850"/>
                <a:gd name="connsiteX514" fmla="*/ 4042623 w 12192000"/>
                <a:gd name="connsiteY514" fmla="*/ 624002 h 1608850"/>
                <a:gd name="connsiteX515" fmla="*/ 4042623 w 12192000"/>
                <a:gd name="connsiteY515" fmla="*/ 625516 h 1608850"/>
                <a:gd name="connsiteX516" fmla="*/ 4042623 w 12192000"/>
                <a:gd name="connsiteY516" fmla="*/ 636107 h 1608850"/>
                <a:gd name="connsiteX517" fmla="*/ 4041510 w 12192000"/>
                <a:gd name="connsiteY517" fmla="*/ 636107 h 1608850"/>
                <a:gd name="connsiteX518" fmla="*/ 4033708 w 12192000"/>
                <a:gd name="connsiteY518" fmla="*/ 636107 h 1608850"/>
                <a:gd name="connsiteX519" fmla="*/ 4033708 w 12192000"/>
                <a:gd name="connsiteY519" fmla="*/ 637620 h 1608850"/>
                <a:gd name="connsiteX520" fmla="*/ 4033708 w 12192000"/>
                <a:gd name="connsiteY520" fmla="*/ 648212 h 1608850"/>
                <a:gd name="connsiteX521" fmla="*/ 4034823 w 12192000"/>
                <a:gd name="connsiteY521" fmla="*/ 648212 h 1608850"/>
                <a:gd name="connsiteX522" fmla="*/ 4042623 w 12192000"/>
                <a:gd name="connsiteY522" fmla="*/ 648212 h 1608850"/>
                <a:gd name="connsiteX523" fmla="*/ 4042623 w 12192000"/>
                <a:gd name="connsiteY523" fmla="*/ 649346 h 1608850"/>
                <a:gd name="connsiteX524" fmla="*/ 4042623 w 12192000"/>
                <a:gd name="connsiteY524" fmla="*/ 657290 h 1608850"/>
                <a:gd name="connsiteX525" fmla="*/ 4041510 w 12192000"/>
                <a:gd name="connsiteY525" fmla="*/ 657290 h 1608850"/>
                <a:gd name="connsiteX526" fmla="*/ 4033708 w 12192000"/>
                <a:gd name="connsiteY526" fmla="*/ 657290 h 1608850"/>
                <a:gd name="connsiteX527" fmla="*/ 4033708 w 12192000"/>
                <a:gd name="connsiteY527" fmla="*/ 658804 h 1608850"/>
                <a:gd name="connsiteX528" fmla="*/ 4033708 w 12192000"/>
                <a:gd name="connsiteY528" fmla="*/ 669395 h 1608850"/>
                <a:gd name="connsiteX529" fmla="*/ 4034823 w 12192000"/>
                <a:gd name="connsiteY529" fmla="*/ 669395 h 1608850"/>
                <a:gd name="connsiteX530" fmla="*/ 4042623 w 12192000"/>
                <a:gd name="connsiteY530" fmla="*/ 669395 h 1608850"/>
                <a:gd name="connsiteX531" fmla="*/ 4042623 w 12192000"/>
                <a:gd name="connsiteY531" fmla="*/ 670908 h 1608850"/>
                <a:gd name="connsiteX532" fmla="*/ 4042623 w 12192000"/>
                <a:gd name="connsiteY532" fmla="*/ 681500 h 1608850"/>
                <a:gd name="connsiteX533" fmla="*/ 4041510 w 12192000"/>
                <a:gd name="connsiteY533" fmla="*/ 681500 h 1608850"/>
                <a:gd name="connsiteX534" fmla="*/ 4033708 w 12192000"/>
                <a:gd name="connsiteY534" fmla="*/ 681500 h 1608850"/>
                <a:gd name="connsiteX535" fmla="*/ 4033708 w 12192000"/>
                <a:gd name="connsiteY535" fmla="*/ 682634 h 1608850"/>
                <a:gd name="connsiteX536" fmla="*/ 4033708 w 12192000"/>
                <a:gd name="connsiteY536" fmla="*/ 690579 h 1608850"/>
                <a:gd name="connsiteX537" fmla="*/ 4034823 w 12192000"/>
                <a:gd name="connsiteY537" fmla="*/ 690579 h 1608850"/>
                <a:gd name="connsiteX538" fmla="*/ 4042623 w 12192000"/>
                <a:gd name="connsiteY538" fmla="*/ 690579 h 1608850"/>
                <a:gd name="connsiteX539" fmla="*/ 4042623 w 12192000"/>
                <a:gd name="connsiteY539" fmla="*/ 692091 h 1608850"/>
                <a:gd name="connsiteX540" fmla="*/ 4042623 w 12192000"/>
                <a:gd name="connsiteY540" fmla="*/ 702682 h 1608850"/>
                <a:gd name="connsiteX541" fmla="*/ 4041510 w 12192000"/>
                <a:gd name="connsiteY541" fmla="*/ 702682 h 1608850"/>
                <a:gd name="connsiteX542" fmla="*/ 4033708 w 12192000"/>
                <a:gd name="connsiteY542" fmla="*/ 702682 h 1608850"/>
                <a:gd name="connsiteX543" fmla="*/ 4033708 w 12192000"/>
                <a:gd name="connsiteY543" fmla="*/ 704195 h 1608850"/>
                <a:gd name="connsiteX544" fmla="*/ 4033708 w 12192000"/>
                <a:gd name="connsiteY544" fmla="*/ 714788 h 1608850"/>
                <a:gd name="connsiteX545" fmla="*/ 4034823 w 12192000"/>
                <a:gd name="connsiteY545" fmla="*/ 714788 h 1608850"/>
                <a:gd name="connsiteX546" fmla="*/ 4042623 w 12192000"/>
                <a:gd name="connsiteY546" fmla="*/ 714788 h 1608850"/>
                <a:gd name="connsiteX547" fmla="*/ 4042623 w 12192000"/>
                <a:gd name="connsiteY547" fmla="*/ 716300 h 1608850"/>
                <a:gd name="connsiteX548" fmla="*/ 4042623 w 12192000"/>
                <a:gd name="connsiteY548" fmla="*/ 726892 h 1608850"/>
                <a:gd name="connsiteX549" fmla="*/ 4041510 w 12192000"/>
                <a:gd name="connsiteY549" fmla="*/ 726892 h 1608850"/>
                <a:gd name="connsiteX550" fmla="*/ 4033708 w 12192000"/>
                <a:gd name="connsiteY550" fmla="*/ 726892 h 1608850"/>
                <a:gd name="connsiteX551" fmla="*/ 4033708 w 12192000"/>
                <a:gd name="connsiteY551" fmla="*/ 728027 h 1608850"/>
                <a:gd name="connsiteX552" fmla="*/ 4033708 w 12192000"/>
                <a:gd name="connsiteY552" fmla="*/ 735970 h 1608850"/>
                <a:gd name="connsiteX553" fmla="*/ 4034823 w 12192000"/>
                <a:gd name="connsiteY553" fmla="*/ 735970 h 1608850"/>
                <a:gd name="connsiteX554" fmla="*/ 4042623 w 12192000"/>
                <a:gd name="connsiteY554" fmla="*/ 735970 h 1608850"/>
                <a:gd name="connsiteX555" fmla="*/ 4042623 w 12192000"/>
                <a:gd name="connsiteY555" fmla="*/ 737484 h 1608850"/>
                <a:gd name="connsiteX556" fmla="*/ 4042623 w 12192000"/>
                <a:gd name="connsiteY556" fmla="*/ 748075 h 1608850"/>
                <a:gd name="connsiteX557" fmla="*/ 4041510 w 12192000"/>
                <a:gd name="connsiteY557" fmla="*/ 748075 h 1608850"/>
                <a:gd name="connsiteX558" fmla="*/ 4033708 w 12192000"/>
                <a:gd name="connsiteY558" fmla="*/ 748075 h 1608850"/>
                <a:gd name="connsiteX559" fmla="*/ 4033708 w 12192000"/>
                <a:gd name="connsiteY559" fmla="*/ 749588 h 1608850"/>
                <a:gd name="connsiteX560" fmla="*/ 4033708 w 12192000"/>
                <a:gd name="connsiteY560" fmla="*/ 760181 h 1608850"/>
                <a:gd name="connsiteX561" fmla="*/ 4034823 w 12192000"/>
                <a:gd name="connsiteY561" fmla="*/ 760181 h 1608850"/>
                <a:gd name="connsiteX562" fmla="*/ 4042623 w 12192000"/>
                <a:gd name="connsiteY562" fmla="*/ 760181 h 1608850"/>
                <a:gd name="connsiteX563" fmla="*/ 4042623 w 12192000"/>
                <a:gd name="connsiteY563" fmla="*/ 761314 h 1608850"/>
                <a:gd name="connsiteX564" fmla="*/ 4042623 w 12192000"/>
                <a:gd name="connsiteY564" fmla="*/ 769258 h 1608850"/>
                <a:gd name="connsiteX565" fmla="*/ 4041510 w 12192000"/>
                <a:gd name="connsiteY565" fmla="*/ 769258 h 1608850"/>
                <a:gd name="connsiteX566" fmla="*/ 4033708 w 12192000"/>
                <a:gd name="connsiteY566" fmla="*/ 769258 h 1608850"/>
                <a:gd name="connsiteX567" fmla="*/ 4033708 w 12192000"/>
                <a:gd name="connsiteY567" fmla="*/ 770772 h 1608850"/>
                <a:gd name="connsiteX568" fmla="*/ 4033708 w 12192000"/>
                <a:gd name="connsiteY568" fmla="*/ 781363 h 1608850"/>
                <a:gd name="connsiteX569" fmla="*/ 4034823 w 12192000"/>
                <a:gd name="connsiteY569" fmla="*/ 781363 h 1608850"/>
                <a:gd name="connsiteX570" fmla="*/ 4042623 w 12192000"/>
                <a:gd name="connsiteY570" fmla="*/ 781363 h 1608850"/>
                <a:gd name="connsiteX571" fmla="*/ 4042623 w 12192000"/>
                <a:gd name="connsiteY571" fmla="*/ 782876 h 1608850"/>
                <a:gd name="connsiteX572" fmla="*/ 4042623 w 12192000"/>
                <a:gd name="connsiteY572" fmla="*/ 793468 h 1608850"/>
                <a:gd name="connsiteX573" fmla="*/ 4041510 w 12192000"/>
                <a:gd name="connsiteY573" fmla="*/ 793468 h 1608850"/>
                <a:gd name="connsiteX574" fmla="*/ 4033708 w 12192000"/>
                <a:gd name="connsiteY574" fmla="*/ 793468 h 1608850"/>
                <a:gd name="connsiteX575" fmla="*/ 4033708 w 12192000"/>
                <a:gd name="connsiteY575" fmla="*/ 794981 h 1608850"/>
                <a:gd name="connsiteX576" fmla="*/ 4033708 w 12192000"/>
                <a:gd name="connsiteY576" fmla="*/ 805572 h 1608850"/>
                <a:gd name="connsiteX577" fmla="*/ 4034823 w 12192000"/>
                <a:gd name="connsiteY577" fmla="*/ 805572 h 1608850"/>
                <a:gd name="connsiteX578" fmla="*/ 4042623 w 12192000"/>
                <a:gd name="connsiteY578" fmla="*/ 805572 h 1608850"/>
                <a:gd name="connsiteX579" fmla="*/ 4042623 w 12192000"/>
                <a:gd name="connsiteY579" fmla="*/ 806707 h 1608850"/>
                <a:gd name="connsiteX580" fmla="*/ 4042623 w 12192000"/>
                <a:gd name="connsiteY580" fmla="*/ 814651 h 1608850"/>
                <a:gd name="connsiteX581" fmla="*/ 4041510 w 12192000"/>
                <a:gd name="connsiteY581" fmla="*/ 814651 h 1608850"/>
                <a:gd name="connsiteX582" fmla="*/ 4033708 w 12192000"/>
                <a:gd name="connsiteY582" fmla="*/ 814651 h 1608850"/>
                <a:gd name="connsiteX583" fmla="*/ 4033708 w 12192000"/>
                <a:gd name="connsiteY583" fmla="*/ 816163 h 1608850"/>
                <a:gd name="connsiteX584" fmla="*/ 4033708 w 12192000"/>
                <a:gd name="connsiteY584" fmla="*/ 826756 h 1608850"/>
                <a:gd name="connsiteX585" fmla="*/ 4058227 w 12192000"/>
                <a:gd name="connsiteY585" fmla="*/ 853992 h 1608850"/>
                <a:gd name="connsiteX586" fmla="*/ 4057113 w 12192000"/>
                <a:gd name="connsiteY586" fmla="*/ 860044 h 1608850"/>
                <a:gd name="connsiteX587" fmla="*/ 4049311 w 12192000"/>
                <a:gd name="connsiteY587" fmla="*/ 860044 h 1608850"/>
                <a:gd name="connsiteX588" fmla="*/ 4049311 w 12192000"/>
                <a:gd name="connsiteY588" fmla="*/ 893331 h 1608850"/>
                <a:gd name="connsiteX589" fmla="*/ 4050427 w 12192000"/>
                <a:gd name="connsiteY589" fmla="*/ 893331 h 1608850"/>
                <a:gd name="connsiteX590" fmla="*/ 4058227 w 12192000"/>
                <a:gd name="connsiteY590" fmla="*/ 893331 h 1608850"/>
                <a:gd name="connsiteX591" fmla="*/ 4058227 w 12192000"/>
                <a:gd name="connsiteY591" fmla="*/ 891440 h 1608850"/>
                <a:gd name="connsiteX592" fmla="*/ 4058227 w 12192000"/>
                <a:gd name="connsiteY592" fmla="*/ 878201 h 1608850"/>
                <a:gd name="connsiteX593" fmla="*/ 4059342 w 12192000"/>
                <a:gd name="connsiteY593" fmla="*/ 877444 h 1608850"/>
                <a:gd name="connsiteX594" fmla="*/ 4067142 w 12192000"/>
                <a:gd name="connsiteY594" fmla="*/ 872149 h 1608850"/>
                <a:gd name="connsiteX595" fmla="*/ 4069094 w 12192000"/>
                <a:gd name="connsiteY595" fmla="*/ 872149 h 1608850"/>
                <a:gd name="connsiteX596" fmla="*/ 4082747 w 12192000"/>
                <a:gd name="connsiteY596" fmla="*/ 872149 h 1608850"/>
                <a:gd name="connsiteX597" fmla="*/ 4082747 w 12192000"/>
                <a:gd name="connsiteY597" fmla="*/ 873661 h 1608850"/>
                <a:gd name="connsiteX598" fmla="*/ 4082747 w 12192000"/>
                <a:gd name="connsiteY598" fmla="*/ 884253 h 1608850"/>
                <a:gd name="connsiteX599" fmla="*/ 4084419 w 12192000"/>
                <a:gd name="connsiteY599" fmla="*/ 884253 h 1608850"/>
                <a:gd name="connsiteX600" fmla="*/ 4096121 w 12192000"/>
                <a:gd name="connsiteY600" fmla="*/ 884253 h 1608850"/>
                <a:gd name="connsiteX601" fmla="*/ 4097235 w 12192000"/>
                <a:gd name="connsiteY601" fmla="*/ 890305 h 1608850"/>
                <a:gd name="connsiteX602" fmla="*/ 4105038 w 12192000"/>
                <a:gd name="connsiteY602" fmla="*/ 890305 h 1608850"/>
                <a:gd name="connsiteX603" fmla="*/ 4129555 w 12192000"/>
                <a:gd name="connsiteY603" fmla="*/ 932671 h 1608850"/>
                <a:gd name="connsiteX604" fmla="*/ 4129555 w 12192000"/>
                <a:gd name="connsiteY604" fmla="*/ 951821 h 1608850"/>
                <a:gd name="connsiteX605" fmla="*/ 4129555 w 12192000"/>
                <a:gd name="connsiteY605" fmla="*/ 970823 h 1608850"/>
                <a:gd name="connsiteX606" fmla="*/ 4138472 w 12192000"/>
                <a:gd name="connsiteY606" fmla="*/ 970823 h 1608850"/>
                <a:gd name="connsiteX607" fmla="*/ 4138472 w 12192000"/>
                <a:gd name="connsiteY607" fmla="*/ 956881 h 1608850"/>
                <a:gd name="connsiteX608" fmla="*/ 4139308 w 12192000"/>
                <a:gd name="connsiteY608" fmla="*/ 956881 h 1608850"/>
                <a:gd name="connsiteX609" fmla="*/ 4145159 w 12192000"/>
                <a:gd name="connsiteY609" fmla="*/ 956881 h 1608850"/>
                <a:gd name="connsiteX610" fmla="*/ 4145159 w 12192000"/>
                <a:gd name="connsiteY610" fmla="*/ 958394 h 1608850"/>
                <a:gd name="connsiteX611" fmla="*/ 4145159 w 12192000"/>
                <a:gd name="connsiteY611" fmla="*/ 968985 h 1608850"/>
                <a:gd name="connsiteX612" fmla="*/ 4154075 w 12192000"/>
                <a:gd name="connsiteY612" fmla="*/ 905436 h 1608850"/>
                <a:gd name="connsiteX613" fmla="*/ 4191968 w 12192000"/>
                <a:gd name="connsiteY613" fmla="*/ 905436 h 1608850"/>
                <a:gd name="connsiteX614" fmla="*/ 4191968 w 12192000"/>
                <a:gd name="connsiteY614" fmla="*/ 808599 h 1608850"/>
                <a:gd name="connsiteX615" fmla="*/ 4227631 w 12192000"/>
                <a:gd name="connsiteY615" fmla="*/ 808599 h 1608850"/>
                <a:gd name="connsiteX616" fmla="*/ 4227631 w 12192000"/>
                <a:gd name="connsiteY616" fmla="*/ 807464 h 1608850"/>
                <a:gd name="connsiteX617" fmla="*/ 4227631 w 12192000"/>
                <a:gd name="connsiteY617" fmla="*/ 799520 h 1608850"/>
                <a:gd name="connsiteX618" fmla="*/ 4249922 w 12192000"/>
                <a:gd name="connsiteY618" fmla="*/ 799520 h 1608850"/>
                <a:gd name="connsiteX619" fmla="*/ 4249922 w 12192000"/>
                <a:gd name="connsiteY619" fmla="*/ 748075 h 1608850"/>
                <a:gd name="connsiteX620" fmla="*/ 4245463 w 12192000"/>
                <a:gd name="connsiteY620" fmla="*/ 745805 h 1608850"/>
                <a:gd name="connsiteX621" fmla="*/ 4245463 w 12192000"/>
                <a:gd name="connsiteY621" fmla="*/ 729918 h 1608850"/>
                <a:gd name="connsiteX622" fmla="*/ 4249922 w 12192000"/>
                <a:gd name="connsiteY622" fmla="*/ 732945 h 1608850"/>
                <a:gd name="connsiteX623" fmla="*/ 4254381 w 12192000"/>
                <a:gd name="connsiteY623" fmla="*/ 702682 h 1608850"/>
                <a:gd name="connsiteX624" fmla="*/ 4258839 w 12192000"/>
                <a:gd name="connsiteY624" fmla="*/ 732945 h 1608850"/>
                <a:gd name="connsiteX625" fmla="*/ 4261346 w 12192000"/>
                <a:gd name="connsiteY625" fmla="*/ 728783 h 1608850"/>
                <a:gd name="connsiteX626" fmla="*/ 4263297 w 12192000"/>
                <a:gd name="connsiteY626" fmla="*/ 720840 h 1608850"/>
                <a:gd name="connsiteX627" fmla="*/ 4263853 w 12192000"/>
                <a:gd name="connsiteY627" fmla="*/ 719327 h 1608850"/>
                <a:gd name="connsiteX628" fmla="*/ 4267754 w 12192000"/>
                <a:gd name="connsiteY628" fmla="*/ 708734 h 1608850"/>
                <a:gd name="connsiteX629" fmla="*/ 4268311 w 12192000"/>
                <a:gd name="connsiteY629" fmla="*/ 707222 h 1608850"/>
                <a:gd name="connsiteX630" fmla="*/ 4272213 w 12192000"/>
                <a:gd name="connsiteY630" fmla="*/ 696631 h 1608850"/>
                <a:gd name="connsiteX631" fmla="*/ 4273605 w 12192000"/>
                <a:gd name="connsiteY631" fmla="*/ 695495 h 1608850"/>
                <a:gd name="connsiteX632" fmla="*/ 4283357 w 12192000"/>
                <a:gd name="connsiteY632" fmla="*/ 687552 h 1608850"/>
                <a:gd name="connsiteX633" fmla="*/ 4285030 w 12192000"/>
                <a:gd name="connsiteY633" fmla="*/ 686039 h 1608850"/>
                <a:gd name="connsiteX634" fmla="*/ 4296732 w 12192000"/>
                <a:gd name="connsiteY634" fmla="*/ 675447 h 1608850"/>
                <a:gd name="connsiteX635" fmla="*/ 4297568 w 12192000"/>
                <a:gd name="connsiteY635" fmla="*/ 673934 h 1608850"/>
                <a:gd name="connsiteX636" fmla="*/ 4303418 w 12192000"/>
                <a:gd name="connsiteY636" fmla="*/ 663343 h 1608850"/>
                <a:gd name="connsiteX637" fmla="*/ 4303976 w 12192000"/>
                <a:gd name="connsiteY637" fmla="*/ 660695 h 1608850"/>
                <a:gd name="connsiteX638" fmla="*/ 4307877 w 12192000"/>
                <a:gd name="connsiteY638" fmla="*/ 642159 h 1608850"/>
                <a:gd name="connsiteX639" fmla="*/ 4308435 w 12192000"/>
                <a:gd name="connsiteY639" fmla="*/ 644807 h 1608850"/>
                <a:gd name="connsiteX640" fmla="*/ 4312335 w 12192000"/>
                <a:gd name="connsiteY640" fmla="*/ 663343 h 1608850"/>
                <a:gd name="connsiteX641" fmla="*/ 4312893 w 12192000"/>
                <a:gd name="connsiteY641" fmla="*/ 664477 h 1608850"/>
                <a:gd name="connsiteX642" fmla="*/ 4316793 w 12192000"/>
                <a:gd name="connsiteY642" fmla="*/ 672421 h 1608850"/>
                <a:gd name="connsiteX643" fmla="*/ 4318186 w 12192000"/>
                <a:gd name="connsiteY643" fmla="*/ 673934 h 1608850"/>
                <a:gd name="connsiteX644" fmla="*/ 4327938 w 12192000"/>
                <a:gd name="connsiteY644" fmla="*/ 684525 h 1608850"/>
                <a:gd name="connsiteX645" fmla="*/ 4329054 w 12192000"/>
                <a:gd name="connsiteY645" fmla="*/ 686039 h 1608850"/>
                <a:gd name="connsiteX646" fmla="*/ 4336853 w 12192000"/>
                <a:gd name="connsiteY646" fmla="*/ 696631 h 1608850"/>
                <a:gd name="connsiteX647" fmla="*/ 4337969 w 12192000"/>
                <a:gd name="connsiteY647" fmla="*/ 698143 h 1608850"/>
                <a:gd name="connsiteX648" fmla="*/ 4345771 w 12192000"/>
                <a:gd name="connsiteY648" fmla="*/ 708734 h 1608850"/>
                <a:gd name="connsiteX649" fmla="*/ 4346049 w 12192000"/>
                <a:gd name="connsiteY649" fmla="*/ 710248 h 1608850"/>
                <a:gd name="connsiteX650" fmla="*/ 4347998 w 12192000"/>
                <a:gd name="connsiteY650" fmla="*/ 720840 h 1608850"/>
                <a:gd name="connsiteX651" fmla="*/ 4348277 w 12192000"/>
                <a:gd name="connsiteY651" fmla="*/ 722352 h 1608850"/>
                <a:gd name="connsiteX652" fmla="*/ 4350228 w 12192000"/>
                <a:gd name="connsiteY652" fmla="*/ 732945 h 1608850"/>
                <a:gd name="connsiteX653" fmla="*/ 4356914 w 12192000"/>
                <a:gd name="connsiteY653" fmla="*/ 702682 h 1608850"/>
                <a:gd name="connsiteX654" fmla="*/ 4361373 w 12192000"/>
                <a:gd name="connsiteY654" fmla="*/ 732945 h 1608850"/>
                <a:gd name="connsiteX655" fmla="*/ 4365830 w 12192000"/>
                <a:gd name="connsiteY655" fmla="*/ 735214 h 1608850"/>
                <a:gd name="connsiteX656" fmla="*/ 4365830 w 12192000"/>
                <a:gd name="connsiteY656" fmla="*/ 751102 h 1608850"/>
                <a:gd name="connsiteX657" fmla="*/ 4361373 w 12192000"/>
                <a:gd name="connsiteY657" fmla="*/ 793468 h 1608850"/>
                <a:gd name="connsiteX658" fmla="*/ 4362489 w 12192000"/>
                <a:gd name="connsiteY658" fmla="*/ 793468 h 1608850"/>
                <a:gd name="connsiteX659" fmla="*/ 4370289 w 12192000"/>
                <a:gd name="connsiteY659" fmla="*/ 793468 h 1608850"/>
                <a:gd name="connsiteX660" fmla="*/ 4371126 w 12192000"/>
                <a:gd name="connsiteY660" fmla="*/ 799520 h 1608850"/>
                <a:gd name="connsiteX661" fmla="*/ 4376976 w 12192000"/>
                <a:gd name="connsiteY661" fmla="*/ 799520 h 1608850"/>
                <a:gd name="connsiteX662" fmla="*/ 4376976 w 12192000"/>
                <a:gd name="connsiteY662" fmla="*/ 798007 h 1608850"/>
                <a:gd name="connsiteX663" fmla="*/ 4376976 w 12192000"/>
                <a:gd name="connsiteY663" fmla="*/ 787415 h 1608850"/>
                <a:gd name="connsiteX664" fmla="*/ 4379206 w 12192000"/>
                <a:gd name="connsiteY664" fmla="*/ 787415 h 1608850"/>
                <a:gd name="connsiteX665" fmla="*/ 4394808 w 12192000"/>
                <a:gd name="connsiteY665" fmla="*/ 787415 h 1608850"/>
                <a:gd name="connsiteX666" fmla="*/ 4394808 w 12192000"/>
                <a:gd name="connsiteY666" fmla="*/ 784767 h 1608850"/>
                <a:gd name="connsiteX667" fmla="*/ 4394808 w 12192000"/>
                <a:gd name="connsiteY667" fmla="*/ 766232 h 1608850"/>
                <a:gd name="connsiteX668" fmla="*/ 4432702 w 12192000"/>
                <a:gd name="connsiteY668" fmla="*/ 766232 h 1608850"/>
                <a:gd name="connsiteX669" fmla="*/ 4432702 w 12192000"/>
                <a:gd name="connsiteY669" fmla="*/ 768124 h 1608850"/>
                <a:gd name="connsiteX670" fmla="*/ 4432702 w 12192000"/>
                <a:gd name="connsiteY670" fmla="*/ 781363 h 1608850"/>
                <a:gd name="connsiteX671" fmla="*/ 4452762 w 12192000"/>
                <a:gd name="connsiteY671" fmla="*/ 781363 h 1608850"/>
                <a:gd name="connsiteX672" fmla="*/ 4452762 w 12192000"/>
                <a:gd name="connsiteY672" fmla="*/ 784390 h 1608850"/>
                <a:gd name="connsiteX673" fmla="*/ 4452762 w 12192000"/>
                <a:gd name="connsiteY673" fmla="*/ 805572 h 1608850"/>
                <a:gd name="connsiteX674" fmla="*/ 4448306 w 12192000"/>
                <a:gd name="connsiteY674" fmla="*/ 806707 h 1608850"/>
                <a:gd name="connsiteX675" fmla="*/ 4448306 w 12192000"/>
                <a:gd name="connsiteY675" fmla="*/ 814651 h 1608850"/>
                <a:gd name="connsiteX676" fmla="*/ 4452762 w 12192000"/>
                <a:gd name="connsiteY676" fmla="*/ 816921 h 1608850"/>
                <a:gd name="connsiteX677" fmla="*/ 4452762 w 12192000"/>
                <a:gd name="connsiteY677" fmla="*/ 832808 h 1608850"/>
                <a:gd name="connsiteX678" fmla="*/ 4448306 w 12192000"/>
                <a:gd name="connsiteY678" fmla="*/ 838860 h 1608850"/>
                <a:gd name="connsiteX679" fmla="*/ 4448306 w 12192000"/>
                <a:gd name="connsiteY679" fmla="*/ 911488 h 1608850"/>
                <a:gd name="connsiteX680" fmla="*/ 4450255 w 12192000"/>
                <a:gd name="connsiteY680" fmla="*/ 911488 h 1608850"/>
                <a:gd name="connsiteX681" fmla="*/ 4463908 w 12192000"/>
                <a:gd name="connsiteY681" fmla="*/ 911488 h 1608850"/>
                <a:gd name="connsiteX682" fmla="*/ 4465579 w 12192000"/>
                <a:gd name="connsiteY682" fmla="*/ 917540 h 1608850"/>
                <a:gd name="connsiteX683" fmla="*/ 4477282 w 12192000"/>
                <a:gd name="connsiteY683" fmla="*/ 917540 h 1608850"/>
                <a:gd name="connsiteX684" fmla="*/ 4477282 w 12192000"/>
                <a:gd name="connsiteY684" fmla="*/ 920188 h 1608850"/>
                <a:gd name="connsiteX685" fmla="*/ 4477282 w 12192000"/>
                <a:gd name="connsiteY685" fmla="*/ 938724 h 1608850"/>
                <a:gd name="connsiteX686" fmla="*/ 4478955 w 12192000"/>
                <a:gd name="connsiteY686" fmla="*/ 938724 h 1608850"/>
                <a:gd name="connsiteX687" fmla="*/ 4490656 w 12192000"/>
                <a:gd name="connsiteY687" fmla="*/ 938724 h 1608850"/>
                <a:gd name="connsiteX688" fmla="*/ 4490656 w 12192000"/>
                <a:gd name="connsiteY688" fmla="*/ 936076 h 1608850"/>
                <a:gd name="connsiteX689" fmla="*/ 4490656 w 12192000"/>
                <a:gd name="connsiteY689" fmla="*/ 917540 h 1608850"/>
                <a:gd name="connsiteX690" fmla="*/ 4492605 w 12192000"/>
                <a:gd name="connsiteY690" fmla="*/ 916028 h 1608850"/>
                <a:gd name="connsiteX691" fmla="*/ 4506258 w 12192000"/>
                <a:gd name="connsiteY691" fmla="*/ 905436 h 1608850"/>
                <a:gd name="connsiteX692" fmla="*/ 4506258 w 12192000"/>
                <a:gd name="connsiteY692" fmla="*/ 878201 h 1608850"/>
                <a:gd name="connsiteX693" fmla="*/ 4501802 w 12192000"/>
                <a:gd name="connsiteY693" fmla="*/ 847938 h 1608850"/>
                <a:gd name="connsiteX694" fmla="*/ 4502914 w 12192000"/>
                <a:gd name="connsiteY694" fmla="*/ 847938 h 1608850"/>
                <a:gd name="connsiteX695" fmla="*/ 4510717 w 12192000"/>
                <a:gd name="connsiteY695" fmla="*/ 847938 h 1608850"/>
                <a:gd name="connsiteX696" fmla="*/ 4530778 w 12192000"/>
                <a:gd name="connsiteY696" fmla="*/ 844913 h 1608850"/>
                <a:gd name="connsiteX697" fmla="*/ 4530778 w 12192000"/>
                <a:gd name="connsiteY697" fmla="*/ 843399 h 1608850"/>
                <a:gd name="connsiteX698" fmla="*/ 4530778 w 12192000"/>
                <a:gd name="connsiteY698" fmla="*/ 832808 h 1608850"/>
                <a:gd name="connsiteX699" fmla="*/ 4532451 w 12192000"/>
                <a:gd name="connsiteY699" fmla="*/ 832808 h 1608850"/>
                <a:gd name="connsiteX700" fmla="*/ 4544152 w 12192000"/>
                <a:gd name="connsiteY700" fmla="*/ 832808 h 1608850"/>
                <a:gd name="connsiteX701" fmla="*/ 4544152 w 12192000"/>
                <a:gd name="connsiteY701" fmla="*/ 681500 h 1608850"/>
                <a:gd name="connsiteX702" fmla="*/ 4545267 w 12192000"/>
                <a:gd name="connsiteY702" fmla="*/ 681500 h 1608850"/>
                <a:gd name="connsiteX703" fmla="*/ 4553068 w 12192000"/>
                <a:gd name="connsiteY703" fmla="*/ 681500 h 1608850"/>
                <a:gd name="connsiteX704" fmla="*/ 4553068 w 12192000"/>
                <a:gd name="connsiteY704" fmla="*/ 678473 h 1608850"/>
                <a:gd name="connsiteX705" fmla="*/ 4553068 w 12192000"/>
                <a:gd name="connsiteY705" fmla="*/ 657290 h 1608850"/>
                <a:gd name="connsiteX706" fmla="*/ 4555298 w 12192000"/>
                <a:gd name="connsiteY706" fmla="*/ 596766 h 1608850"/>
                <a:gd name="connsiteX707" fmla="*/ 4556412 w 12192000"/>
                <a:gd name="connsiteY707" fmla="*/ 596766 h 1608850"/>
                <a:gd name="connsiteX708" fmla="*/ 4564213 w 12192000"/>
                <a:gd name="connsiteY708" fmla="*/ 596766 h 1608850"/>
                <a:gd name="connsiteX709" fmla="*/ 4564213 w 12192000"/>
                <a:gd name="connsiteY709" fmla="*/ 598280 h 1608850"/>
                <a:gd name="connsiteX710" fmla="*/ 4564213 w 12192000"/>
                <a:gd name="connsiteY710" fmla="*/ 608871 h 1608850"/>
                <a:gd name="connsiteX711" fmla="*/ 4568671 w 12192000"/>
                <a:gd name="connsiteY711" fmla="*/ 605845 h 1608850"/>
                <a:gd name="connsiteX712" fmla="*/ 4568671 w 12192000"/>
                <a:gd name="connsiteY712" fmla="*/ 584662 h 1608850"/>
                <a:gd name="connsiteX713" fmla="*/ 4570065 w 12192000"/>
                <a:gd name="connsiteY713" fmla="*/ 583906 h 1608850"/>
                <a:gd name="connsiteX714" fmla="*/ 4579816 w 12192000"/>
                <a:gd name="connsiteY714" fmla="*/ 578610 h 1608850"/>
                <a:gd name="connsiteX715" fmla="*/ 4580930 w 12192000"/>
                <a:gd name="connsiteY715" fmla="*/ 579367 h 1608850"/>
                <a:gd name="connsiteX716" fmla="*/ 4588733 w 12192000"/>
                <a:gd name="connsiteY716" fmla="*/ 584662 h 1608850"/>
                <a:gd name="connsiteX717" fmla="*/ 4590404 w 12192000"/>
                <a:gd name="connsiteY717" fmla="*/ 584662 h 1608850"/>
                <a:gd name="connsiteX718" fmla="*/ 4602107 w 12192000"/>
                <a:gd name="connsiteY718" fmla="*/ 584662 h 1608850"/>
                <a:gd name="connsiteX719" fmla="*/ 4602107 w 12192000"/>
                <a:gd name="connsiteY719" fmla="*/ 545322 h 1608850"/>
                <a:gd name="connsiteX720" fmla="*/ 4603221 w 12192000"/>
                <a:gd name="connsiteY720" fmla="*/ 545322 h 1608850"/>
                <a:gd name="connsiteX721" fmla="*/ 4611021 w 12192000"/>
                <a:gd name="connsiteY721" fmla="*/ 545322 h 1608850"/>
                <a:gd name="connsiteX722" fmla="*/ 4612414 w 12192000"/>
                <a:gd name="connsiteY722" fmla="*/ 551375 h 1608850"/>
                <a:gd name="connsiteX723" fmla="*/ 4622169 w 12192000"/>
                <a:gd name="connsiteY723" fmla="*/ 551375 h 1608850"/>
                <a:gd name="connsiteX724" fmla="*/ 4623282 w 12192000"/>
                <a:gd name="connsiteY724" fmla="*/ 545322 h 1608850"/>
                <a:gd name="connsiteX725" fmla="*/ 4631084 w 12192000"/>
                <a:gd name="connsiteY725" fmla="*/ 545322 h 1608850"/>
                <a:gd name="connsiteX726" fmla="*/ 4631084 w 12192000"/>
                <a:gd name="connsiteY726" fmla="*/ 590714 h 1608850"/>
                <a:gd name="connsiteX727" fmla="*/ 4632477 w 12192000"/>
                <a:gd name="connsiteY727" fmla="*/ 592227 h 1608850"/>
                <a:gd name="connsiteX728" fmla="*/ 4642230 w 12192000"/>
                <a:gd name="connsiteY728" fmla="*/ 602819 h 1608850"/>
                <a:gd name="connsiteX729" fmla="*/ 4664518 w 12192000"/>
                <a:gd name="connsiteY729" fmla="*/ 611898 h 1608850"/>
                <a:gd name="connsiteX730" fmla="*/ 4664518 w 12192000"/>
                <a:gd name="connsiteY730" fmla="*/ 610007 h 1608850"/>
                <a:gd name="connsiteX731" fmla="*/ 4664518 w 12192000"/>
                <a:gd name="connsiteY731" fmla="*/ 596766 h 1608850"/>
                <a:gd name="connsiteX732" fmla="*/ 4693496 w 12192000"/>
                <a:gd name="connsiteY732" fmla="*/ 584662 h 1608850"/>
                <a:gd name="connsiteX733" fmla="*/ 4693496 w 12192000"/>
                <a:gd name="connsiteY733" fmla="*/ 583150 h 1608850"/>
                <a:gd name="connsiteX734" fmla="*/ 4693496 w 12192000"/>
                <a:gd name="connsiteY734" fmla="*/ 572557 h 1608850"/>
                <a:gd name="connsiteX735" fmla="*/ 4694332 w 12192000"/>
                <a:gd name="connsiteY735" fmla="*/ 572557 h 1608850"/>
                <a:gd name="connsiteX736" fmla="*/ 4700182 w 12192000"/>
                <a:gd name="connsiteY736" fmla="*/ 572557 h 1608850"/>
                <a:gd name="connsiteX737" fmla="*/ 4700182 w 12192000"/>
                <a:gd name="connsiteY737" fmla="*/ 571423 h 1608850"/>
                <a:gd name="connsiteX738" fmla="*/ 4700182 w 12192000"/>
                <a:gd name="connsiteY738" fmla="*/ 563479 h 1608850"/>
                <a:gd name="connsiteX739" fmla="*/ 4702412 w 12192000"/>
                <a:gd name="connsiteY739" fmla="*/ 563479 h 1608850"/>
                <a:gd name="connsiteX740" fmla="*/ 4718014 w 12192000"/>
                <a:gd name="connsiteY740" fmla="*/ 563479 h 1608850"/>
                <a:gd name="connsiteX741" fmla="*/ 4718014 w 12192000"/>
                <a:gd name="connsiteY741" fmla="*/ 564614 h 1608850"/>
                <a:gd name="connsiteX742" fmla="*/ 4718014 w 12192000"/>
                <a:gd name="connsiteY742" fmla="*/ 572557 h 1608850"/>
                <a:gd name="connsiteX743" fmla="*/ 4719686 w 12192000"/>
                <a:gd name="connsiteY743" fmla="*/ 572557 h 1608850"/>
                <a:gd name="connsiteX744" fmla="*/ 4731390 w 12192000"/>
                <a:gd name="connsiteY744" fmla="*/ 572557 h 1608850"/>
                <a:gd name="connsiteX745" fmla="*/ 4731390 w 12192000"/>
                <a:gd name="connsiteY745" fmla="*/ 574828 h 1608850"/>
                <a:gd name="connsiteX746" fmla="*/ 4731390 w 12192000"/>
                <a:gd name="connsiteY746" fmla="*/ 590714 h 1608850"/>
                <a:gd name="connsiteX747" fmla="*/ 4755908 w 12192000"/>
                <a:gd name="connsiteY747" fmla="*/ 590714 h 1608850"/>
                <a:gd name="connsiteX748" fmla="*/ 4755908 w 12192000"/>
                <a:gd name="connsiteY748" fmla="*/ 589202 h 1608850"/>
                <a:gd name="connsiteX749" fmla="*/ 4755908 w 12192000"/>
                <a:gd name="connsiteY749" fmla="*/ 578610 h 1608850"/>
                <a:gd name="connsiteX750" fmla="*/ 4757302 w 12192000"/>
                <a:gd name="connsiteY750" fmla="*/ 578610 h 1608850"/>
                <a:gd name="connsiteX751" fmla="*/ 4767053 w 12192000"/>
                <a:gd name="connsiteY751" fmla="*/ 578610 h 1608850"/>
                <a:gd name="connsiteX752" fmla="*/ 4767053 w 12192000"/>
                <a:gd name="connsiteY752" fmla="*/ 577096 h 1608850"/>
                <a:gd name="connsiteX753" fmla="*/ 4767053 w 12192000"/>
                <a:gd name="connsiteY753" fmla="*/ 566505 h 1608850"/>
                <a:gd name="connsiteX754" fmla="*/ 4768725 w 12192000"/>
                <a:gd name="connsiteY754" fmla="*/ 566505 h 1608850"/>
                <a:gd name="connsiteX755" fmla="*/ 4780426 w 12192000"/>
                <a:gd name="connsiteY755" fmla="*/ 566505 h 1608850"/>
                <a:gd name="connsiteX756" fmla="*/ 4780426 w 12192000"/>
                <a:gd name="connsiteY756" fmla="*/ 568018 h 1608850"/>
                <a:gd name="connsiteX757" fmla="*/ 4780426 w 12192000"/>
                <a:gd name="connsiteY757" fmla="*/ 578610 h 1608850"/>
                <a:gd name="connsiteX758" fmla="*/ 4784886 w 12192000"/>
                <a:gd name="connsiteY758" fmla="*/ 505982 h 1608850"/>
                <a:gd name="connsiteX759" fmla="*/ 4885191 w 12192000"/>
                <a:gd name="connsiteY759" fmla="*/ 505982 h 1608850"/>
                <a:gd name="connsiteX760" fmla="*/ 4885191 w 12192000"/>
                <a:gd name="connsiteY760" fmla="*/ 602819 h 1608850"/>
                <a:gd name="connsiteX761" fmla="*/ 4887420 w 12192000"/>
                <a:gd name="connsiteY761" fmla="*/ 602819 h 1608850"/>
                <a:gd name="connsiteX762" fmla="*/ 4903022 w 12192000"/>
                <a:gd name="connsiteY762" fmla="*/ 602819 h 1608850"/>
                <a:gd name="connsiteX763" fmla="*/ 4903022 w 12192000"/>
                <a:gd name="connsiteY763" fmla="*/ 493877 h 1608850"/>
                <a:gd name="connsiteX764" fmla="*/ 4925313 w 12192000"/>
                <a:gd name="connsiteY764" fmla="*/ 478746 h 1608850"/>
                <a:gd name="connsiteX765" fmla="*/ 4954291 w 12192000"/>
                <a:gd name="connsiteY765" fmla="*/ 478746 h 1608850"/>
                <a:gd name="connsiteX766" fmla="*/ 4956242 w 12192000"/>
                <a:gd name="connsiteY766" fmla="*/ 476477 h 1608850"/>
                <a:gd name="connsiteX767" fmla="*/ 4969893 w 12192000"/>
                <a:gd name="connsiteY767" fmla="*/ 460589 h 1608850"/>
                <a:gd name="connsiteX768" fmla="*/ 5007787 w 12192000"/>
                <a:gd name="connsiteY768" fmla="*/ 460589 h 1608850"/>
                <a:gd name="connsiteX769" fmla="*/ 5007787 w 12192000"/>
                <a:gd name="connsiteY769" fmla="*/ 462859 h 1608850"/>
                <a:gd name="connsiteX770" fmla="*/ 5007787 w 12192000"/>
                <a:gd name="connsiteY770" fmla="*/ 478746 h 1608850"/>
                <a:gd name="connsiteX771" fmla="*/ 5045681 w 12192000"/>
                <a:gd name="connsiteY771" fmla="*/ 478746 h 1608850"/>
                <a:gd name="connsiteX772" fmla="*/ 5045681 w 12192000"/>
                <a:gd name="connsiteY772" fmla="*/ 596766 h 1608850"/>
                <a:gd name="connsiteX773" fmla="*/ 5047073 w 12192000"/>
                <a:gd name="connsiteY773" fmla="*/ 596766 h 1608850"/>
                <a:gd name="connsiteX774" fmla="*/ 5056825 w 12192000"/>
                <a:gd name="connsiteY774" fmla="*/ 596766 h 1608850"/>
                <a:gd name="connsiteX775" fmla="*/ 5056825 w 12192000"/>
                <a:gd name="connsiteY775" fmla="*/ 769258 h 1608850"/>
                <a:gd name="connsiteX776" fmla="*/ 5059053 w 12192000"/>
                <a:gd name="connsiteY776" fmla="*/ 769258 h 1608850"/>
                <a:gd name="connsiteX777" fmla="*/ 5074657 w 12192000"/>
                <a:gd name="connsiteY777" fmla="*/ 769258 h 1608850"/>
                <a:gd name="connsiteX778" fmla="*/ 5074657 w 12192000"/>
                <a:gd name="connsiteY778" fmla="*/ 657290 h 1608850"/>
                <a:gd name="connsiteX779" fmla="*/ 5075493 w 12192000"/>
                <a:gd name="connsiteY779" fmla="*/ 656533 h 1608850"/>
                <a:gd name="connsiteX780" fmla="*/ 5081344 w 12192000"/>
                <a:gd name="connsiteY780" fmla="*/ 651238 h 1608850"/>
                <a:gd name="connsiteX781" fmla="*/ 5085802 w 12192000"/>
                <a:gd name="connsiteY781" fmla="*/ 652750 h 1608850"/>
                <a:gd name="connsiteX782" fmla="*/ 5085802 w 12192000"/>
                <a:gd name="connsiteY782" fmla="*/ 663343 h 1608850"/>
                <a:gd name="connsiteX783" fmla="*/ 5088030 w 12192000"/>
                <a:gd name="connsiteY783" fmla="*/ 661829 h 1608850"/>
                <a:gd name="connsiteX784" fmla="*/ 5103634 w 12192000"/>
                <a:gd name="connsiteY784" fmla="*/ 651238 h 1608850"/>
                <a:gd name="connsiteX785" fmla="*/ 5105585 w 12192000"/>
                <a:gd name="connsiteY785" fmla="*/ 651238 h 1608850"/>
                <a:gd name="connsiteX786" fmla="*/ 5119237 w 12192000"/>
                <a:gd name="connsiteY786" fmla="*/ 651238 h 1608850"/>
                <a:gd name="connsiteX787" fmla="*/ 5119237 w 12192000"/>
                <a:gd name="connsiteY787" fmla="*/ 857017 h 1608850"/>
                <a:gd name="connsiteX788" fmla="*/ 5150444 w 12192000"/>
                <a:gd name="connsiteY788" fmla="*/ 863070 h 1608850"/>
                <a:gd name="connsiteX789" fmla="*/ 5150444 w 12192000"/>
                <a:gd name="connsiteY789" fmla="*/ 853992 h 1608850"/>
                <a:gd name="connsiteX790" fmla="*/ 5183878 w 12192000"/>
                <a:gd name="connsiteY790" fmla="*/ 853992 h 1608850"/>
                <a:gd name="connsiteX791" fmla="*/ 5183878 w 12192000"/>
                <a:gd name="connsiteY791" fmla="*/ 814651 h 1608850"/>
                <a:gd name="connsiteX792" fmla="*/ 5192794 w 12192000"/>
                <a:gd name="connsiteY792" fmla="*/ 814651 h 1608850"/>
                <a:gd name="connsiteX793" fmla="*/ 5192794 w 12192000"/>
                <a:gd name="connsiteY793" fmla="*/ 763206 h 1608850"/>
                <a:gd name="connsiteX794" fmla="*/ 5199482 w 12192000"/>
                <a:gd name="connsiteY794" fmla="*/ 763206 h 1608850"/>
                <a:gd name="connsiteX795" fmla="*/ 5199482 w 12192000"/>
                <a:gd name="connsiteY795" fmla="*/ 711761 h 1608850"/>
                <a:gd name="connsiteX796" fmla="*/ 5215086 w 12192000"/>
                <a:gd name="connsiteY796" fmla="*/ 711761 h 1608850"/>
                <a:gd name="connsiteX797" fmla="*/ 5264122 w 12192000"/>
                <a:gd name="connsiteY797" fmla="*/ 684525 h 1608850"/>
                <a:gd name="connsiteX798" fmla="*/ 5266352 w 12192000"/>
                <a:gd name="connsiteY798" fmla="*/ 657290 h 1608850"/>
                <a:gd name="connsiteX799" fmla="*/ 5270810 w 12192000"/>
                <a:gd name="connsiteY799" fmla="*/ 684525 h 1608850"/>
                <a:gd name="connsiteX800" fmla="*/ 5322078 w 12192000"/>
                <a:gd name="connsiteY800" fmla="*/ 720840 h 1608850"/>
                <a:gd name="connsiteX801" fmla="*/ 5322078 w 12192000"/>
                <a:gd name="connsiteY801" fmla="*/ 714788 h 1608850"/>
                <a:gd name="connsiteX802" fmla="*/ 5335452 w 12192000"/>
                <a:gd name="connsiteY802" fmla="*/ 714788 h 1608850"/>
                <a:gd name="connsiteX803" fmla="*/ 5335452 w 12192000"/>
                <a:gd name="connsiteY803" fmla="*/ 763206 h 1608850"/>
                <a:gd name="connsiteX804" fmla="*/ 5342138 w 12192000"/>
                <a:gd name="connsiteY804" fmla="*/ 763206 h 1608850"/>
                <a:gd name="connsiteX805" fmla="*/ 5342138 w 12192000"/>
                <a:gd name="connsiteY805" fmla="*/ 801467 h 1608850"/>
                <a:gd name="connsiteX806" fmla="*/ 5377917 w 12192000"/>
                <a:gd name="connsiteY806" fmla="*/ 790806 h 1608850"/>
                <a:gd name="connsiteX807" fmla="*/ 5478973 w 12192000"/>
                <a:gd name="connsiteY807" fmla="*/ 790806 h 1608850"/>
                <a:gd name="connsiteX808" fmla="*/ 5478973 w 12192000"/>
                <a:gd name="connsiteY808" fmla="*/ 596233 h 1608850"/>
                <a:gd name="connsiteX809" fmla="*/ 5507479 w 12192000"/>
                <a:gd name="connsiteY809" fmla="*/ 582720 h 1608850"/>
                <a:gd name="connsiteX810" fmla="*/ 5631857 w 12192000"/>
                <a:gd name="connsiteY810" fmla="*/ 561101 h 1608850"/>
                <a:gd name="connsiteX811" fmla="*/ 5675909 w 12192000"/>
                <a:gd name="connsiteY811" fmla="*/ 574613 h 1608850"/>
                <a:gd name="connsiteX812" fmla="*/ 5683682 w 12192000"/>
                <a:gd name="connsiteY812" fmla="*/ 582720 h 1608850"/>
                <a:gd name="connsiteX813" fmla="*/ 5683682 w 12192000"/>
                <a:gd name="connsiteY813" fmla="*/ 833084 h 1608850"/>
                <a:gd name="connsiteX814" fmla="*/ 5701821 w 12192000"/>
                <a:gd name="connsiteY814" fmla="*/ 873985 h 1608850"/>
                <a:gd name="connsiteX815" fmla="*/ 5701821 w 12192000"/>
                <a:gd name="connsiteY815" fmla="*/ 798914 h 1608850"/>
                <a:gd name="connsiteX816" fmla="*/ 5717369 w 12192000"/>
                <a:gd name="connsiteY816" fmla="*/ 798914 h 1608850"/>
                <a:gd name="connsiteX817" fmla="*/ 5717369 w 12192000"/>
                <a:gd name="connsiteY817" fmla="*/ 785402 h 1608850"/>
                <a:gd name="connsiteX818" fmla="*/ 5732917 w 12192000"/>
                <a:gd name="connsiteY818" fmla="*/ 777295 h 1608850"/>
                <a:gd name="connsiteX819" fmla="*/ 5745871 w 12192000"/>
                <a:gd name="connsiteY819" fmla="*/ 777295 h 1608850"/>
                <a:gd name="connsiteX820" fmla="*/ 5745871 w 12192000"/>
                <a:gd name="connsiteY820" fmla="*/ 763783 h 1608850"/>
                <a:gd name="connsiteX821" fmla="*/ 5756236 w 12192000"/>
                <a:gd name="connsiteY821" fmla="*/ 755675 h 1608850"/>
                <a:gd name="connsiteX822" fmla="*/ 5782151 w 12192000"/>
                <a:gd name="connsiteY822" fmla="*/ 755675 h 1608850"/>
                <a:gd name="connsiteX823" fmla="*/ 5782151 w 12192000"/>
                <a:gd name="connsiteY823" fmla="*/ 798914 h 1608850"/>
                <a:gd name="connsiteX824" fmla="*/ 5836566 w 12192000"/>
                <a:gd name="connsiteY824" fmla="*/ 798914 h 1608850"/>
                <a:gd name="connsiteX825" fmla="*/ 5836566 w 12192000"/>
                <a:gd name="connsiteY825" fmla="*/ 950250 h 1608850"/>
                <a:gd name="connsiteX826" fmla="*/ 5857295 w 12192000"/>
                <a:gd name="connsiteY826" fmla="*/ 950250 h 1608850"/>
                <a:gd name="connsiteX827" fmla="*/ 5878025 w 12192000"/>
                <a:gd name="connsiteY827" fmla="*/ 942143 h 1608850"/>
                <a:gd name="connsiteX828" fmla="*/ 5878025 w 12192000"/>
                <a:gd name="connsiteY828" fmla="*/ 931332 h 1608850"/>
                <a:gd name="connsiteX829" fmla="*/ 5870253 w 12192000"/>
                <a:gd name="connsiteY829" fmla="*/ 928630 h 1608850"/>
                <a:gd name="connsiteX830" fmla="*/ 5870253 w 12192000"/>
                <a:gd name="connsiteY830" fmla="*/ 920522 h 1608850"/>
                <a:gd name="connsiteX831" fmla="*/ 5878025 w 12192000"/>
                <a:gd name="connsiteY831" fmla="*/ 915118 h 1608850"/>
                <a:gd name="connsiteX832" fmla="*/ 5878025 w 12192000"/>
                <a:gd name="connsiteY832" fmla="*/ 855665 h 1608850"/>
                <a:gd name="connsiteX833" fmla="*/ 5870253 w 12192000"/>
                <a:gd name="connsiteY833" fmla="*/ 852962 h 1608850"/>
                <a:gd name="connsiteX834" fmla="*/ 5870253 w 12192000"/>
                <a:gd name="connsiteY834" fmla="*/ 844855 h 1608850"/>
                <a:gd name="connsiteX835" fmla="*/ 5878025 w 12192000"/>
                <a:gd name="connsiteY835" fmla="*/ 839450 h 1608850"/>
                <a:gd name="connsiteX836" fmla="*/ 5883208 w 12192000"/>
                <a:gd name="connsiteY836" fmla="*/ 834046 h 1608850"/>
                <a:gd name="connsiteX837" fmla="*/ 5883208 w 12192000"/>
                <a:gd name="connsiteY837" fmla="*/ 823236 h 1608850"/>
                <a:gd name="connsiteX838" fmla="*/ 5878025 w 12192000"/>
                <a:gd name="connsiteY838" fmla="*/ 823236 h 1608850"/>
                <a:gd name="connsiteX839" fmla="*/ 5878025 w 12192000"/>
                <a:gd name="connsiteY839" fmla="*/ 815128 h 1608850"/>
                <a:gd name="connsiteX840" fmla="*/ 5885800 w 12192000"/>
                <a:gd name="connsiteY840" fmla="*/ 809724 h 1608850"/>
                <a:gd name="connsiteX841" fmla="*/ 5927259 w 12192000"/>
                <a:gd name="connsiteY841" fmla="*/ 734056 h 1608850"/>
                <a:gd name="connsiteX842" fmla="*/ 5922077 w 12192000"/>
                <a:gd name="connsiteY842" fmla="*/ 731353 h 1608850"/>
                <a:gd name="connsiteX843" fmla="*/ 5922077 w 12192000"/>
                <a:gd name="connsiteY843" fmla="*/ 723246 h 1608850"/>
                <a:gd name="connsiteX844" fmla="*/ 5929850 w 12192000"/>
                <a:gd name="connsiteY844" fmla="*/ 720543 h 1608850"/>
                <a:gd name="connsiteX845" fmla="*/ 5929850 w 12192000"/>
                <a:gd name="connsiteY845" fmla="*/ 709734 h 1608850"/>
                <a:gd name="connsiteX846" fmla="*/ 5935033 w 12192000"/>
                <a:gd name="connsiteY846" fmla="*/ 709734 h 1608850"/>
                <a:gd name="connsiteX847" fmla="*/ 5935033 w 12192000"/>
                <a:gd name="connsiteY847" fmla="*/ 685412 h 1608850"/>
                <a:gd name="connsiteX848" fmla="*/ 5929850 w 12192000"/>
                <a:gd name="connsiteY848" fmla="*/ 685412 h 1608850"/>
                <a:gd name="connsiteX849" fmla="*/ 5929850 w 12192000"/>
                <a:gd name="connsiteY849" fmla="*/ 680008 h 1608850"/>
                <a:gd name="connsiteX850" fmla="*/ 5935033 w 12192000"/>
                <a:gd name="connsiteY850" fmla="*/ 677305 h 1608850"/>
                <a:gd name="connsiteX851" fmla="*/ 5947989 w 12192000"/>
                <a:gd name="connsiteY851" fmla="*/ 658388 h 1608850"/>
                <a:gd name="connsiteX852" fmla="*/ 5950579 w 12192000"/>
                <a:gd name="connsiteY852" fmla="*/ 647579 h 1608850"/>
                <a:gd name="connsiteX853" fmla="*/ 5950579 w 12192000"/>
                <a:gd name="connsiteY853" fmla="*/ 617852 h 1608850"/>
                <a:gd name="connsiteX854" fmla="*/ 5950904 w 12192000"/>
                <a:gd name="connsiteY854" fmla="*/ 616838 h 1608850"/>
                <a:gd name="connsiteX855" fmla="*/ 5953171 w 12192000"/>
                <a:gd name="connsiteY855" fmla="*/ 609745 h 1608850"/>
                <a:gd name="connsiteX856" fmla="*/ 5953495 w 12192000"/>
                <a:gd name="connsiteY856" fmla="*/ 610759 h 1608850"/>
                <a:gd name="connsiteX857" fmla="*/ 5955763 w 12192000"/>
                <a:gd name="connsiteY857" fmla="*/ 617852 h 1608850"/>
                <a:gd name="connsiteX858" fmla="*/ 5958354 w 12192000"/>
                <a:gd name="connsiteY858" fmla="*/ 647579 h 1608850"/>
                <a:gd name="connsiteX859" fmla="*/ 5958354 w 12192000"/>
                <a:gd name="connsiteY859" fmla="*/ 655686 h 1608850"/>
                <a:gd name="connsiteX860" fmla="*/ 5971311 w 12192000"/>
                <a:gd name="connsiteY860" fmla="*/ 677305 h 1608850"/>
                <a:gd name="connsiteX861" fmla="*/ 5976494 w 12192000"/>
                <a:gd name="connsiteY861" fmla="*/ 680008 h 1608850"/>
                <a:gd name="connsiteX862" fmla="*/ 5976494 w 12192000"/>
                <a:gd name="connsiteY862" fmla="*/ 685412 h 1608850"/>
                <a:gd name="connsiteX863" fmla="*/ 5973903 w 12192000"/>
                <a:gd name="connsiteY863" fmla="*/ 709734 h 1608850"/>
                <a:gd name="connsiteX864" fmla="*/ 5979084 w 12192000"/>
                <a:gd name="connsiteY864" fmla="*/ 720543 h 1608850"/>
                <a:gd name="connsiteX865" fmla="*/ 5984268 w 12192000"/>
                <a:gd name="connsiteY865" fmla="*/ 723246 h 1608850"/>
                <a:gd name="connsiteX866" fmla="*/ 5984268 w 12192000"/>
                <a:gd name="connsiteY866" fmla="*/ 731353 h 1608850"/>
                <a:gd name="connsiteX867" fmla="*/ 5979084 w 12192000"/>
                <a:gd name="connsiteY867" fmla="*/ 734056 h 1608850"/>
                <a:gd name="connsiteX868" fmla="*/ 5999269 w 12192000"/>
                <a:gd name="connsiteY868" fmla="*/ 755105 h 1608850"/>
                <a:gd name="connsiteX869" fmla="*/ 5999269 w 12192000"/>
                <a:gd name="connsiteY869" fmla="*/ 627662 h 1608850"/>
                <a:gd name="connsiteX870" fmla="*/ 5999299 w 12192000"/>
                <a:gd name="connsiteY870" fmla="*/ 627662 h 1608850"/>
                <a:gd name="connsiteX871" fmla="*/ 6037948 w 12192000"/>
                <a:gd name="connsiteY871" fmla="*/ 627662 h 1608850"/>
                <a:gd name="connsiteX872" fmla="*/ 6037948 w 12192000"/>
                <a:gd name="connsiteY872" fmla="*/ 626311 h 1608850"/>
                <a:gd name="connsiteX873" fmla="*/ 6037948 w 12192000"/>
                <a:gd name="connsiteY873" fmla="*/ 616853 h 1608850"/>
                <a:gd name="connsiteX874" fmla="*/ 6038962 w 12192000"/>
                <a:gd name="connsiteY874" fmla="*/ 616853 h 1608850"/>
                <a:gd name="connsiteX875" fmla="*/ 6046055 w 12192000"/>
                <a:gd name="connsiteY875" fmla="*/ 616853 h 1608850"/>
                <a:gd name="connsiteX876" fmla="*/ 6046055 w 12192000"/>
                <a:gd name="connsiteY876" fmla="*/ 614962 h 1608850"/>
                <a:gd name="connsiteX877" fmla="*/ 6046055 w 12192000"/>
                <a:gd name="connsiteY877" fmla="*/ 601721 h 1608850"/>
                <a:gd name="connsiteX878" fmla="*/ 6046815 w 12192000"/>
                <a:gd name="connsiteY878" fmla="*/ 601721 h 1608850"/>
                <a:gd name="connsiteX879" fmla="*/ 6052135 w 12192000"/>
                <a:gd name="connsiteY879" fmla="*/ 601721 h 1608850"/>
                <a:gd name="connsiteX880" fmla="*/ 6052135 w 12192000"/>
                <a:gd name="connsiteY880" fmla="*/ 600640 h 1608850"/>
                <a:gd name="connsiteX881" fmla="*/ 6052135 w 12192000"/>
                <a:gd name="connsiteY881" fmla="*/ 593073 h 1608850"/>
                <a:gd name="connsiteX882" fmla="*/ 6054163 w 12192000"/>
                <a:gd name="connsiteY882" fmla="*/ 593073 h 1608850"/>
                <a:gd name="connsiteX883" fmla="*/ 6068350 w 12192000"/>
                <a:gd name="connsiteY883" fmla="*/ 593073 h 1608850"/>
                <a:gd name="connsiteX884" fmla="*/ 6068350 w 12192000"/>
                <a:gd name="connsiteY884" fmla="*/ 594154 h 1608850"/>
                <a:gd name="connsiteX885" fmla="*/ 6068350 w 12192000"/>
                <a:gd name="connsiteY885" fmla="*/ 601721 h 1608850"/>
                <a:gd name="connsiteX886" fmla="*/ 6090642 w 12192000"/>
                <a:gd name="connsiteY886" fmla="*/ 601721 h 1608850"/>
                <a:gd name="connsiteX887" fmla="*/ 6090642 w 12192000"/>
                <a:gd name="connsiteY887" fmla="*/ 599829 h 1608850"/>
                <a:gd name="connsiteX888" fmla="*/ 6090642 w 12192000"/>
                <a:gd name="connsiteY888" fmla="*/ 586588 h 1608850"/>
                <a:gd name="connsiteX889" fmla="*/ 6092416 w 12192000"/>
                <a:gd name="connsiteY889" fmla="*/ 586588 h 1608850"/>
                <a:gd name="connsiteX890" fmla="*/ 6104829 w 12192000"/>
                <a:gd name="connsiteY890" fmla="*/ 586588 h 1608850"/>
                <a:gd name="connsiteX891" fmla="*/ 6104829 w 12192000"/>
                <a:gd name="connsiteY891" fmla="*/ 610368 h 1608850"/>
                <a:gd name="connsiteX892" fmla="*/ 6105843 w 12192000"/>
                <a:gd name="connsiteY892" fmla="*/ 610368 h 1608850"/>
                <a:gd name="connsiteX893" fmla="*/ 6112936 w 12192000"/>
                <a:gd name="connsiteY893" fmla="*/ 610368 h 1608850"/>
                <a:gd name="connsiteX894" fmla="*/ 6112936 w 12192000"/>
                <a:gd name="connsiteY894" fmla="*/ 609287 h 1608850"/>
                <a:gd name="connsiteX895" fmla="*/ 6112936 w 12192000"/>
                <a:gd name="connsiteY895" fmla="*/ 601721 h 1608850"/>
                <a:gd name="connsiteX896" fmla="*/ 6114709 w 12192000"/>
                <a:gd name="connsiteY896" fmla="*/ 601721 h 1608850"/>
                <a:gd name="connsiteX897" fmla="*/ 6127123 w 12192000"/>
                <a:gd name="connsiteY897" fmla="*/ 601721 h 1608850"/>
                <a:gd name="connsiteX898" fmla="*/ 6127123 w 12192000"/>
                <a:gd name="connsiteY898" fmla="*/ 627662 h 1608850"/>
                <a:gd name="connsiteX899" fmla="*/ 6129150 w 12192000"/>
                <a:gd name="connsiteY899" fmla="*/ 627662 h 1608850"/>
                <a:gd name="connsiteX900" fmla="*/ 6143336 w 12192000"/>
                <a:gd name="connsiteY900" fmla="*/ 627662 h 1608850"/>
                <a:gd name="connsiteX901" fmla="*/ 6143336 w 12192000"/>
                <a:gd name="connsiteY901" fmla="*/ 629283 h 1608850"/>
                <a:gd name="connsiteX902" fmla="*/ 6143336 w 12192000"/>
                <a:gd name="connsiteY902" fmla="*/ 640633 h 1608850"/>
                <a:gd name="connsiteX903" fmla="*/ 6144096 w 12192000"/>
                <a:gd name="connsiteY903" fmla="*/ 640633 h 1608850"/>
                <a:gd name="connsiteX904" fmla="*/ 6149417 w 12192000"/>
                <a:gd name="connsiteY904" fmla="*/ 640633 h 1608850"/>
                <a:gd name="connsiteX905" fmla="*/ 6149417 w 12192000"/>
                <a:gd name="connsiteY905" fmla="*/ 639822 h 1608850"/>
                <a:gd name="connsiteX906" fmla="*/ 6149417 w 12192000"/>
                <a:gd name="connsiteY906" fmla="*/ 634147 h 1608850"/>
                <a:gd name="connsiteX907" fmla="*/ 6179817 w 12192000"/>
                <a:gd name="connsiteY907" fmla="*/ 634147 h 1608850"/>
                <a:gd name="connsiteX908" fmla="*/ 6179817 w 12192000"/>
                <a:gd name="connsiteY908" fmla="*/ 657927 h 1608850"/>
                <a:gd name="connsiteX909" fmla="*/ 6180830 w 12192000"/>
                <a:gd name="connsiteY909" fmla="*/ 657927 h 1608850"/>
                <a:gd name="connsiteX910" fmla="*/ 6187924 w 12192000"/>
                <a:gd name="connsiteY910" fmla="*/ 657927 h 1608850"/>
                <a:gd name="connsiteX911" fmla="*/ 6187924 w 12192000"/>
                <a:gd name="connsiteY911" fmla="*/ 659008 h 1608850"/>
                <a:gd name="connsiteX912" fmla="*/ 6187924 w 12192000"/>
                <a:gd name="connsiteY912" fmla="*/ 666574 h 1608850"/>
                <a:gd name="connsiteX913" fmla="*/ 6188684 w 12192000"/>
                <a:gd name="connsiteY913" fmla="*/ 666574 h 1608850"/>
                <a:gd name="connsiteX914" fmla="*/ 6194004 w 12192000"/>
                <a:gd name="connsiteY914" fmla="*/ 666574 h 1608850"/>
                <a:gd name="connsiteX915" fmla="*/ 6194004 w 12192000"/>
                <a:gd name="connsiteY915" fmla="*/ 664412 h 1608850"/>
                <a:gd name="connsiteX916" fmla="*/ 6194004 w 12192000"/>
                <a:gd name="connsiteY916" fmla="*/ 649280 h 1608850"/>
                <a:gd name="connsiteX917" fmla="*/ 6195017 w 12192000"/>
                <a:gd name="connsiteY917" fmla="*/ 649280 h 1608850"/>
                <a:gd name="connsiteX918" fmla="*/ 6202111 w 12192000"/>
                <a:gd name="connsiteY918" fmla="*/ 649280 h 1608850"/>
                <a:gd name="connsiteX919" fmla="*/ 6202111 w 12192000"/>
                <a:gd name="connsiteY919" fmla="*/ 650361 h 1608850"/>
                <a:gd name="connsiteX920" fmla="*/ 6202111 w 12192000"/>
                <a:gd name="connsiteY920" fmla="*/ 657927 h 1608850"/>
                <a:gd name="connsiteX921" fmla="*/ 6207431 w 12192000"/>
                <a:gd name="connsiteY921" fmla="*/ 655934 h 1608850"/>
                <a:gd name="connsiteX922" fmla="*/ 6208191 w 12192000"/>
                <a:gd name="connsiteY922" fmla="*/ 654954 h 1608850"/>
                <a:gd name="connsiteX923" fmla="*/ 6208191 w 12192000"/>
                <a:gd name="connsiteY923" fmla="*/ 649280 h 1608850"/>
                <a:gd name="connsiteX924" fmla="*/ 6246698 w 12192000"/>
                <a:gd name="connsiteY924" fmla="*/ 649280 h 1608850"/>
                <a:gd name="connsiteX925" fmla="*/ 6246698 w 12192000"/>
                <a:gd name="connsiteY925" fmla="*/ 673059 h 1608850"/>
                <a:gd name="connsiteX926" fmla="*/ 6248724 w 12192000"/>
                <a:gd name="connsiteY926" fmla="*/ 673059 h 1608850"/>
                <a:gd name="connsiteX927" fmla="*/ 6262911 w 12192000"/>
                <a:gd name="connsiteY927" fmla="*/ 673059 h 1608850"/>
                <a:gd name="connsiteX928" fmla="*/ 6262911 w 12192000"/>
                <a:gd name="connsiteY928" fmla="*/ 674140 h 1608850"/>
                <a:gd name="connsiteX929" fmla="*/ 6262911 w 12192000"/>
                <a:gd name="connsiteY929" fmla="*/ 681706 h 1608850"/>
                <a:gd name="connsiteX930" fmla="*/ 6264685 w 12192000"/>
                <a:gd name="connsiteY930" fmla="*/ 681706 h 1608850"/>
                <a:gd name="connsiteX931" fmla="*/ 6277098 w 12192000"/>
                <a:gd name="connsiteY931" fmla="*/ 681706 h 1608850"/>
                <a:gd name="connsiteX932" fmla="*/ 6277098 w 12192000"/>
                <a:gd name="connsiteY932" fmla="*/ 657927 h 1608850"/>
                <a:gd name="connsiteX933" fmla="*/ 6278111 w 12192000"/>
                <a:gd name="connsiteY933" fmla="*/ 657927 h 1608850"/>
                <a:gd name="connsiteX934" fmla="*/ 6285205 w 12192000"/>
                <a:gd name="connsiteY934" fmla="*/ 657927 h 1608850"/>
                <a:gd name="connsiteX935" fmla="*/ 6285205 w 12192000"/>
                <a:gd name="connsiteY935" fmla="*/ 625500 h 1608850"/>
                <a:gd name="connsiteX936" fmla="*/ 6286218 w 12192000"/>
                <a:gd name="connsiteY936" fmla="*/ 625500 h 1608850"/>
                <a:gd name="connsiteX937" fmla="*/ 6293312 w 12192000"/>
                <a:gd name="connsiteY937" fmla="*/ 625500 h 1608850"/>
                <a:gd name="connsiteX938" fmla="*/ 6293312 w 12192000"/>
                <a:gd name="connsiteY938" fmla="*/ 623609 h 1608850"/>
                <a:gd name="connsiteX939" fmla="*/ 6293312 w 12192000"/>
                <a:gd name="connsiteY939" fmla="*/ 610368 h 1608850"/>
                <a:gd name="connsiteX940" fmla="*/ 6292045 w 12192000"/>
                <a:gd name="connsiteY940" fmla="*/ 608746 h 1608850"/>
                <a:gd name="connsiteX941" fmla="*/ 6297365 w 12192000"/>
                <a:gd name="connsiteY941" fmla="*/ 597397 h 1608850"/>
                <a:gd name="connsiteX942" fmla="*/ 6305472 w 12192000"/>
                <a:gd name="connsiteY942" fmla="*/ 625500 h 1608850"/>
                <a:gd name="connsiteX943" fmla="*/ 6306232 w 12192000"/>
                <a:gd name="connsiteY943" fmla="*/ 625500 h 1608850"/>
                <a:gd name="connsiteX944" fmla="*/ 6311552 w 12192000"/>
                <a:gd name="connsiteY944" fmla="*/ 625500 h 1608850"/>
                <a:gd name="connsiteX945" fmla="*/ 6311552 w 12192000"/>
                <a:gd name="connsiteY945" fmla="*/ 519573 h 1608850"/>
                <a:gd name="connsiteX946" fmla="*/ 6313072 w 12192000"/>
                <a:gd name="connsiteY946" fmla="*/ 519573 h 1608850"/>
                <a:gd name="connsiteX947" fmla="*/ 6323712 w 12192000"/>
                <a:gd name="connsiteY947" fmla="*/ 519573 h 1608850"/>
                <a:gd name="connsiteX948" fmla="*/ 6323712 w 12192000"/>
                <a:gd name="connsiteY948" fmla="*/ 472014 h 1608850"/>
                <a:gd name="connsiteX949" fmla="*/ 6350059 w 12192000"/>
                <a:gd name="connsiteY949" fmla="*/ 472014 h 1608850"/>
                <a:gd name="connsiteX950" fmla="*/ 6350059 w 12192000"/>
                <a:gd name="connsiteY950" fmla="*/ 450396 h 1608850"/>
                <a:gd name="connsiteX951" fmla="*/ 6384513 w 12192000"/>
                <a:gd name="connsiteY951" fmla="*/ 450396 h 1608850"/>
                <a:gd name="connsiteX952" fmla="*/ 6384513 w 12192000"/>
                <a:gd name="connsiteY952" fmla="*/ 452828 h 1608850"/>
                <a:gd name="connsiteX953" fmla="*/ 6384513 w 12192000"/>
                <a:gd name="connsiteY953" fmla="*/ 469852 h 1608850"/>
                <a:gd name="connsiteX954" fmla="*/ 6386793 w 12192000"/>
                <a:gd name="connsiteY954" fmla="*/ 469852 h 1608850"/>
                <a:gd name="connsiteX955" fmla="*/ 6402753 w 12192000"/>
                <a:gd name="connsiteY955" fmla="*/ 469852 h 1608850"/>
                <a:gd name="connsiteX956" fmla="*/ 6402753 w 12192000"/>
                <a:gd name="connsiteY956" fmla="*/ 517411 h 1608850"/>
                <a:gd name="connsiteX957" fmla="*/ 6403766 w 12192000"/>
                <a:gd name="connsiteY957" fmla="*/ 517411 h 1608850"/>
                <a:gd name="connsiteX958" fmla="*/ 6410860 w 12192000"/>
                <a:gd name="connsiteY958" fmla="*/ 517411 h 1608850"/>
                <a:gd name="connsiteX959" fmla="*/ 6425047 w 12192000"/>
                <a:gd name="connsiteY959" fmla="*/ 521735 h 1608850"/>
                <a:gd name="connsiteX960" fmla="*/ 6425047 w 12192000"/>
                <a:gd name="connsiteY960" fmla="*/ 560647 h 1608850"/>
                <a:gd name="connsiteX961" fmla="*/ 6426060 w 12192000"/>
                <a:gd name="connsiteY961" fmla="*/ 560647 h 1608850"/>
                <a:gd name="connsiteX962" fmla="*/ 6433153 w 12192000"/>
                <a:gd name="connsiteY962" fmla="*/ 560647 h 1608850"/>
                <a:gd name="connsiteX963" fmla="*/ 6433153 w 12192000"/>
                <a:gd name="connsiteY963" fmla="*/ 562268 h 1608850"/>
                <a:gd name="connsiteX964" fmla="*/ 6433153 w 12192000"/>
                <a:gd name="connsiteY964" fmla="*/ 573617 h 1608850"/>
                <a:gd name="connsiteX965" fmla="*/ 6435180 w 12192000"/>
                <a:gd name="connsiteY965" fmla="*/ 573617 h 1608850"/>
                <a:gd name="connsiteX966" fmla="*/ 6449367 w 12192000"/>
                <a:gd name="connsiteY966" fmla="*/ 573617 h 1608850"/>
                <a:gd name="connsiteX967" fmla="*/ 6455447 w 12192000"/>
                <a:gd name="connsiteY967" fmla="*/ 580103 h 1608850"/>
                <a:gd name="connsiteX968" fmla="*/ 6455447 w 12192000"/>
                <a:gd name="connsiteY968" fmla="*/ 601721 h 1608850"/>
                <a:gd name="connsiteX969" fmla="*/ 6457727 w 12192000"/>
                <a:gd name="connsiteY969" fmla="*/ 601721 h 1608850"/>
                <a:gd name="connsiteX970" fmla="*/ 6473687 w 12192000"/>
                <a:gd name="connsiteY970" fmla="*/ 601721 h 1608850"/>
                <a:gd name="connsiteX971" fmla="*/ 6473687 w 12192000"/>
                <a:gd name="connsiteY971" fmla="*/ 602801 h 1608850"/>
                <a:gd name="connsiteX972" fmla="*/ 6473687 w 12192000"/>
                <a:gd name="connsiteY972" fmla="*/ 610368 h 1608850"/>
                <a:gd name="connsiteX973" fmla="*/ 6474954 w 12192000"/>
                <a:gd name="connsiteY973" fmla="*/ 610368 h 1608850"/>
                <a:gd name="connsiteX974" fmla="*/ 6483821 w 12192000"/>
                <a:gd name="connsiteY974" fmla="*/ 610368 h 1608850"/>
                <a:gd name="connsiteX975" fmla="*/ 6483821 w 12192000"/>
                <a:gd name="connsiteY975" fmla="*/ 612529 h 1608850"/>
                <a:gd name="connsiteX976" fmla="*/ 6483821 w 12192000"/>
                <a:gd name="connsiteY976" fmla="*/ 627662 h 1608850"/>
                <a:gd name="connsiteX977" fmla="*/ 6487874 w 12192000"/>
                <a:gd name="connsiteY977" fmla="*/ 625770 h 1608850"/>
                <a:gd name="connsiteX978" fmla="*/ 6487874 w 12192000"/>
                <a:gd name="connsiteY978" fmla="*/ 612529 h 1608850"/>
                <a:gd name="connsiteX979" fmla="*/ 6488887 w 12192000"/>
                <a:gd name="connsiteY979" fmla="*/ 612529 h 1608850"/>
                <a:gd name="connsiteX980" fmla="*/ 6495981 w 12192000"/>
                <a:gd name="connsiteY980" fmla="*/ 612529 h 1608850"/>
                <a:gd name="connsiteX981" fmla="*/ 6495981 w 12192000"/>
                <a:gd name="connsiteY981" fmla="*/ 614151 h 1608850"/>
                <a:gd name="connsiteX982" fmla="*/ 6495981 w 12192000"/>
                <a:gd name="connsiteY982" fmla="*/ 625500 h 1608850"/>
                <a:gd name="connsiteX983" fmla="*/ 6496741 w 12192000"/>
                <a:gd name="connsiteY983" fmla="*/ 625500 h 1608850"/>
                <a:gd name="connsiteX984" fmla="*/ 6502061 w 12192000"/>
                <a:gd name="connsiteY984" fmla="*/ 625500 h 1608850"/>
                <a:gd name="connsiteX985" fmla="*/ 6550701 w 12192000"/>
                <a:gd name="connsiteY985" fmla="*/ 621177 h 1608850"/>
                <a:gd name="connsiteX986" fmla="*/ 6550701 w 12192000"/>
                <a:gd name="connsiteY986" fmla="*/ 622528 h 1608850"/>
                <a:gd name="connsiteX987" fmla="*/ 6550701 w 12192000"/>
                <a:gd name="connsiteY987" fmla="*/ 631985 h 1608850"/>
                <a:gd name="connsiteX988" fmla="*/ 6551461 w 12192000"/>
                <a:gd name="connsiteY988" fmla="*/ 631985 h 1608850"/>
                <a:gd name="connsiteX989" fmla="*/ 6556782 w 12192000"/>
                <a:gd name="connsiteY989" fmla="*/ 631985 h 1608850"/>
                <a:gd name="connsiteX990" fmla="*/ 6556782 w 12192000"/>
                <a:gd name="connsiteY990" fmla="*/ 634147 h 1608850"/>
                <a:gd name="connsiteX991" fmla="*/ 6556782 w 12192000"/>
                <a:gd name="connsiteY991" fmla="*/ 649280 h 1608850"/>
                <a:gd name="connsiteX992" fmla="*/ 6558808 w 12192000"/>
                <a:gd name="connsiteY992" fmla="*/ 647929 h 1608850"/>
                <a:gd name="connsiteX993" fmla="*/ 6572995 w 12192000"/>
                <a:gd name="connsiteY993" fmla="*/ 638471 h 1608850"/>
                <a:gd name="connsiteX994" fmla="*/ 6579075 w 12192000"/>
                <a:gd name="connsiteY994" fmla="*/ 597397 h 1608850"/>
                <a:gd name="connsiteX995" fmla="*/ 6579835 w 12192000"/>
                <a:gd name="connsiteY995" fmla="*/ 597127 h 1608850"/>
                <a:gd name="connsiteX996" fmla="*/ 6585155 w 12192000"/>
                <a:gd name="connsiteY996" fmla="*/ 595235 h 1608850"/>
                <a:gd name="connsiteX997" fmla="*/ 6587182 w 12192000"/>
                <a:gd name="connsiteY997" fmla="*/ 526058 h 1608850"/>
                <a:gd name="connsiteX998" fmla="*/ 6589209 w 12192000"/>
                <a:gd name="connsiteY998" fmla="*/ 595235 h 1608850"/>
                <a:gd name="connsiteX999" fmla="*/ 6589969 w 12192000"/>
                <a:gd name="connsiteY999" fmla="*/ 595505 h 1608850"/>
                <a:gd name="connsiteX1000" fmla="*/ 6595289 w 12192000"/>
                <a:gd name="connsiteY1000" fmla="*/ 597397 h 1608850"/>
                <a:gd name="connsiteX1001" fmla="*/ 6595289 w 12192000"/>
                <a:gd name="connsiteY1001" fmla="*/ 510926 h 1608850"/>
                <a:gd name="connsiteX1002" fmla="*/ 6599342 w 12192000"/>
                <a:gd name="connsiteY1002" fmla="*/ 478499 h 1608850"/>
                <a:gd name="connsiteX1003" fmla="*/ 6637849 w 12192000"/>
                <a:gd name="connsiteY1003" fmla="*/ 478499 h 1608850"/>
                <a:gd name="connsiteX1004" fmla="*/ 6637849 w 12192000"/>
                <a:gd name="connsiteY1004" fmla="*/ 510926 h 1608850"/>
                <a:gd name="connsiteX1005" fmla="*/ 6638609 w 12192000"/>
                <a:gd name="connsiteY1005" fmla="*/ 510926 h 1608850"/>
                <a:gd name="connsiteX1006" fmla="*/ 6643929 w 12192000"/>
                <a:gd name="connsiteY1006" fmla="*/ 510926 h 1608850"/>
                <a:gd name="connsiteX1007" fmla="*/ 6643929 w 12192000"/>
                <a:gd name="connsiteY1007" fmla="*/ 428778 h 1608850"/>
                <a:gd name="connsiteX1008" fmla="*/ 6645703 w 12192000"/>
                <a:gd name="connsiteY1008" fmla="*/ 428778 h 1608850"/>
                <a:gd name="connsiteX1009" fmla="*/ 6658116 w 12192000"/>
                <a:gd name="connsiteY1009" fmla="*/ 428778 h 1608850"/>
                <a:gd name="connsiteX1010" fmla="*/ 6658116 w 12192000"/>
                <a:gd name="connsiteY1010" fmla="*/ 426887 h 1608850"/>
                <a:gd name="connsiteX1011" fmla="*/ 6658116 w 12192000"/>
                <a:gd name="connsiteY1011" fmla="*/ 413646 h 1608850"/>
                <a:gd name="connsiteX1012" fmla="*/ 6680410 w 12192000"/>
                <a:gd name="connsiteY1012" fmla="*/ 413646 h 1608850"/>
                <a:gd name="connsiteX1013" fmla="*/ 6680410 w 12192000"/>
                <a:gd name="connsiteY1013" fmla="*/ 412565 h 1608850"/>
                <a:gd name="connsiteX1014" fmla="*/ 6680410 w 12192000"/>
                <a:gd name="connsiteY1014" fmla="*/ 404999 h 1608850"/>
                <a:gd name="connsiteX1015" fmla="*/ 6682183 w 12192000"/>
                <a:gd name="connsiteY1015" fmla="*/ 404999 h 1608850"/>
                <a:gd name="connsiteX1016" fmla="*/ 6694597 w 12192000"/>
                <a:gd name="connsiteY1016" fmla="*/ 404999 h 1608850"/>
                <a:gd name="connsiteX1017" fmla="*/ 6694597 w 12192000"/>
                <a:gd name="connsiteY1017" fmla="*/ 406080 h 1608850"/>
                <a:gd name="connsiteX1018" fmla="*/ 6694597 w 12192000"/>
                <a:gd name="connsiteY1018" fmla="*/ 413646 h 1608850"/>
                <a:gd name="connsiteX1019" fmla="*/ 6695357 w 12192000"/>
                <a:gd name="connsiteY1019" fmla="*/ 413646 h 1608850"/>
                <a:gd name="connsiteX1020" fmla="*/ 6700677 w 12192000"/>
                <a:gd name="connsiteY1020" fmla="*/ 413646 h 1608850"/>
                <a:gd name="connsiteX1021" fmla="*/ 6710810 w 12192000"/>
                <a:gd name="connsiteY1021" fmla="*/ 409322 h 1608850"/>
                <a:gd name="connsiteX1022" fmla="*/ 6714863 w 12192000"/>
                <a:gd name="connsiteY1022" fmla="*/ 412565 h 1608850"/>
                <a:gd name="connsiteX1023" fmla="*/ 6714863 w 12192000"/>
                <a:gd name="connsiteY1023" fmla="*/ 404999 h 1608850"/>
                <a:gd name="connsiteX1024" fmla="*/ 6717143 w 12192000"/>
                <a:gd name="connsiteY1024" fmla="*/ 404999 h 1608850"/>
                <a:gd name="connsiteX1025" fmla="*/ 6733104 w 12192000"/>
                <a:gd name="connsiteY1025" fmla="*/ 404999 h 1608850"/>
                <a:gd name="connsiteX1026" fmla="*/ 6733104 w 12192000"/>
                <a:gd name="connsiteY1026" fmla="*/ 406080 h 1608850"/>
                <a:gd name="connsiteX1027" fmla="*/ 6733104 w 12192000"/>
                <a:gd name="connsiteY1027" fmla="*/ 413646 h 1608850"/>
                <a:gd name="connsiteX1028" fmla="*/ 6763504 w 12192000"/>
                <a:gd name="connsiteY1028" fmla="*/ 413646 h 1608850"/>
                <a:gd name="connsiteX1029" fmla="*/ 6763504 w 12192000"/>
                <a:gd name="connsiteY1029" fmla="*/ 415267 h 1608850"/>
                <a:gd name="connsiteX1030" fmla="*/ 6763504 w 12192000"/>
                <a:gd name="connsiteY1030" fmla="*/ 426617 h 1608850"/>
                <a:gd name="connsiteX1031" fmla="*/ 6789851 w 12192000"/>
                <a:gd name="connsiteY1031" fmla="*/ 426617 h 1608850"/>
                <a:gd name="connsiteX1032" fmla="*/ 6789851 w 12192000"/>
                <a:gd name="connsiteY1032" fmla="*/ 456881 h 1608850"/>
                <a:gd name="connsiteX1033" fmla="*/ 6790611 w 12192000"/>
                <a:gd name="connsiteY1033" fmla="*/ 456881 h 1608850"/>
                <a:gd name="connsiteX1034" fmla="*/ 6795931 w 12192000"/>
                <a:gd name="connsiteY1034" fmla="*/ 456881 h 1608850"/>
                <a:gd name="connsiteX1035" fmla="*/ 6795931 w 12192000"/>
                <a:gd name="connsiteY1035" fmla="*/ 457962 h 1608850"/>
                <a:gd name="connsiteX1036" fmla="*/ 6795931 w 12192000"/>
                <a:gd name="connsiteY1036" fmla="*/ 465529 h 1608850"/>
                <a:gd name="connsiteX1037" fmla="*/ 6799985 w 12192000"/>
                <a:gd name="connsiteY1037" fmla="*/ 495793 h 1608850"/>
                <a:gd name="connsiteX1038" fmla="*/ 6800745 w 12192000"/>
                <a:gd name="connsiteY1038" fmla="*/ 495793 h 1608850"/>
                <a:gd name="connsiteX1039" fmla="*/ 6806065 w 12192000"/>
                <a:gd name="connsiteY1039" fmla="*/ 495793 h 1608850"/>
                <a:gd name="connsiteX1040" fmla="*/ 6806065 w 12192000"/>
                <a:gd name="connsiteY1040" fmla="*/ 496604 h 1608850"/>
                <a:gd name="connsiteX1041" fmla="*/ 6806065 w 12192000"/>
                <a:gd name="connsiteY1041" fmla="*/ 502279 h 1608850"/>
                <a:gd name="connsiteX1042" fmla="*/ 6807078 w 12192000"/>
                <a:gd name="connsiteY1042" fmla="*/ 502279 h 1608850"/>
                <a:gd name="connsiteX1043" fmla="*/ 6814171 w 12192000"/>
                <a:gd name="connsiteY1043" fmla="*/ 502279 h 1608850"/>
                <a:gd name="connsiteX1044" fmla="*/ 6814171 w 12192000"/>
                <a:gd name="connsiteY1044" fmla="*/ 532544 h 1608850"/>
                <a:gd name="connsiteX1045" fmla="*/ 6816198 w 12192000"/>
                <a:gd name="connsiteY1045" fmla="*/ 532544 h 1608850"/>
                <a:gd name="connsiteX1046" fmla="*/ 6830385 w 12192000"/>
                <a:gd name="connsiteY1046" fmla="*/ 532544 h 1608850"/>
                <a:gd name="connsiteX1047" fmla="*/ 6830385 w 12192000"/>
                <a:gd name="connsiteY1047" fmla="*/ 556323 h 1608850"/>
                <a:gd name="connsiteX1048" fmla="*/ 6832412 w 12192000"/>
                <a:gd name="connsiteY1048" fmla="*/ 557944 h 1608850"/>
                <a:gd name="connsiteX1049" fmla="*/ 6832412 w 12192000"/>
                <a:gd name="connsiteY1049" fmla="*/ 569294 h 1608850"/>
                <a:gd name="connsiteX1050" fmla="*/ 6833172 w 12192000"/>
                <a:gd name="connsiteY1050" fmla="*/ 569294 h 1608850"/>
                <a:gd name="connsiteX1051" fmla="*/ 6838492 w 12192000"/>
                <a:gd name="connsiteY1051" fmla="*/ 569294 h 1608850"/>
                <a:gd name="connsiteX1052" fmla="*/ 6838492 w 12192000"/>
                <a:gd name="connsiteY1052" fmla="*/ 593073 h 1608850"/>
                <a:gd name="connsiteX1053" fmla="*/ 6839758 w 12192000"/>
                <a:gd name="connsiteY1053" fmla="*/ 593073 h 1608850"/>
                <a:gd name="connsiteX1054" fmla="*/ 6848625 w 12192000"/>
                <a:gd name="connsiteY1054" fmla="*/ 593073 h 1608850"/>
                <a:gd name="connsiteX1055" fmla="*/ 6850652 w 12192000"/>
                <a:gd name="connsiteY1055" fmla="*/ 597127 h 1608850"/>
                <a:gd name="connsiteX1056" fmla="*/ 6850652 w 12192000"/>
                <a:gd name="connsiteY1056" fmla="*/ 610368 h 1608850"/>
                <a:gd name="connsiteX1057" fmla="*/ 6852172 w 12192000"/>
                <a:gd name="connsiteY1057" fmla="*/ 608476 h 1608850"/>
                <a:gd name="connsiteX1058" fmla="*/ 6862812 w 12192000"/>
                <a:gd name="connsiteY1058" fmla="*/ 595235 h 1608850"/>
                <a:gd name="connsiteX1059" fmla="*/ 6891186 w 12192000"/>
                <a:gd name="connsiteY1059" fmla="*/ 595235 h 1608850"/>
                <a:gd name="connsiteX1060" fmla="*/ 6891186 w 12192000"/>
                <a:gd name="connsiteY1060" fmla="*/ 681706 h 1608850"/>
                <a:gd name="connsiteX1061" fmla="*/ 6891946 w 12192000"/>
                <a:gd name="connsiteY1061" fmla="*/ 681706 h 1608850"/>
                <a:gd name="connsiteX1062" fmla="*/ 6897266 w 12192000"/>
                <a:gd name="connsiteY1062" fmla="*/ 681706 h 1608850"/>
                <a:gd name="connsiteX1063" fmla="*/ 6898026 w 12192000"/>
                <a:gd name="connsiteY1063" fmla="*/ 680355 h 1608850"/>
                <a:gd name="connsiteX1064" fmla="*/ 6903346 w 12192000"/>
                <a:gd name="connsiteY1064" fmla="*/ 670897 h 1608850"/>
                <a:gd name="connsiteX1065" fmla="*/ 6903346 w 12192000"/>
                <a:gd name="connsiteY1065" fmla="*/ 672789 h 1608850"/>
                <a:gd name="connsiteX1066" fmla="*/ 6903346 w 12192000"/>
                <a:gd name="connsiteY1066" fmla="*/ 686030 h 1608850"/>
                <a:gd name="connsiteX1067" fmla="*/ 6907399 w 12192000"/>
                <a:gd name="connsiteY1067" fmla="*/ 640633 h 1608850"/>
                <a:gd name="connsiteX1068" fmla="*/ 6908159 w 12192000"/>
                <a:gd name="connsiteY1068" fmla="*/ 640633 h 1608850"/>
                <a:gd name="connsiteX1069" fmla="*/ 6913479 w 12192000"/>
                <a:gd name="connsiteY1069" fmla="*/ 640633 h 1608850"/>
                <a:gd name="connsiteX1070" fmla="*/ 6913479 w 12192000"/>
                <a:gd name="connsiteY1070" fmla="*/ 575779 h 1608850"/>
                <a:gd name="connsiteX1071" fmla="*/ 6914493 w 12192000"/>
                <a:gd name="connsiteY1071" fmla="*/ 575779 h 1608850"/>
                <a:gd name="connsiteX1072" fmla="*/ 6921586 w 12192000"/>
                <a:gd name="connsiteY1072" fmla="*/ 575779 h 1608850"/>
                <a:gd name="connsiteX1073" fmla="*/ 6933746 w 12192000"/>
                <a:gd name="connsiteY1073" fmla="*/ 532544 h 1608850"/>
                <a:gd name="connsiteX1074" fmla="*/ 6935013 w 12192000"/>
                <a:gd name="connsiteY1074" fmla="*/ 532544 h 1608850"/>
                <a:gd name="connsiteX1075" fmla="*/ 6943880 w 12192000"/>
                <a:gd name="connsiteY1075" fmla="*/ 532544 h 1608850"/>
                <a:gd name="connsiteX1076" fmla="*/ 6954013 w 12192000"/>
                <a:gd name="connsiteY1076" fmla="*/ 575779 h 1608850"/>
                <a:gd name="connsiteX1077" fmla="*/ 6955026 w 12192000"/>
                <a:gd name="connsiteY1077" fmla="*/ 575779 h 1608850"/>
                <a:gd name="connsiteX1078" fmla="*/ 6962120 w 12192000"/>
                <a:gd name="connsiteY1078" fmla="*/ 575779 h 1608850"/>
                <a:gd name="connsiteX1079" fmla="*/ 6962120 w 12192000"/>
                <a:gd name="connsiteY1079" fmla="*/ 614691 h 1608850"/>
                <a:gd name="connsiteX1080" fmla="*/ 6963893 w 12192000"/>
                <a:gd name="connsiteY1080" fmla="*/ 614691 h 1608850"/>
                <a:gd name="connsiteX1081" fmla="*/ 6976307 w 12192000"/>
                <a:gd name="connsiteY1081" fmla="*/ 614691 h 1608850"/>
                <a:gd name="connsiteX1082" fmla="*/ 6976307 w 12192000"/>
                <a:gd name="connsiteY1082" fmla="*/ 616853 h 1608850"/>
                <a:gd name="connsiteX1083" fmla="*/ 6976307 w 12192000"/>
                <a:gd name="connsiteY1083" fmla="*/ 631985 h 1608850"/>
                <a:gd name="connsiteX1084" fmla="*/ 6980360 w 12192000"/>
                <a:gd name="connsiteY1084" fmla="*/ 629824 h 1608850"/>
                <a:gd name="connsiteX1085" fmla="*/ 6980360 w 12192000"/>
                <a:gd name="connsiteY1085" fmla="*/ 614691 h 1608850"/>
                <a:gd name="connsiteX1086" fmla="*/ 6981880 w 12192000"/>
                <a:gd name="connsiteY1086" fmla="*/ 614691 h 1608850"/>
                <a:gd name="connsiteX1087" fmla="*/ 6992520 w 12192000"/>
                <a:gd name="connsiteY1087" fmla="*/ 614691 h 1608850"/>
                <a:gd name="connsiteX1088" fmla="*/ 6992520 w 12192000"/>
                <a:gd name="connsiteY1088" fmla="*/ 616312 h 1608850"/>
                <a:gd name="connsiteX1089" fmla="*/ 6992520 w 12192000"/>
                <a:gd name="connsiteY1089" fmla="*/ 627662 h 1608850"/>
                <a:gd name="connsiteX1090" fmla="*/ 7022921 w 12192000"/>
                <a:gd name="connsiteY1090" fmla="*/ 627662 h 1608850"/>
                <a:gd name="connsiteX1091" fmla="*/ 7022921 w 12192000"/>
                <a:gd name="connsiteY1091" fmla="*/ 590912 h 1608850"/>
                <a:gd name="connsiteX1092" fmla="*/ 7024187 w 12192000"/>
                <a:gd name="connsiteY1092" fmla="*/ 590912 h 1608850"/>
                <a:gd name="connsiteX1093" fmla="*/ 7033054 w 12192000"/>
                <a:gd name="connsiteY1093" fmla="*/ 590912 h 1608850"/>
                <a:gd name="connsiteX1094" fmla="*/ 7033054 w 12192000"/>
                <a:gd name="connsiteY1094" fmla="*/ 612529 h 1608850"/>
                <a:gd name="connsiteX1095" fmla="*/ 7035081 w 12192000"/>
                <a:gd name="connsiteY1095" fmla="*/ 580103 h 1608850"/>
                <a:gd name="connsiteX1096" fmla="*/ 7057374 w 12192000"/>
                <a:gd name="connsiteY1096" fmla="*/ 580103 h 1608850"/>
                <a:gd name="connsiteX1097" fmla="*/ 7057374 w 12192000"/>
                <a:gd name="connsiteY1097" fmla="*/ 578481 h 1608850"/>
                <a:gd name="connsiteX1098" fmla="*/ 7057374 w 12192000"/>
                <a:gd name="connsiteY1098" fmla="*/ 567132 h 1608850"/>
                <a:gd name="connsiteX1099" fmla="*/ 7058134 w 12192000"/>
                <a:gd name="connsiteY1099" fmla="*/ 567132 h 1608850"/>
                <a:gd name="connsiteX1100" fmla="*/ 7063454 w 12192000"/>
                <a:gd name="connsiteY1100" fmla="*/ 567132 h 1608850"/>
                <a:gd name="connsiteX1101" fmla="*/ 7063454 w 12192000"/>
                <a:gd name="connsiteY1101" fmla="*/ 565241 h 1608850"/>
                <a:gd name="connsiteX1102" fmla="*/ 7063454 w 12192000"/>
                <a:gd name="connsiteY1102" fmla="*/ 552000 h 1608850"/>
                <a:gd name="connsiteX1103" fmla="*/ 7067508 w 12192000"/>
                <a:gd name="connsiteY1103" fmla="*/ 558485 h 1608850"/>
                <a:gd name="connsiteX1104" fmla="*/ 7069788 w 12192000"/>
                <a:gd name="connsiteY1104" fmla="*/ 558485 h 1608850"/>
                <a:gd name="connsiteX1105" fmla="*/ 7085748 w 12192000"/>
                <a:gd name="connsiteY1105" fmla="*/ 558485 h 1608850"/>
                <a:gd name="connsiteX1106" fmla="*/ 7085748 w 12192000"/>
                <a:gd name="connsiteY1106" fmla="*/ 557674 h 1608850"/>
                <a:gd name="connsiteX1107" fmla="*/ 7085748 w 12192000"/>
                <a:gd name="connsiteY1107" fmla="*/ 552000 h 1608850"/>
                <a:gd name="connsiteX1108" fmla="*/ 7086508 w 12192000"/>
                <a:gd name="connsiteY1108" fmla="*/ 552000 h 1608850"/>
                <a:gd name="connsiteX1109" fmla="*/ 7091828 w 12192000"/>
                <a:gd name="connsiteY1109" fmla="*/ 552000 h 1608850"/>
                <a:gd name="connsiteX1110" fmla="*/ 7091828 w 12192000"/>
                <a:gd name="connsiteY1110" fmla="*/ 553351 h 1608850"/>
                <a:gd name="connsiteX1111" fmla="*/ 7091828 w 12192000"/>
                <a:gd name="connsiteY1111" fmla="*/ 562809 h 1608850"/>
                <a:gd name="connsiteX1112" fmla="*/ 7130335 w 12192000"/>
                <a:gd name="connsiteY1112" fmla="*/ 562809 h 1608850"/>
                <a:gd name="connsiteX1113" fmla="*/ 7130335 w 12192000"/>
                <a:gd name="connsiteY1113" fmla="*/ 701162 h 1608850"/>
                <a:gd name="connsiteX1114" fmla="*/ 7131855 w 12192000"/>
                <a:gd name="connsiteY1114" fmla="*/ 701162 h 1608850"/>
                <a:gd name="connsiteX1115" fmla="*/ 7142495 w 12192000"/>
                <a:gd name="connsiteY1115" fmla="*/ 701162 h 1608850"/>
                <a:gd name="connsiteX1116" fmla="*/ 7142495 w 12192000"/>
                <a:gd name="connsiteY1116" fmla="*/ 688192 h 1608850"/>
                <a:gd name="connsiteX1117" fmla="*/ 7146549 w 12192000"/>
                <a:gd name="connsiteY1117" fmla="*/ 688192 h 1608850"/>
                <a:gd name="connsiteX1118" fmla="*/ 7146549 w 12192000"/>
                <a:gd name="connsiteY1118" fmla="*/ 701162 h 1608850"/>
                <a:gd name="connsiteX1119" fmla="*/ 7176949 w 12192000"/>
                <a:gd name="connsiteY1119" fmla="*/ 701162 h 1608850"/>
                <a:gd name="connsiteX1120" fmla="*/ 7176949 w 12192000"/>
                <a:gd name="connsiteY1120" fmla="*/ 670897 h 1608850"/>
                <a:gd name="connsiteX1121" fmla="*/ 7189109 w 12192000"/>
                <a:gd name="connsiteY1121" fmla="*/ 670897 h 1608850"/>
                <a:gd name="connsiteX1122" fmla="*/ 7201269 w 12192000"/>
                <a:gd name="connsiteY1122" fmla="*/ 668736 h 1608850"/>
                <a:gd name="connsiteX1123" fmla="*/ 7205323 w 12192000"/>
                <a:gd name="connsiteY1123" fmla="*/ 670897 h 1608850"/>
                <a:gd name="connsiteX1124" fmla="*/ 7215456 w 12192000"/>
                <a:gd name="connsiteY1124" fmla="*/ 670897 h 1608850"/>
                <a:gd name="connsiteX1125" fmla="*/ 7215456 w 12192000"/>
                <a:gd name="connsiteY1125" fmla="*/ 701162 h 1608850"/>
                <a:gd name="connsiteX1126" fmla="*/ 7223563 w 12192000"/>
                <a:gd name="connsiteY1126" fmla="*/ 701162 h 1608850"/>
                <a:gd name="connsiteX1127" fmla="*/ 7223563 w 12192000"/>
                <a:gd name="connsiteY1127" fmla="*/ 718457 h 1608850"/>
                <a:gd name="connsiteX1128" fmla="*/ 7232899 w 12192000"/>
                <a:gd name="connsiteY1128" fmla="*/ 719362 h 1608850"/>
                <a:gd name="connsiteX1129" fmla="*/ 7245857 w 12192000"/>
                <a:gd name="connsiteY1129" fmla="*/ 719362 h 1608850"/>
                <a:gd name="connsiteX1130" fmla="*/ 7245857 w 12192000"/>
                <a:gd name="connsiteY1130" fmla="*/ 703324 h 1608850"/>
                <a:gd name="connsiteX1131" fmla="*/ 7313813 w 12192000"/>
                <a:gd name="connsiteY1131" fmla="*/ 703324 h 1608850"/>
                <a:gd name="connsiteX1132" fmla="*/ 7313813 w 12192000"/>
                <a:gd name="connsiteY1132" fmla="*/ 618071 h 1608850"/>
                <a:gd name="connsiteX1133" fmla="*/ 7385821 w 12192000"/>
                <a:gd name="connsiteY1133" fmla="*/ 618071 h 1608850"/>
                <a:gd name="connsiteX1134" fmla="*/ 7385821 w 12192000"/>
                <a:gd name="connsiteY1134" fmla="*/ 696839 h 1608850"/>
                <a:gd name="connsiteX1135" fmla="*/ 7387725 w 12192000"/>
                <a:gd name="connsiteY1135" fmla="*/ 696839 h 1608850"/>
                <a:gd name="connsiteX1136" fmla="*/ 7388967 w 12192000"/>
                <a:gd name="connsiteY1136" fmla="*/ 719362 h 1608850"/>
                <a:gd name="connsiteX1137" fmla="*/ 7398643 w 12192000"/>
                <a:gd name="connsiteY1137" fmla="*/ 719362 h 1608850"/>
                <a:gd name="connsiteX1138" fmla="*/ 7399885 w 12192000"/>
                <a:gd name="connsiteY1138" fmla="*/ 696839 h 1608850"/>
                <a:gd name="connsiteX1139" fmla="*/ 7405965 w 12192000"/>
                <a:gd name="connsiteY1139" fmla="*/ 696839 h 1608850"/>
                <a:gd name="connsiteX1140" fmla="*/ 7407207 w 12192000"/>
                <a:gd name="connsiteY1140" fmla="*/ 719362 h 1608850"/>
                <a:gd name="connsiteX1141" fmla="*/ 7457829 w 12192000"/>
                <a:gd name="connsiteY1141" fmla="*/ 719362 h 1608850"/>
                <a:gd name="connsiteX1142" fmla="*/ 7457829 w 12192000"/>
                <a:gd name="connsiteY1142" fmla="*/ 556334 h 1608850"/>
                <a:gd name="connsiteX1143" fmla="*/ 7655156 w 12192000"/>
                <a:gd name="connsiteY1143" fmla="*/ 556334 h 1608850"/>
                <a:gd name="connsiteX1144" fmla="*/ 7655156 w 12192000"/>
                <a:gd name="connsiteY1144" fmla="*/ 719362 h 1608850"/>
                <a:gd name="connsiteX1145" fmla="*/ 7673853 w 12192000"/>
                <a:gd name="connsiteY1145" fmla="*/ 719362 h 1608850"/>
                <a:gd name="connsiteX1146" fmla="*/ 7673853 w 12192000"/>
                <a:gd name="connsiteY1146" fmla="*/ 636669 h 1608850"/>
                <a:gd name="connsiteX1147" fmla="*/ 7768973 w 12192000"/>
                <a:gd name="connsiteY1147" fmla="*/ 636669 h 1608850"/>
                <a:gd name="connsiteX1148" fmla="*/ 7773382 w 12192000"/>
                <a:gd name="connsiteY1148" fmla="*/ 519115 h 1608850"/>
                <a:gd name="connsiteX1149" fmla="*/ 7819759 w 12192000"/>
                <a:gd name="connsiteY1149" fmla="*/ 519115 h 1608850"/>
                <a:gd name="connsiteX1150" fmla="*/ 7821437 w 12192000"/>
                <a:gd name="connsiteY1150" fmla="*/ 571456 h 1608850"/>
                <a:gd name="connsiteX1151" fmla="*/ 7886292 w 12192000"/>
                <a:gd name="connsiteY1151" fmla="*/ 571456 h 1608850"/>
                <a:gd name="connsiteX1152" fmla="*/ 7886292 w 12192000"/>
                <a:gd name="connsiteY1152" fmla="*/ 647118 h 1608850"/>
                <a:gd name="connsiteX1153" fmla="*/ 7894398 w 12192000"/>
                <a:gd name="connsiteY1153" fmla="*/ 647118 h 1608850"/>
                <a:gd name="connsiteX1154" fmla="*/ 7896425 w 12192000"/>
                <a:gd name="connsiteY1154" fmla="*/ 640633 h 1608850"/>
                <a:gd name="connsiteX1155" fmla="*/ 7902505 w 12192000"/>
                <a:gd name="connsiteY1155" fmla="*/ 640633 h 1608850"/>
                <a:gd name="connsiteX1156" fmla="*/ 7904533 w 12192000"/>
                <a:gd name="connsiteY1156" fmla="*/ 649280 h 1608850"/>
                <a:gd name="connsiteX1157" fmla="*/ 7916693 w 12192000"/>
                <a:gd name="connsiteY1157" fmla="*/ 649280 h 1608850"/>
                <a:gd name="connsiteX1158" fmla="*/ 7916693 w 12192000"/>
                <a:gd name="connsiteY1158" fmla="*/ 642794 h 1608850"/>
                <a:gd name="connsiteX1159" fmla="*/ 7938985 w 12192000"/>
                <a:gd name="connsiteY1159" fmla="*/ 642794 h 1608850"/>
                <a:gd name="connsiteX1160" fmla="*/ 7938985 w 12192000"/>
                <a:gd name="connsiteY1160" fmla="*/ 649280 h 1608850"/>
                <a:gd name="connsiteX1161" fmla="*/ 7959253 w 12192000"/>
                <a:gd name="connsiteY1161" fmla="*/ 649280 h 1608850"/>
                <a:gd name="connsiteX1162" fmla="*/ 7959253 w 12192000"/>
                <a:gd name="connsiteY1162" fmla="*/ 694677 h 1608850"/>
                <a:gd name="connsiteX1163" fmla="*/ 7973440 w 12192000"/>
                <a:gd name="connsiteY1163" fmla="*/ 694677 h 1608850"/>
                <a:gd name="connsiteX1164" fmla="*/ 7973440 w 12192000"/>
                <a:gd name="connsiteY1164" fmla="*/ 681706 h 1608850"/>
                <a:gd name="connsiteX1165" fmla="*/ 7989653 w 12192000"/>
                <a:gd name="connsiteY1165" fmla="*/ 681706 h 1608850"/>
                <a:gd name="connsiteX1166" fmla="*/ 7989653 w 12192000"/>
                <a:gd name="connsiteY1166" fmla="*/ 502279 h 1608850"/>
                <a:gd name="connsiteX1167" fmla="*/ 7995733 w 12192000"/>
                <a:gd name="connsiteY1167" fmla="*/ 495793 h 1608850"/>
                <a:gd name="connsiteX1168" fmla="*/ 8068694 w 12192000"/>
                <a:gd name="connsiteY1168" fmla="*/ 495793 h 1608850"/>
                <a:gd name="connsiteX1169" fmla="*/ 8068694 w 12192000"/>
                <a:gd name="connsiteY1169" fmla="*/ 504441 h 1608850"/>
                <a:gd name="connsiteX1170" fmla="*/ 8078828 w 12192000"/>
                <a:gd name="connsiteY1170" fmla="*/ 504441 h 1608850"/>
                <a:gd name="connsiteX1171" fmla="*/ 8078828 w 12192000"/>
                <a:gd name="connsiteY1171" fmla="*/ 619015 h 1608850"/>
                <a:gd name="connsiteX1172" fmla="*/ 8101121 w 12192000"/>
                <a:gd name="connsiteY1172" fmla="*/ 619015 h 1608850"/>
                <a:gd name="connsiteX1173" fmla="*/ 8101121 w 12192000"/>
                <a:gd name="connsiteY1173" fmla="*/ 552000 h 1608850"/>
                <a:gd name="connsiteX1174" fmla="*/ 8127469 w 12192000"/>
                <a:gd name="connsiteY1174" fmla="*/ 552000 h 1608850"/>
                <a:gd name="connsiteX1175" fmla="*/ 8131521 w 12192000"/>
                <a:gd name="connsiteY1175" fmla="*/ 547676 h 1608850"/>
                <a:gd name="connsiteX1176" fmla="*/ 8139629 w 12192000"/>
                <a:gd name="connsiteY1176" fmla="*/ 547676 h 1608850"/>
                <a:gd name="connsiteX1177" fmla="*/ 8143681 w 12192000"/>
                <a:gd name="connsiteY1177" fmla="*/ 552000 h 1608850"/>
                <a:gd name="connsiteX1178" fmla="*/ 8165976 w 12192000"/>
                <a:gd name="connsiteY1178" fmla="*/ 552000 h 1608850"/>
                <a:gd name="connsiteX1179" fmla="*/ 8165976 w 12192000"/>
                <a:gd name="connsiteY1179" fmla="*/ 435264 h 1608850"/>
                <a:gd name="connsiteX1180" fmla="*/ 8222722 w 12192000"/>
                <a:gd name="connsiteY1180" fmla="*/ 424455 h 1608850"/>
                <a:gd name="connsiteX1181" fmla="*/ 8222722 w 12192000"/>
                <a:gd name="connsiteY1181" fmla="*/ 425536 h 1608850"/>
                <a:gd name="connsiteX1182" fmla="*/ 8222722 w 12192000"/>
                <a:gd name="connsiteY1182" fmla="*/ 433102 h 1608850"/>
                <a:gd name="connsiteX1183" fmla="*/ 8249069 w 12192000"/>
                <a:gd name="connsiteY1183" fmla="*/ 433102 h 1608850"/>
                <a:gd name="connsiteX1184" fmla="*/ 8249069 w 12192000"/>
                <a:gd name="connsiteY1184" fmla="*/ 688192 h 1608850"/>
                <a:gd name="connsiteX1185" fmla="*/ 8271364 w 12192000"/>
                <a:gd name="connsiteY1185" fmla="*/ 688192 h 1608850"/>
                <a:gd name="connsiteX1186" fmla="*/ 8271364 w 12192000"/>
                <a:gd name="connsiteY1186" fmla="*/ 683868 h 1608850"/>
                <a:gd name="connsiteX1187" fmla="*/ 8283524 w 12192000"/>
                <a:gd name="connsiteY1187" fmla="*/ 683868 h 1608850"/>
                <a:gd name="connsiteX1188" fmla="*/ 8283524 w 12192000"/>
                <a:gd name="connsiteY1188" fmla="*/ 688192 h 1608850"/>
                <a:gd name="connsiteX1189" fmla="*/ 8307844 w 12192000"/>
                <a:gd name="connsiteY1189" fmla="*/ 688192 h 1608850"/>
                <a:gd name="connsiteX1190" fmla="*/ 8307844 w 12192000"/>
                <a:gd name="connsiteY1190" fmla="*/ 675221 h 1608850"/>
                <a:gd name="connsiteX1191" fmla="*/ 8336217 w 12192000"/>
                <a:gd name="connsiteY1191" fmla="*/ 675221 h 1608850"/>
                <a:gd name="connsiteX1192" fmla="*/ 8348377 w 12192000"/>
                <a:gd name="connsiteY1192" fmla="*/ 670897 h 1608850"/>
                <a:gd name="connsiteX1193" fmla="*/ 8368645 w 12192000"/>
                <a:gd name="connsiteY1193" fmla="*/ 675221 h 1608850"/>
                <a:gd name="connsiteX1194" fmla="*/ 8368645 w 12192000"/>
                <a:gd name="connsiteY1194" fmla="*/ 657927 h 1608850"/>
                <a:gd name="connsiteX1195" fmla="*/ 8376752 w 12192000"/>
                <a:gd name="connsiteY1195" fmla="*/ 657927 h 1608850"/>
                <a:gd name="connsiteX1196" fmla="*/ 8376752 w 12192000"/>
                <a:gd name="connsiteY1196" fmla="*/ 644956 h 1608850"/>
                <a:gd name="connsiteX1197" fmla="*/ 8433498 w 12192000"/>
                <a:gd name="connsiteY1197" fmla="*/ 644956 h 1608850"/>
                <a:gd name="connsiteX1198" fmla="*/ 8433498 w 12192000"/>
                <a:gd name="connsiteY1198" fmla="*/ 614691 h 1608850"/>
                <a:gd name="connsiteX1199" fmla="*/ 8451738 w 12192000"/>
                <a:gd name="connsiteY1199" fmla="*/ 614691 h 1608850"/>
                <a:gd name="connsiteX1200" fmla="*/ 8451738 w 12192000"/>
                <a:gd name="connsiteY1200" fmla="*/ 608206 h 1608850"/>
                <a:gd name="connsiteX1201" fmla="*/ 8463898 w 12192000"/>
                <a:gd name="connsiteY1201" fmla="*/ 608206 h 1608850"/>
                <a:gd name="connsiteX1202" fmla="*/ 8463898 w 12192000"/>
                <a:gd name="connsiteY1202" fmla="*/ 614691 h 1608850"/>
                <a:gd name="connsiteX1203" fmla="*/ 8480112 w 12192000"/>
                <a:gd name="connsiteY1203" fmla="*/ 614691 h 1608850"/>
                <a:gd name="connsiteX1204" fmla="*/ 8480112 w 12192000"/>
                <a:gd name="connsiteY1204" fmla="*/ 664412 h 1608850"/>
                <a:gd name="connsiteX1205" fmla="*/ 8512540 w 12192000"/>
                <a:gd name="connsiteY1205" fmla="*/ 664412 h 1608850"/>
                <a:gd name="connsiteX1206" fmla="*/ 8512540 w 12192000"/>
                <a:gd name="connsiteY1206" fmla="*/ 638471 h 1608850"/>
                <a:gd name="connsiteX1207" fmla="*/ 8551046 w 12192000"/>
                <a:gd name="connsiteY1207" fmla="*/ 638471 h 1608850"/>
                <a:gd name="connsiteX1208" fmla="*/ 8551046 w 12192000"/>
                <a:gd name="connsiteY1208" fmla="*/ 608206 h 1608850"/>
                <a:gd name="connsiteX1209" fmla="*/ 8599688 w 12192000"/>
                <a:gd name="connsiteY1209" fmla="*/ 608206 h 1608850"/>
                <a:gd name="connsiteX1210" fmla="*/ 8599688 w 12192000"/>
                <a:gd name="connsiteY1210" fmla="*/ 719362 h 1608850"/>
                <a:gd name="connsiteX1211" fmla="*/ 8599688 w 12192000"/>
                <a:gd name="connsiteY1211" fmla="*/ 733141 h 1608850"/>
                <a:gd name="connsiteX1212" fmla="*/ 8665562 w 12192000"/>
                <a:gd name="connsiteY1212" fmla="*/ 733141 h 1608850"/>
                <a:gd name="connsiteX1213" fmla="*/ 8665562 w 12192000"/>
                <a:gd name="connsiteY1213" fmla="*/ 838913 h 1608850"/>
                <a:gd name="connsiteX1214" fmla="*/ 8665562 w 12192000"/>
                <a:gd name="connsiteY1214" fmla="*/ 862160 h 1608850"/>
                <a:gd name="connsiteX1215" fmla="*/ 8680522 w 12192000"/>
                <a:gd name="connsiteY1215" fmla="*/ 862160 h 1608850"/>
                <a:gd name="connsiteX1216" fmla="*/ 8680522 w 12192000"/>
                <a:gd name="connsiteY1216" fmla="*/ 860998 h 1608850"/>
                <a:gd name="connsiteX1217" fmla="*/ 8680522 w 12192000"/>
                <a:gd name="connsiteY1217" fmla="*/ 852862 h 1608850"/>
                <a:gd name="connsiteX1218" fmla="*/ 8725102 w 12192000"/>
                <a:gd name="connsiteY1218" fmla="*/ 852862 h 1608850"/>
                <a:gd name="connsiteX1219" fmla="*/ 8725102 w 12192000"/>
                <a:gd name="connsiteY1219" fmla="*/ 855477 h 1608850"/>
                <a:gd name="connsiteX1220" fmla="*/ 8725102 w 12192000"/>
                <a:gd name="connsiteY1220" fmla="*/ 861131 h 1608850"/>
                <a:gd name="connsiteX1221" fmla="*/ 8733569 w 12192000"/>
                <a:gd name="connsiteY1221" fmla="*/ 852574 h 1608850"/>
                <a:gd name="connsiteX1222" fmla="*/ 8729111 w 12192000"/>
                <a:gd name="connsiteY1222" fmla="*/ 850249 h 1608850"/>
                <a:gd name="connsiteX1223" fmla="*/ 8729111 w 12192000"/>
                <a:gd name="connsiteY1223" fmla="*/ 843275 h 1608850"/>
                <a:gd name="connsiteX1224" fmla="*/ 8735797 w 12192000"/>
                <a:gd name="connsiteY1224" fmla="*/ 840950 h 1608850"/>
                <a:gd name="connsiteX1225" fmla="*/ 8735797 w 12192000"/>
                <a:gd name="connsiteY1225" fmla="*/ 831652 h 1608850"/>
                <a:gd name="connsiteX1226" fmla="*/ 8740256 w 12192000"/>
                <a:gd name="connsiteY1226" fmla="*/ 831652 h 1608850"/>
                <a:gd name="connsiteX1227" fmla="*/ 8740256 w 12192000"/>
                <a:gd name="connsiteY1227" fmla="*/ 810730 h 1608850"/>
                <a:gd name="connsiteX1228" fmla="*/ 8735797 w 12192000"/>
                <a:gd name="connsiteY1228" fmla="*/ 810730 h 1608850"/>
                <a:gd name="connsiteX1229" fmla="*/ 8735797 w 12192000"/>
                <a:gd name="connsiteY1229" fmla="*/ 806081 h 1608850"/>
                <a:gd name="connsiteX1230" fmla="*/ 8740256 w 12192000"/>
                <a:gd name="connsiteY1230" fmla="*/ 803756 h 1608850"/>
                <a:gd name="connsiteX1231" fmla="*/ 8751401 w 12192000"/>
                <a:gd name="connsiteY1231" fmla="*/ 787483 h 1608850"/>
                <a:gd name="connsiteX1232" fmla="*/ 8753629 w 12192000"/>
                <a:gd name="connsiteY1232" fmla="*/ 778185 h 1608850"/>
                <a:gd name="connsiteX1233" fmla="*/ 8753629 w 12192000"/>
                <a:gd name="connsiteY1233" fmla="*/ 752614 h 1608850"/>
                <a:gd name="connsiteX1234" fmla="*/ 8753909 w 12192000"/>
                <a:gd name="connsiteY1234" fmla="*/ 751742 h 1608850"/>
                <a:gd name="connsiteX1235" fmla="*/ 8755767 w 12192000"/>
                <a:gd name="connsiteY1235" fmla="*/ 745928 h 1608850"/>
                <a:gd name="connsiteX1236" fmla="*/ 8754080 w 12192000"/>
                <a:gd name="connsiteY1236" fmla="*/ 745928 h 1608850"/>
                <a:gd name="connsiteX1237" fmla="*/ 8754080 w 12192000"/>
                <a:gd name="connsiteY1237" fmla="*/ 744766 h 1608850"/>
                <a:gd name="connsiteX1238" fmla="*/ 8754080 w 12192000"/>
                <a:gd name="connsiteY1238" fmla="*/ 736629 h 1608850"/>
                <a:gd name="connsiteX1239" fmla="*/ 8755194 w 12192000"/>
                <a:gd name="connsiteY1239" fmla="*/ 736629 h 1608850"/>
                <a:gd name="connsiteX1240" fmla="*/ 8762996 w 12192000"/>
                <a:gd name="connsiteY1240" fmla="*/ 736629 h 1608850"/>
                <a:gd name="connsiteX1241" fmla="*/ 8762996 w 12192000"/>
                <a:gd name="connsiteY1241" fmla="*/ 735467 h 1608850"/>
                <a:gd name="connsiteX1242" fmla="*/ 8762996 w 12192000"/>
                <a:gd name="connsiteY1242" fmla="*/ 727331 h 1608850"/>
                <a:gd name="connsiteX1243" fmla="*/ 8761881 w 12192000"/>
                <a:gd name="connsiteY1243" fmla="*/ 727331 h 1608850"/>
                <a:gd name="connsiteX1244" fmla="*/ 8754080 w 12192000"/>
                <a:gd name="connsiteY1244" fmla="*/ 727331 h 1608850"/>
                <a:gd name="connsiteX1245" fmla="*/ 8754080 w 12192000"/>
                <a:gd name="connsiteY1245" fmla="*/ 726168 h 1608850"/>
                <a:gd name="connsiteX1246" fmla="*/ 8754080 w 12192000"/>
                <a:gd name="connsiteY1246" fmla="*/ 718032 h 1608850"/>
                <a:gd name="connsiteX1247" fmla="*/ 8755194 w 12192000"/>
                <a:gd name="connsiteY1247" fmla="*/ 718032 h 1608850"/>
                <a:gd name="connsiteX1248" fmla="*/ 8762996 w 12192000"/>
                <a:gd name="connsiteY1248" fmla="*/ 718032 h 1608850"/>
                <a:gd name="connsiteX1249" fmla="*/ 8762996 w 12192000"/>
                <a:gd name="connsiteY1249" fmla="*/ 717160 h 1608850"/>
                <a:gd name="connsiteX1250" fmla="*/ 8762996 w 12192000"/>
                <a:gd name="connsiteY1250" fmla="*/ 711058 h 1608850"/>
                <a:gd name="connsiteX1251" fmla="*/ 8761881 w 12192000"/>
                <a:gd name="connsiteY1251" fmla="*/ 711058 h 1608850"/>
                <a:gd name="connsiteX1252" fmla="*/ 8754080 w 12192000"/>
                <a:gd name="connsiteY1252" fmla="*/ 711058 h 1608850"/>
                <a:gd name="connsiteX1253" fmla="*/ 8754080 w 12192000"/>
                <a:gd name="connsiteY1253" fmla="*/ 709896 h 1608850"/>
                <a:gd name="connsiteX1254" fmla="*/ 8754080 w 12192000"/>
                <a:gd name="connsiteY1254" fmla="*/ 701759 h 1608850"/>
                <a:gd name="connsiteX1255" fmla="*/ 8755194 w 12192000"/>
                <a:gd name="connsiteY1255" fmla="*/ 701759 h 1608850"/>
                <a:gd name="connsiteX1256" fmla="*/ 8762996 w 12192000"/>
                <a:gd name="connsiteY1256" fmla="*/ 701759 h 1608850"/>
                <a:gd name="connsiteX1257" fmla="*/ 8761881 w 12192000"/>
                <a:gd name="connsiteY1257" fmla="*/ 700016 h 1608850"/>
                <a:gd name="connsiteX1258" fmla="*/ 8754080 w 12192000"/>
                <a:gd name="connsiteY1258" fmla="*/ 687812 h 1608850"/>
                <a:gd name="connsiteX1259" fmla="*/ 8754080 w 12192000"/>
                <a:gd name="connsiteY1259" fmla="*/ 650617 h 1608850"/>
                <a:gd name="connsiteX1260" fmla="*/ 8903424 w 12192000"/>
                <a:gd name="connsiteY1260" fmla="*/ 650617 h 1608850"/>
                <a:gd name="connsiteX1261" fmla="*/ 8905096 w 12192000"/>
                <a:gd name="connsiteY1261" fmla="*/ 653232 h 1608850"/>
                <a:gd name="connsiteX1262" fmla="*/ 8908543 w 12192000"/>
                <a:gd name="connsiteY1262" fmla="*/ 658626 h 1608850"/>
                <a:gd name="connsiteX1263" fmla="*/ 8908543 w 12192000"/>
                <a:gd name="connsiteY1263" fmla="*/ 647687 h 1608850"/>
                <a:gd name="connsiteX1264" fmla="*/ 8908543 w 12192000"/>
                <a:gd name="connsiteY1264" fmla="*/ 607460 h 1608850"/>
                <a:gd name="connsiteX1265" fmla="*/ 8910570 w 12192000"/>
                <a:gd name="connsiteY1265" fmla="*/ 607460 h 1608850"/>
                <a:gd name="connsiteX1266" fmla="*/ 8924757 w 12192000"/>
                <a:gd name="connsiteY1266" fmla="*/ 607460 h 1608850"/>
                <a:gd name="connsiteX1267" fmla="*/ 8924757 w 12192000"/>
                <a:gd name="connsiteY1267" fmla="*/ 515723 h 1608850"/>
                <a:gd name="connsiteX1268" fmla="*/ 8924757 w 12192000"/>
                <a:gd name="connsiteY1268" fmla="*/ 490724 h 1608850"/>
                <a:gd name="connsiteX1269" fmla="*/ 9078786 w 12192000"/>
                <a:gd name="connsiteY1269" fmla="*/ 490724 h 1608850"/>
                <a:gd name="connsiteX1270" fmla="*/ 9078786 w 12192000"/>
                <a:gd name="connsiteY1270" fmla="*/ 506306 h 1608850"/>
                <a:gd name="connsiteX1271" fmla="*/ 9078786 w 12192000"/>
                <a:gd name="connsiteY1271" fmla="*/ 611783 h 1608850"/>
                <a:gd name="connsiteX1272" fmla="*/ 9080306 w 12192000"/>
                <a:gd name="connsiteY1272" fmla="*/ 611513 h 1608850"/>
                <a:gd name="connsiteX1273" fmla="*/ 9090946 w 12192000"/>
                <a:gd name="connsiteY1273" fmla="*/ 609622 h 1608850"/>
                <a:gd name="connsiteX1274" fmla="*/ 9088919 w 12192000"/>
                <a:gd name="connsiteY1274" fmla="*/ 698254 h 1608850"/>
                <a:gd name="connsiteX1275" fmla="*/ 9090439 w 12192000"/>
                <a:gd name="connsiteY1275" fmla="*/ 698525 h 1608850"/>
                <a:gd name="connsiteX1276" fmla="*/ 9101079 w 12192000"/>
                <a:gd name="connsiteY1276" fmla="*/ 700416 h 1608850"/>
                <a:gd name="connsiteX1277" fmla="*/ 9101332 w 12192000"/>
                <a:gd name="connsiteY1277" fmla="*/ 701227 h 1608850"/>
                <a:gd name="connsiteX1278" fmla="*/ 9103106 w 12192000"/>
                <a:gd name="connsiteY1278" fmla="*/ 706902 h 1608850"/>
                <a:gd name="connsiteX1279" fmla="*/ 9103866 w 12192000"/>
                <a:gd name="connsiteY1279" fmla="*/ 704470 h 1608850"/>
                <a:gd name="connsiteX1280" fmla="*/ 9109186 w 12192000"/>
                <a:gd name="connsiteY1280" fmla="*/ 687446 h 1608850"/>
                <a:gd name="connsiteX1281" fmla="*/ 9110959 w 12192000"/>
                <a:gd name="connsiteY1281" fmla="*/ 687446 h 1608850"/>
                <a:gd name="connsiteX1282" fmla="*/ 9123373 w 12192000"/>
                <a:gd name="connsiteY1282" fmla="*/ 687446 h 1608850"/>
                <a:gd name="connsiteX1283" fmla="*/ 9123373 w 12192000"/>
                <a:gd name="connsiteY1283" fmla="*/ 719872 h 1608850"/>
                <a:gd name="connsiteX1284" fmla="*/ 9124386 w 12192000"/>
                <a:gd name="connsiteY1284" fmla="*/ 720413 h 1608850"/>
                <a:gd name="connsiteX1285" fmla="*/ 9131480 w 12192000"/>
                <a:gd name="connsiteY1285" fmla="*/ 724196 h 1608850"/>
                <a:gd name="connsiteX1286" fmla="*/ 9131480 w 12192000"/>
                <a:gd name="connsiteY1286" fmla="*/ 725547 h 1608850"/>
                <a:gd name="connsiteX1287" fmla="*/ 9131480 w 12192000"/>
                <a:gd name="connsiteY1287" fmla="*/ 735005 h 1608850"/>
                <a:gd name="connsiteX1288" fmla="*/ 9176067 w 12192000"/>
                <a:gd name="connsiteY1288" fmla="*/ 735005 h 1608850"/>
                <a:gd name="connsiteX1289" fmla="*/ 9176067 w 12192000"/>
                <a:gd name="connsiteY1289" fmla="*/ 736086 h 1608850"/>
                <a:gd name="connsiteX1290" fmla="*/ 9176067 w 12192000"/>
                <a:gd name="connsiteY1290" fmla="*/ 743652 h 1608850"/>
                <a:gd name="connsiteX1291" fmla="*/ 9178093 w 12192000"/>
                <a:gd name="connsiteY1291" fmla="*/ 743652 h 1608850"/>
                <a:gd name="connsiteX1292" fmla="*/ 9192280 w 12192000"/>
                <a:gd name="connsiteY1292" fmla="*/ 743652 h 1608850"/>
                <a:gd name="connsiteX1293" fmla="*/ 9192280 w 12192000"/>
                <a:gd name="connsiteY1293" fmla="*/ 713387 h 1608850"/>
                <a:gd name="connsiteX1294" fmla="*/ 9236867 w 12192000"/>
                <a:gd name="connsiteY1294" fmla="*/ 713387 h 1608850"/>
                <a:gd name="connsiteX1295" fmla="*/ 9236867 w 12192000"/>
                <a:gd name="connsiteY1295" fmla="*/ 712036 h 1608850"/>
                <a:gd name="connsiteX1296" fmla="*/ 9236867 w 12192000"/>
                <a:gd name="connsiteY1296" fmla="*/ 702578 h 1608850"/>
                <a:gd name="connsiteX1297" fmla="*/ 9237881 w 12192000"/>
                <a:gd name="connsiteY1297" fmla="*/ 702578 h 1608850"/>
                <a:gd name="connsiteX1298" fmla="*/ 9244974 w 12192000"/>
                <a:gd name="connsiteY1298" fmla="*/ 702578 h 1608850"/>
                <a:gd name="connsiteX1299" fmla="*/ 9244974 w 12192000"/>
                <a:gd name="connsiteY1299" fmla="*/ 700687 h 1608850"/>
                <a:gd name="connsiteX1300" fmla="*/ 9244974 w 12192000"/>
                <a:gd name="connsiteY1300" fmla="*/ 687446 h 1608850"/>
                <a:gd name="connsiteX1301" fmla="*/ 9245734 w 12192000"/>
                <a:gd name="connsiteY1301" fmla="*/ 687446 h 1608850"/>
                <a:gd name="connsiteX1302" fmla="*/ 9251054 w 12192000"/>
                <a:gd name="connsiteY1302" fmla="*/ 687446 h 1608850"/>
                <a:gd name="connsiteX1303" fmla="*/ 9251054 w 12192000"/>
                <a:gd name="connsiteY1303" fmla="*/ 686365 h 1608850"/>
                <a:gd name="connsiteX1304" fmla="*/ 9251054 w 12192000"/>
                <a:gd name="connsiteY1304" fmla="*/ 678798 h 1608850"/>
                <a:gd name="connsiteX1305" fmla="*/ 9253081 w 12192000"/>
                <a:gd name="connsiteY1305" fmla="*/ 678798 h 1608850"/>
                <a:gd name="connsiteX1306" fmla="*/ 9267268 w 12192000"/>
                <a:gd name="connsiteY1306" fmla="*/ 678798 h 1608850"/>
                <a:gd name="connsiteX1307" fmla="*/ 9267268 w 12192000"/>
                <a:gd name="connsiteY1307" fmla="*/ 679879 h 1608850"/>
                <a:gd name="connsiteX1308" fmla="*/ 9267268 w 12192000"/>
                <a:gd name="connsiteY1308" fmla="*/ 687446 h 1608850"/>
                <a:gd name="connsiteX1309" fmla="*/ 9289561 w 12192000"/>
                <a:gd name="connsiteY1309" fmla="*/ 687446 h 1608850"/>
                <a:gd name="connsiteX1310" fmla="*/ 9289561 w 12192000"/>
                <a:gd name="connsiteY1310" fmla="*/ 685554 h 1608850"/>
                <a:gd name="connsiteX1311" fmla="*/ 9289561 w 12192000"/>
                <a:gd name="connsiteY1311" fmla="*/ 672313 h 1608850"/>
                <a:gd name="connsiteX1312" fmla="*/ 9291335 w 12192000"/>
                <a:gd name="connsiteY1312" fmla="*/ 672313 h 1608850"/>
                <a:gd name="connsiteX1313" fmla="*/ 9303748 w 12192000"/>
                <a:gd name="connsiteY1313" fmla="*/ 672313 h 1608850"/>
                <a:gd name="connsiteX1314" fmla="*/ 9303748 w 12192000"/>
                <a:gd name="connsiteY1314" fmla="*/ 696093 h 1608850"/>
                <a:gd name="connsiteX1315" fmla="*/ 9304762 w 12192000"/>
                <a:gd name="connsiteY1315" fmla="*/ 696093 h 1608850"/>
                <a:gd name="connsiteX1316" fmla="*/ 9311855 w 12192000"/>
                <a:gd name="connsiteY1316" fmla="*/ 696093 h 1608850"/>
                <a:gd name="connsiteX1317" fmla="*/ 9311855 w 12192000"/>
                <a:gd name="connsiteY1317" fmla="*/ 695012 h 1608850"/>
                <a:gd name="connsiteX1318" fmla="*/ 9311855 w 12192000"/>
                <a:gd name="connsiteY1318" fmla="*/ 687446 h 1608850"/>
                <a:gd name="connsiteX1319" fmla="*/ 9313628 w 12192000"/>
                <a:gd name="connsiteY1319" fmla="*/ 687446 h 1608850"/>
                <a:gd name="connsiteX1320" fmla="*/ 9326042 w 12192000"/>
                <a:gd name="connsiteY1320" fmla="*/ 687446 h 1608850"/>
                <a:gd name="connsiteX1321" fmla="*/ 9326042 w 12192000"/>
                <a:gd name="connsiteY1321" fmla="*/ 713387 h 1608850"/>
                <a:gd name="connsiteX1322" fmla="*/ 9328069 w 12192000"/>
                <a:gd name="connsiteY1322" fmla="*/ 713387 h 1608850"/>
                <a:gd name="connsiteX1323" fmla="*/ 9342255 w 12192000"/>
                <a:gd name="connsiteY1323" fmla="*/ 713387 h 1608850"/>
                <a:gd name="connsiteX1324" fmla="*/ 9342255 w 12192000"/>
                <a:gd name="connsiteY1324" fmla="*/ 715008 h 1608850"/>
                <a:gd name="connsiteX1325" fmla="*/ 9342255 w 12192000"/>
                <a:gd name="connsiteY1325" fmla="*/ 726358 h 1608850"/>
                <a:gd name="connsiteX1326" fmla="*/ 9343015 w 12192000"/>
                <a:gd name="connsiteY1326" fmla="*/ 726358 h 1608850"/>
                <a:gd name="connsiteX1327" fmla="*/ 9348336 w 12192000"/>
                <a:gd name="connsiteY1327" fmla="*/ 726358 h 1608850"/>
                <a:gd name="connsiteX1328" fmla="*/ 9348336 w 12192000"/>
                <a:gd name="connsiteY1328" fmla="*/ 725547 h 1608850"/>
                <a:gd name="connsiteX1329" fmla="*/ 9348336 w 12192000"/>
                <a:gd name="connsiteY1329" fmla="*/ 719872 h 1608850"/>
                <a:gd name="connsiteX1330" fmla="*/ 9378736 w 12192000"/>
                <a:gd name="connsiteY1330" fmla="*/ 719872 h 1608850"/>
                <a:gd name="connsiteX1331" fmla="*/ 9378736 w 12192000"/>
                <a:gd name="connsiteY1331" fmla="*/ 743652 h 1608850"/>
                <a:gd name="connsiteX1332" fmla="*/ 9379749 w 12192000"/>
                <a:gd name="connsiteY1332" fmla="*/ 743652 h 1608850"/>
                <a:gd name="connsiteX1333" fmla="*/ 9386843 w 12192000"/>
                <a:gd name="connsiteY1333" fmla="*/ 743652 h 1608850"/>
                <a:gd name="connsiteX1334" fmla="*/ 9386843 w 12192000"/>
                <a:gd name="connsiteY1334" fmla="*/ 744733 h 1608850"/>
                <a:gd name="connsiteX1335" fmla="*/ 9386843 w 12192000"/>
                <a:gd name="connsiteY1335" fmla="*/ 752299 h 1608850"/>
                <a:gd name="connsiteX1336" fmla="*/ 9387603 w 12192000"/>
                <a:gd name="connsiteY1336" fmla="*/ 752299 h 1608850"/>
                <a:gd name="connsiteX1337" fmla="*/ 9392923 w 12192000"/>
                <a:gd name="connsiteY1337" fmla="*/ 752299 h 1608850"/>
                <a:gd name="connsiteX1338" fmla="*/ 9392923 w 12192000"/>
                <a:gd name="connsiteY1338" fmla="*/ 750137 h 1608850"/>
                <a:gd name="connsiteX1339" fmla="*/ 9392923 w 12192000"/>
                <a:gd name="connsiteY1339" fmla="*/ 735005 h 1608850"/>
                <a:gd name="connsiteX1340" fmla="*/ 9393936 w 12192000"/>
                <a:gd name="connsiteY1340" fmla="*/ 735005 h 1608850"/>
                <a:gd name="connsiteX1341" fmla="*/ 9401030 w 12192000"/>
                <a:gd name="connsiteY1341" fmla="*/ 735005 h 1608850"/>
                <a:gd name="connsiteX1342" fmla="*/ 9401030 w 12192000"/>
                <a:gd name="connsiteY1342" fmla="*/ 736086 h 1608850"/>
                <a:gd name="connsiteX1343" fmla="*/ 9401030 w 12192000"/>
                <a:gd name="connsiteY1343" fmla="*/ 743652 h 1608850"/>
                <a:gd name="connsiteX1344" fmla="*/ 9406350 w 12192000"/>
                <a:gd name="connsiteY1344" fmla="*/ 741659 h 1608850"/>
                <a:gd name="connsiteX1345" fmla="*/ 9407110 w 12192000"/>
                <a:gd name="connsiteY1345" fmla="*/ 740679 h 1608850"/>
                <a:gd name="connsiteX1346" fmla="*/ 9407110 w 12192000"/>
                <a:gd name="connsiteY1346" fmla="*/ 735005 h 1608850"/>
                <a:gd name="connsiteX1347" fmla="*/ 9445617 w 12192000"/>
                <a:gd name="connsiteY1347" fmla="*/ 735005 h 1608850"/>
                <a:gd name="connsiteX1348" fmla="*/ 9445617 w 12192000"/>
                <a:gd name="connsiteY1348" fmla="*/ 758784 h 1608850"/>
                <a:gd name="connsiteX1349" fmla="*/ 9447643 w 12192000"/>
                <a:gd name="connsiteY1349" fmla="*/ 758784 h 1608850"/>
                <a:gd name="connsiteX1350" fmla="*/ 9461830 w 12192000"/>
                <a:gd name="connsiteY1350" fmla="*/ 758784 h 1608850"/>
                <a:gd name="connsiteX1351" fmla="*/ 9461830 w 12192000"/>
                <a:gd name="connsiteY1351" fmla="*/ 759865 h 1608850"/>
                <a:gd name="connsiteX1352" fmla="*/ 9461830 w 12192000"/>
                <a:gd name="connsiteY1352" fmla="*/ 767431 h 1608850"/>
                <a:gd name="connsiteX1353" fmla="*/ 9463604 w 12192000"/>
                <a:gd name="connsiteY1353" fmla="*/ 767431 h 1608850"/>
                <a:gd name="connsiteX1354" fmla="*/ 9476017 w 12192000"/>
                <a:gd name="connsiteY1354" fmla="*/ 767431 h 1608850"/>
                <a:gd name="connsiteX1355" fmla="*/ 9476017 w 12192000"/>
                <a:gd name="connsiteY1355" fmla="*/ 743652 h 1608850"/>
                <a:gd name="connsiteX1356" fmla="*/ 9477030 w 12192000"/>
                <a:gd name="connsiteY1356" fmla="*/ 743652 h 1608850"/>
                <a:gd name="connsiteX1357" fmla="*/ 9484124 w 12192000"/>
                <a:gd name="connsiteY1357" fmla="*/ 743652 h 1608850"/>
                <a:gd name="connsiteX1358" fmla="*/ 9484124 w 12192000"/>
                <a:gd name="connsiteY1358" fmla="*/ 711225 h 1608850"/>
                <a:gd name="connsiteX1359" fmla="*/ 9485137 w 12192000"/>
                <a:gd name="connsiteY1359" fmla="*/ 711225 h 1608850"/>
                <a:gd name="connsiteX1360" fmla="*/ 9492231 w 12192000"/>
                <a:gd name="connsiteY1360" fmla="*/ 711225 h 1608850"/>
                <a:gd name="connsiteX1361" fmla="*/ 9492231 w 12192000"/>
                <a:gd name="connsiteY1361" fmla="*/ 709334 h 1608850"/>
                <a:gd name="connsiteX1362" fmla="*/ 9492231 w 12192000"/>
                <a:gd name="connsiteY1362" fmla="*/ 696093 h 1608850"/>
                <a:gd name="connsiteX1363" fmla="*/ 9490964 w 12192000"/>
                <a:gd name="connsiteY1363" fmla="*/ 694471 h 1608850"/>
                <a:gd name="connsiteX1364" fmla="*/ 9496284 w 12192000"/>
                <a:gd name="connsiteY1364" fmla="*/ 683122 h 1608850"/>
                <a:gd name="connsiteX1365" fmla="*/ 9504391 w 12192000"/>
                <a:gd name="connsiteY1365" fmla="*/ 711225 h 1608850"/>
                <a:gd name="connsiteX1366" fmla="*/ 9505151 w 12192000"/>
                <a:gd name="connsiteY1366" fmla="*/ 711225 h 1608850"/>
                <a:gd name="connsiteX1367" fmla="*/ 9510471 w 12192000"/>
                <a:gd name="connsiteY1367" fmla="*/ 711225 h 1608850"/>
                <a:gd name="connsiteX1368" fmla="*/ 9510471 w 12192000"/>
                <a:gd name="connsiteY1368" fmla="*/ 605298 h 1608850"/>
                <a:gd name="connsiteX1369" fmla="*/ 9511991 w 12192000"/>
                <a:gd name="connsiteY1369" fmla="*/ 605298 h 1608850"/>
                <a:gd name="connsiteX1370" fmla="*/ 9522631 w 12192000"/>
                <a:gd name="connsiteY1370" fmla="*/ 605298 h 1608850"/>
                <a:gd name="connsiteX1371" fmla="*/ 9522631 w 12192000"/>
                <a:gd name="connsiteY1371" fmla="*/ 557739 h 1608850"/>
                <a:gd name="connsiteX1372" fmla="*/ 9548978 w 12192000"/>
                <a:gd name="connsiteY1372" fmla="*/ 557739 h 1608850"/>
                <a:gd name="connsiteX1373" fmla="*/ 9548978 w 12192000"/>
                <a:gd name="connsiteY1373" fmla="*/ 536121 h 1608850"/>
                <a:gd name="connsiteX1374" fmla="*/ 9583432 w 12192000"/>
                <a:gd name="connsiteY1374" fmla="*/ 536121 h 1608850"/>
                <a:gd name="connsiteX1375" fmla="*/ 9583432 w 12192000"/>
                <a:gd name="connsiteY1375" fmla="*/ 538553 h 1608850"/>
                <a:gd name="connsiteX1376" fmla="*/ 9583432 w 12192000"/>
                <a:gd name="connsiteY1376" fmla="*/ 555577 h 1608850"/>
                <a:gd name="connsiteX1377" fmla="*/ 9585712 w 12192000"/>
                <a:gd name="connsiteY1377" fmla="*/ 555577 h 1608850"/>
                <a:gd name="connsiteX1378" fmla="*/ 9601672 w 12192000"/>
                <a:gd name="connsiteY1378" fmla="*/ 555577 h 1608850"/>
                <a:gd name="connsiteX1379" fmla="*/ 9601672 w 12192000"/>
                <a:gd name="connsiteY1379" fmla="*/ 603136 h 1608850"/>
                <a:gd name="connsiteX1380" fmla="*/ 9602685 w 12192000"/>
                <a:gd name="connsiteY1380" fmla="*/ 603136 h 1608850"/>
                <a:gd name="connsiteX1381" fmla="*/ 9609779 w 12192000"/>
                <a:gd name="connsiteY1381" fmla="*/ 603136 h 1608850"/>
                <a:gd name="connsiteX1382" fmla="*/ 9623966 w 12192000"/>
                <a:gd name="connsiteY1382" fmla="*/ 607460 h 1608850"/>
                <a:gd name="connsiteX1383" fmla="*/ 9623966 w 12192000"/>
                <a:gd name="connsiteY1383" fmla="*/ 646372 h 1608850"/>
                <a:gd name="connsiteX1384" fmla="*/ 9624979 w 12192000"/>
                <a:gd name="connsiteY1384" fmla="*/ 646372 h 1608850"/>
                <a:gd name="connsiteX1385" fmla="*/ 9632072 w 12192000"/>
                <a:gd name="connsiteY1385" fmla="*/ 646372 h 1608850"/>
                <a:gd name="connsiteX1386" fmla="*/ 9632072 w 12192000"/>
                <a:gd name="connsiteY1386" fmla="*/ 647993 h 1608850"/>
                <a:gd name="connsiteX1387" fmla="*/ 9632072 w 12192000"/>
                <a:gd name="connsiteY1387" fmla="*/ 659342 h 1608850"/>
                <a:gd name="connsiteX1388" fmla="*/ 9634099 w 12192000"/>
                <a:gd name="connsiteY1388" fmla="*/ 659342 h 1608850"/>
                <a:gd name="connsiteX1389" fmla="*/ 9648286 w 12192000"/>
                <a:gd name="connsiteY1389" fmla="*/ 659342 h 1608850"/>
                <a:gd name="connsiteX1390" fmla="*/ 9654366 w 12192000"/>
                <a:gd name="connsiteY1390" fmla="*/ 665828 h 1608850"/>
                <a:gd name="connsiteX1391" fmla="*/ 9654366 w 12192000"/>
                <a:gd name="connsiteY1391" fmla="*/ 687446 h 1608850"/>
                <a:gd name="connsiteX1392" fmla="*/ 9656646 w 12192000"/>
                <a:gd name="connsiteY1392" fmla="*/ 687446 h 1608850"/>
                <a:gd name="connsiteX1393" fmla="*/ 9672606 w 12192000"/>
                <a:gd name="connsiteY1393" fmla="*/ 687446 h 1608850"/>
                <a:gd name="connsiteX1394" fmla="*/ 9672606 w 12192000"/>
                <a:gd name="connsiteY1394" fmla="*/ 688526 h 1608850"/>
                <a:gd name="connsiteX1395" fmla="*/ 9672606 w 12192000"/>
                <a:gd name="connsiteY1395" fmla="*/ 696093 h 1608850"/>
                <a:gd name="connsiteX1396" fmla="*/ 9673873 w 12192000"/>
                <a:gd name="connsiteY1396" fmla="*/ 696093 h 1608850"/>
                <a:gd name="connsiteX1397" fmla="*/ 9682740 w 12192000"/>
                <a:gd name="connsiteY1397" fmla="*/ 696093 h 1608850"/>
                <a:gd name="connsiteX1398" fmla="*/ 9682740 w 12192000"/>
                <a:gd name="connsiteY1398" fmla="*/ 698254 h 1608850"/>
                <a:gd name="connsiteX1399" fmla="*/ 9682740 w 12192000"/>
                <a:gd name="connsiteY1399" fmla="*/ 713387 h 1608850"/>
                <a:gd name="connsiteX1400" fmla="*/ 9686793 w 12192000"/>
                <a:gd name="connsiteY1400" fmla="*/ 711495 h 1608850"/>
                <a:gd name="connsiteX1401" fmla="*/ 9686793 w 12192000"/>
                <a:gd name="connsiteY1401" fmla="*/ 698254 h 1608850"/>
                <a:gd name="connsiteX1402" fmla="*/ 9687806 w 12192000"/>
                <a:gd name="connsiteY1402" fmla="*/ 698254 h 1608850"/>
                <a:gd name="connsiteX1403" fmla="*/ 9694900 w 12192000"/>
                <a:gd name="connsiteY1403" fmla="*/ 698254 h 1608850"/>
                <a:gd name="connsiteX1404" fmla="*/ 9694900 w 12192000"/>
                <a:gd name="connsiteY1404" fmla="*/ 699876 h 1608850"/>
                <a:gd name="connsiteX1405" fmla="*/ 9694900 w 12192000"/>
                <a:gd name="connsiteY1405" fmla="*/ 711225 h 1608850"/>
                <a:gd name="connsiteX1406" fmla="*/ 9695660 w 12192000"/>
                <a:gd name="connsiteY1406" fmla="*/ 711225 h 1608850"/>
                <a:gd name="connsiteX1407" fmla="*/ 9700980 w 12192000"/>
                <a:gd name="connsiteY1407" fmla="*/ 711225 h 1608850"/>
                <a:gd name="connsiteX1408" fmla="*/ 9749620 w 12192000"/>
                <a:gd name="connsiteY1408" fmla="*/ 706902 h 1608850"/>
                <a:gd name="connsiteX1409" fmla="*/ 9749620 w 12192000"/>
                <a:gd name="connsiteY1409" fmla="*/ 708253 h 1608850"/>
                <a:gd name="connsiteX1410" fmla="*/ 9749620 w 12192000"/>
                <a:gd name="connsiteY1410" fmla="*/ 717710 h 1608850"/>
                <a:gd name="connsiteX1411" fmla="*/ 9750380 w 12192000"/>
                <a:gd name="connsiteY1411" fmla="*/ 717710 h 1608850"/>
                <a:gd name="connsiteX1412" fmla="*/ 9755702 w 12192000"/>
                <a:gd name="connsiteY1412" fmla="*/ 717710 h 1608850"/>
                <a:gd name="connsiteX1413" fmla="*/ 9755702 w 12192000"/>
                <a:gd name="connsiteY1413" fmla="*/ 719872 h 1608850"/>
                <a:gd name="connsiteX1414" fmla="*/ 9755702 w 12192000"/>
                <a:gd name="connsiteY1414" fmla="*/ 735005 h 1608850"/>
                <a:gd name="connsiteX1415" fmla="*/ 9757728 w 12192000"/>
                <a:gd name="connsiteY1415" fmla="*/ 733654 h 1608850"/>
                <a:gd name="connsiteX1416" fmla="*/ 9771914 w 12192000"/>
                <a:gd name="connsiteY1416" fmla="*/ 724196 h 1608850"/>
                <a:gd name="connsiteX1417" fmla="*/ 9777994 w 12192000"/>
                <a:gd name="connsiteY1417" fmla="*/ 683122 h 1608850"/>
                <a:gd name="connsiteX1418" fmla="*/ 9778754 w 12192000"/>
                <a:gd name="connsiteY1418" fmla="*/ 682852 h 1608850"/>
                <a:gd name="connsiteX1419" fmla="*/ 9784074 w 12192000"/>
                <a:gd name="connsiteY1419" fmla="*/ 680960 h 1608850"/>
                <a:gd name="connsiteX1420" fmla="*/ 9786102 w 12192000"/>
                <a:gd name="connsiteY1420" fmla="*/ 611783 h 1608850"/>
                <a:gd name="connsiteX1421" fmla="*/ 9788128 w 12192000"/>
                <a:gd name="connsiteY1421" fmla="*/ 680960 h 1608850"/>
                <a:gd name="connsiteX1422" fmla="*/ 9788888 w 12192000"/>
                <a:gd name="connsiteY1422" fmla="*/ 681230 h 1608850"/>
                <a:gd name="connsiteX1423" fmla="*/ 9794208 w 12192000"/>
                <a:gd name="connsiteY1423" fmla="*/ 683122 h 1608850"/>
                <a:gd name="connsiteX1424" fmla="*/ 9794208 w 12192000"/>
                <a:gd name="connsiteY1424" fmla="*/ 596651 h 1608850"/>
                <a:gd name="connsiteX1425" fmla="*/ 9798262 w 12192000"/>
                <a:gd name="connsiteY1425" fmla="*/ 564224 h 1608850"/>
                <a:gd name="connsiteX1426" fmla="*/ 9836768 w 12192000"/>
                <a:gd name="connsiteY1426" fmla="*/ 564224 h 1608850"/>
                <a:gd name="connsiteX1427" fmla="*/ 9836768 w 12192000"/>
                <a:gd name="connsiteY1427" fmla="*/ 596651 h 1608850"/>
                <a:gd name="connsiteX1428" fmla="*/ 9837528 w 12192000"/>
                <a:gd name="connsiteY1428" fmla="*/ 596651 h 1608850"/>
                <a:gd name="connsiteX1429" fmla="*/ 9842848 w 12192000"/>
                <a:gd name="connsiteY1429" fmla="*/ 596651 h 1608850"/>
                <a:gd name="connsiteX1430" fmla="*/ 9842848 w 12192000"/>
                <a:gd name="connsiteY1430" fmla="*/ 514503 h 1608850"/>
                <a:gd name="connsiteX1431" fmla="*/ 9844622 w 12192000"/>
                <a:gd name="connsiteY1431" fmla="*/ 514503 h 1608850"/>
                <a:gd name="connsiteX1432" fmla="*/ 9857036 w 12192000"/>
                <a:gd name="connsiteY1432" fmla="*/ 514503 h 1608850"/>
                <a:gd name="connsiteX1433" fmla="*/ 9857036 w 12192000"/>
                <a:gd name="connsiteY1433" fmla="*/ 512612 h 1608850"/>
                <a:gd name="connsiteX1434" fmla="*/ 9857036 w 12192000"/>
                <a:gd name="connsiteY1434" fmla="*/ 499371 h 1608850"/>
                <a:gd name="connsiteX1435" fmla="*/ 9879330 w 12192000"/>
                <a:gd name="connsiteY1435" fmla="*/ 499371 h 1608850"/>
                <a:gd name="connsiteX1436" fmla="*/ 9879330 w 12192000"/>
                <a:gd name="connsiteY1436" fmla="*/ 498290 h 1608850"/>
                <a:gd name="connsiteX1437" fmla="*/ 9879330 w 12192000"/>
                <a:gd name="connsiteY1437" fmla="*/ 490724 h 1608850"/>
                <a:gd name="connsiteX1438" fmla="*/ 9881102 w 12192000"/>
                <a:gd name="connsiteY1438" fmla="*/ 490724 h 1608850"/>
                <a:gd name="connsiteX1439" fmla="*/ 9893516 w 12192000"/>
                <a:gd name="connsiteY1439" fmla="*/ 490724 h 1608850"/>
                <a:gd name="connsiteX1440" fmla="*/ 9893516 w 12192000"/>
                <a:gd name="connsiteY1440" fmla="*/ 491805 h 1608850"/>
                <a:gd name="connsiteX1441" fmla="*/ 9893516 w 12192000"/>
                <a:gd name="connsiteY1441" fmla="*/ 499371 h 1608850"/>
                <a:gd name="connsiteX1442" fmla="*/ 9894276 w 12192000"/>
                <a:gd name="connsiteY1442" fmla="*/ 499371 h 1608850"/>
                <a:gd name="connsiteX1443" fmla="*/ 9899596 w 12192000"/>
                <a:gd name="connsiteY1443" fmla="*/ 499371 h 1608850"/>
                <a:gd name="connsiteX1444" fmla="*/ 9909730 w 12192000"/>
                <a:gd name="connsiteY1444" fmla="*/ 495047 h 1608850"/>
                <a:gd name="connsiteX1445" fmla="*/ 9913782 w 12192000"/>
                <a:gd name="connsiteY1445" fmla="*/ 498290 h 1608850"/>
                <a:gd name="connsiteX1446" fmla="*/ 9913782 w 12192000"/>
                <a:gd name="connsiteY1446" fmla="*/ 490724 h 1608850"/>
                <a:gd name="connsiteX1447" fmla="*/ 9916062 w 12192000"/>
                <a:gd name="connsiteY1447" fmla="*/ 490724 h 1608850"/>
                <a:gd name="connsiteX1448" fmla="*/ 9932024 w 12192000"/>
                <a:gd name="connsiteY1448" fmla="*/ 490724 h 1608850"/>
                <a:gd name="connsiteX1449" fmla="*/ 9932024 w 12192000"/>
                <a:gd name="connsiteY1449" fmla="*/ 491805 h 1608850"/>
                <a:gd name="connsiteX1450" fmla="*/ 9932024 w 12192000"/>
                <a:gd name="connsiteY1450" fmla="*/ 499371 h 1608850"/>
                <a:gd name="connsiteX1451" fmla="*/ 9962424 w 12192000"/>
                <a:gd name="connsiteY1451" fmla="*/ 499371 h 1608850"/>
                <a:gd name="connsiteX1452" fmla="*/ 9962424 w 12192000"/>
                <a:gd name="connsiteY1452" fmla="*/ 500992 h 1608850"/>
                <a:gd name="connsiteX1453" fmla="*/ 9962424 w 12192000"/>
                <a:gd name="connsiteY1453" fmla="*/ 512342 h 1608850"/>
                <a:gd name="connsiteX1454" fmla="*/ 9988770 w 12192000"/>
                <a:gd name="connsiteY1454" fmla="*/ 512342 h 1608850"/>
                <a:gd name="connsiteX1455" fmla="*/ 9988770 w 12192000"/>
                <a:gd name="connsiteY1455" fmla="*/ 542606 h 1608850"/>
                <a:gd name="connsiteX1456" fmla="*/ 9989530 w 12192000"/>
                <a:gd name="connsiteY1456" fmla="*/ 542606 h 1608850"/>
                <a:gd name="connsiteX1457" fmla="*/ 9994850 w 12192000"/>
                <a:gd name="connsiteY1457" fmla="*/ 542606 h 1608850"/>
                <a:gd name="connsiteX1458" fmla="*/ 9994850 w 12192000"/>
                <a:gd name="connsiteY1458" fmla="*/ 543687 h 1608850"/>
                <a:gd name="connsiteX1459" fmla="*/ 9994850 w 12192000"/>
                <a:gd name="connsiteY1459" fmla="*/ 551254 h 1608850"/>
                <a:gd name="connsiteX1460" fmla="*/ 9998904 w 12192000"/>
                <a:gd name="connsiteY1460" fmla="*/ 581518 h 1608850"/>
                <a:gd name="connsiteX1461" fmla="*/ 9999664 w 12192000"/>
                <a:gd name="connsiteY1461" fmla="*/ 581518 h 1608850"/>
                <a:gd name="connsiteX1462" fmla="*/ 10004984 w 12192000"/>
                <a:gd name="connsiteY1462" fmla="*/ 581518 h 1608850"/>
                <a:gd name="connsiteX1463" fmla="*/ 10004984 w 12192000"/>
                <a:gd name="connsiteY1463" fmla="*/ 582329 h 1608850"/>
                <a:gd name="connsiteX1464" fmla="*/ 10004984 w 12192000"/>
                <a:gd name="connsiteY1464" fmla="*/ 588004 h 1608850"/>
                <a:gd name="connsiteX1465" fmla="*/ 10005998 w 12192000"/>
                <a:gd name="connsiteY1465" fmla="*/ 588004 h 1608850"/>
                <a:gd name="connsiteX1466" fmla="*/ 10013090 w 12192000"/>
                <a:gd name="connsiteY1466" fmla="*/ 588004 h 1608850"/>
                <a:gd name="connsiteX1467" fmla="*/ 10013090 w 12192000"/>
                <a:gd name="connsiteY1467" fmla="*/ 618269 h 1608850"/>
                <a:gd name="connsiteX1468" fmla="*/ 10015118 w 12192000"/>
                <a:gd name="connsiteY1468" fmla="*/ 618269 h 1608850"/>
                <a:gd name="connsiteX1469" fmla="*/ 10029304 w 12192000"/>
                <a:gd name="connsiteY1469" fmla="*/ 618269 h 1608850"/>
                <a:gd name="connsiteX1470" fmla="*/ 10029304 w 12192000"/>
                <a:gd name="connsiteY1470" fmla="*/ 642048 h 1608850"/>
                <a:gd name="connsiteX1471" fmla="*/ 10031332 w 12192000"/>
                <a:gd name="connsiteY1471" fmla="*/ 643669 h 1608850"/>
                <a:gd name="connsiteX1472" fmla="*/ 10031332 w 12192000"/>
                <a:gd name="connsiteY1472" fmla="*/ 655019 h 1608850"/>
                <a:gd name="connsiteX1473" fmla="*/ 10032092 w 12192000"/>
                <a:gd name="connsiteY1473" fmla="*/ 655019 h 1608850"/>
                <a:gd name="connsiteX1474" fmla="*/ 10037412 w 12192000"/>
                <a:gd name="connsiteY1474" fmla="*/ 655019 h 1608850"/>
                <a:gd name="connsiteX1475" fmla="*/ 10037412 w 12192000"/>
                <a:gd name="connsiteY1475" fmla="*/ 678798 h 1608850"/>
                <a:gd name="connsiteX1476" fmla="*/ 10038678 w 12192000"/>
                <a:gd name="connsiteY1476" fmla="*/ 678798 h 1608850"/>
                <a:gd name="connsiteX1477" fmla="*/ 10047544 w 12192000"/>
                <a:gd name="connsiteY1477" fmla="*/ 678798 h 1608850"/>
                <a:gd name="connsiteX1478" fmla="*/ 10049572 w 12192000"/>
                <a:gd name="connsiteY1478" fmla="*/ 682852 h 1608850"/>
                <a:gd name="connsiteX1479" fmla="*/ 10049572 w 12192000"/>
                <a:gd name="connsiteY1479" fmla="*/ 696093 h 1608850"/>
                <a:gd name="connsiteX1480" fmla="*/ 10051092 w 12192000"/>
                <a:gd name="connsiteY1480" fmla="*/ 694201 h 1608850"/>
                <a:gd name="connsiteX1481" fmla="*/ 10061732 w 12192000"/>
                <a:gd name="connsiteY1481" fmla="*/ 680960 h 1608850"/>
                <a:gd name="connsiteX1482" fmla="*/ 10090106 w 12192000"/>
                <a:gd name="connsiteY1482" fmla="*/ 680960 h 1608850"/>
                <a:gd name="connsiteX1483" fmla="*/ 10090106 w 12192000"/>
                <a:gd name="connsiteY1483" fmla="*/ 767431 h 1608850"/>
                <a:gd name="connsiteX1484" fmla="*/ 10090866 w 12192000"/>
                <a:gd name="connsiteY1484" fmla="*/ 767431 h 1608850"/>
                <a:gd name="connsiteX1485" fmla="*/ 10096186 w 12192000"/>
                <a:gd name="connsiteY1485" fmla="*/ 767431 h 1608850"/>
                <a:gd name="connsiteX1486" fmla="*/ 10096946 w 12192000"/>
                <a:gd name="connsiteY1486" fmla="*/ 766080 h 1608850"/>
                <a:gd name="connsiteX1487" fmla="*/ 10102266 w 12192000"/>
                <a:gd name="connsiteY1487" fmla="*/ 756622 h 1608850"/>
                <a:gd name="connsiteX1488" fmla="*/ 10102266 w 12192000"/>
                <a:gd name="connsiteY1488" fmla="*/ 758514 h 1608850"/>
                <a:gd name="connsiteX1489" fmla="*/ 10102266 w 12192000"/>
                <a:gd name="connsiteY1489" fmla="*/ 771755 h 1608850"/>
                <a:gd name="connsiteX1490" fmla="*/ 10106318 w 12192000"/>
                <a:gd name="connsiteY1490" fmla="*/ 726358 h 1608850"/>
                <a:gd name="connsiteX1491" fmla="*/ 10107078 w 12192000"/>
                <a:gd name="connsiteY1491" fmla="*/ 726358 h 1608850"/>
                <a:gd name="connsiteX1492" fmla="*/ 10112398 w 12192000"/>
                <a:gd name="connsiteY1492" fmla="*/ 726358 h 1608850"/>
                <a:gd name="connsiteX1493" fmla="*/ 10112398 w 12192000"/>
                <a:gd name="connsiteY1493" fmla="*/ 661504 h 1608850"/>
                <a:gd name="connsiteX1494" fmla="*/ 10113412 w 12192000"/>
                <a:gd name="connsiteY1494" fmla="*/ 661504 h 1608850"/>
                <a:gd name="connsiteX1495" fmla="*/ 10120506 w 12192000"/>
                <a:gd name="connsiteY1495" fmla="*/ 661504 h 1608850"/>
                <a:gd name="connsiteX1496" fmla="*/ 10132666 w 12192000"/>
                <a:gd name="connsiteY1496" fmla="*/ 618269 h 1608850"/>
                <a:gd name="connsiteX1497" fmla="*/ 10133932 w 12192000"/>
                <a:gd name="connsiteY1497" fmla="*/ 618269 h 1608850"/>
                <a:gd name="connsiteX1498" fmla="*/ 10142800 w 12192000"/>
                <a:gd name="connsiteY1498" fmla="*/ 618269 h 1608850"/>
                <a:gd name="connsiteX1499" fmla="*/ 10152932 w 12192000"/>
                <a:gd name="connsiteY1499" fmla="*/ 661504 h 1608850"/>
                <a:gd name="connsiteX1500" fmla="*/ 10153946 w 12192000"/>
                <a:gd name="connsiteY1500" fmla="*/ 661504 h 1608850"/>
                <a:gd name="connsiteX1501" fmla="*/ 10161040 w 12192000"/>
                <a:gd name="connsiteY1501" fmla="*/ 661504 h 1608850"/>
                <a:gd name="connsiteX1502" fmla="*/ 10161040 w 12192000"/>
                <a:gd name="connsiteY1502" fmla="*/ 700416 h 1608850"/>
                <a:gd name="connsiteX1503" fmla="*/ 10162812 w 12192000"/>
                <a:gd name="connsiteY1503" fmla="*/ 700416 h 1608850"/>
                <a:gd name="connsiteX1504" fmla="*/ 10175226 w 12192000"/>
                <a:gd name="connsiteY1504" fmla="*/ 700416 h 1608850"/>
                <a:gd name="connsiteX1505" fmla="*/ 10175226 w 12192000"/>
                <a:gd name="connsiteY1505" fmla="*/ 702578 h 1608850"/>
                <a:gd name="connsiteX1506" fmla="*/ 10175226 w 12192000"/>
                <a:gd name="connsiteY1506" fmla="*/ 717710 h 1608850"/>
                <a:gd name="connsiteX1507" fmla="*/ 10179280 w 12192000"/>
                <a:gd name="connsiteY1507" fmla="*/ 715549 h 1608850"/>
                <a:gd name="connsiteX1508" fmla="*/ 10179280 w 12192000"/>
                <a:gd name="connsiteY1508" fmla="*/ 700416 h 1608850"/>
                <a:gd name="connsiteX1509" fmla="*/ 10180800 w 12192000"/>
                <a:gd name="connsiteY1509" fmla="*/ 700416 h 1608850"/>
                <a:gd name="connsiteX1510" fmla="*/ 10191440 w 12192000"/>
                <a:gd name="connsiteY1510" fmla="*/ 700416 h 1608850"/>
                <a:gd name="connsiteX1511" fmla="*/ 10191440 w 12192000"/>
                <a:gd name="connsiteY1511" fmla="*/ 702037 h 1608850"/>
                <a:gd name="connsiteX1512" fmla="*/ 10191440 w 12192000"/>
                <a:gd name="connsiteY1512" fmla="*/ 713387 h 1608850"/>
                <a:gd name="connsiteX1513" fmla="*/ 10221840 w 12192000"/>
                <a:gd name="connsiteY1513" fmla="*/ 713387 h 1608850"/>
                <a:gd name="connsiteX1514" fmla="*/ 10221840 w 12192000"/>
                <a:gd name="connsiteY1514" fmla="*/ 676637 h 1608850"/>
                <a:gd name="connsiteX1515" fmla="*/ 10223106 w 12192000"/>
                <a:gd name="connsiteY1515" fmla="*/ 676637 h 1608850"/>
                <a:gd name="connsiteX1516" fmla="*/ 10231974 w 12192000"/>
                <a:gd name="connsiteY1516" fmla="*/ 676637 h 1608850"/>
                <a:gd name="connsiteX1517" fmla="*/ 10231974 w 12192000"/>
                <a:gd name="connsiteY1517" fmla="*/ 698254 h 1608850"/>
                <a:gd name="connsiteX1518" fmla="*/ 10234000 w 12192000"/>
                <a:gd name="connsiteY1518" fmla="*/ 665828 h 1608850"/>
                <a:gd name="connsiteX1519" fmla="*/ 10256294 w 12192000"/>
                <a:gd name="connsiteY1519" fmla="*/ 665828 h 1608850"/>
                <a:gd name="connsiteX1520" fmla="*/ 10256294 w 12192000"/>
                <a:gd name="connsiteY1520" fmla="*/ 664206 h 1608850"/>
                <a:gd name="connsiteX1521" fmla="*/ 10256294 w 12192000"/>
                <a:gd name="connsiteY1521" fmla="*/ 652857 h 1608850"/>
                <a:gd name="connsiteX1522" fmla="*/ 10257054 w 12192000"/>
                <a:gd name="connsiteY1522" fmla="*/ 652857 h 1608850"/>
                <a:gd name="connsiteX1523" fmla="*/ 10262374 w 12192000"/>
                <a:gd name="connsiteY1523" fmla="*/ 652857 h 1608850"/>
                <a:gd name="connsiteX1524" fmla="*/ 10262374 w 12192000"/>
                <a:gd name="connsiteY1524" fmla="*/ 650966 h 1608850"/>
                <a:gd name="connsiteX1525" fmla="*/ 10262374 w 12192000"/>
                <a:gd name="connsiteY1525" fmla="*/ 637725 h 1608850"/>
                <a:gd name="connsiteX1526" fmla="*/ 10266428 w 12192000"/>
                <a:gd name="connsiteY1526" fmla="*/ 644210 h 1608850"/>
                <a:gd name="connsiteX1527" fmla="*/ 10268708 w 12192000"/>
                <a:gd name="connsiteY1527" fmla="*/ 644210 h 1608850"/>
                <a:gd name="connsiteX1528" fmla="*/ 10284668 w 12192000"/>
                <a:gd name="connsiteY1528" fmla="*/ 644210 h 1608850"/>
                <a:gd name="connsiteX1529" fmla="*/ 10284668 w 12192000"/>
                <a:gd name="connsiteY1529" fmla="*/ 643399 h 1608850"/>
                <a:gd name="connsiteX1530" fmla="*/ 10284668 w 12192000"/>
                <a:gd name="connsiteY1530" fmla="*/ 637725 h 1608850"/>
                <a:gd name="connsiteX1531" fmla="*/ 10285428 w 12192000"/>
                <a:gd name="connsiteY1531" fmla="*/ 637725 h 1608850"/>
                <a:gd name="connsiteX1532" fmla="*/ 10290748 w 12192000"/>
                <a:gd name="connsiteY1532" fmla="*/ 637725 h 1608850"/>
                <a:gd name="connsiteX1533" fmla="*/ 10290748 w 12192000"/>
                <a:gd name="connsiteY1533" fmla="*/ 639076 h 1608850"/>
                <a:gd name="connsiteX1534" fmla="*/ 10290748 w 12192000"/>
                <a:gd name="connsiteY1534" fmla="*/ 648534 h 1608850"/>
                <a:gd name="connsiteX1535" fmla="*/ 10329254 w 12192000"/>
                <a:gd name="connsiteY1535" fmla="*/ 648534 h 1608850"/>
                <a:gd name="connsiteX1536" fmla="*/ 10329254 w 12192000"/>
                <a:gd name="connsiteY1536" fmla="*/ 786887 h 1608850"/>
                <a:gd name="connsiteX1537" fmla="*/ 10330774 w 12192000"/>
                <a:gd name="connsiteY1537" fmla="*/ 786887 h 1608850"/>
                <a:gd name="connsiteX1538" fmla="*/ 10341414 w 12192000"/>
                <a:gd name="connsiteY1538" fmla="*/ 786887 h 1608850"/>
                <a:gd name="connsiteX1539" fmla="*/ 10341414 w 12192000"/>
                <a:gd name="connsiteY1539" fmla="*/ 773917 h 1608850"/>
                <a:gd name="connsiteX1540" fmla="*/ 10345468 w 12192000"/>
                <a:gd name="connsiteY1540" fmla="*/ 773917 h 1608850"/>
                <a:gd name="connsiteX1541" fmla="*/ 10345468 w 12192000"/>
                <a:gd name="connsiteY1541" fmla="*/ 786887 h 1608850"/>
                <a:gd name="connsiteX1542" fmla="*/ 10375868 w 12192000"/>
                <a:gd name="connsiteY1542" fmla="*/ 786887 h 1608850"/>
                <a:gd name="connsiteX1543" fmla="*/ 10375868 w 12192000"/>
                <a:gd name="connsiteY1543" fmla="*/ 756622 h 1608850"/>
                <a:gd name="connsiteX1544" fmla="*/ 10388028 w 12192000"/>
                <a:gd name="connsiteY1544" fmla="*/ 756622 h 1608850"/>
                <a:gd name="connsiteX1545" fmla="*/ 10400188 w 12192000"/>
                <a:gd name="connsiteY1545" fmla="*/ 754461 h 1608850"/>
                <a:gd name="connsiteX1546" fmla="*/ 10404242 w 12192000"/>
                <a:gd name="connsiteY1546" fmla="*/ 756622 h 1608850"/>
                <a:gd name="connsiteX1547" fmla="*/ 10414376 w 12192000"/>
                <a:gd name="connsiteY1547" fmla="*/ 756622 h 1608850"/>
                <a:gd name="connsiteX1548" fmla="*/ 10414376 w 12192000"/>
                <a:gd name="connsiteY1548" fmla="*/ 786887 h 1608850"/>
                <a:gd name="connsiteX1549" fmla="*/ 10422482 w 12192000"/>
                <a:gd name="connsiteY1549" fmla="*/ 786887 h 1608850"/>
                <a:gd name="connsiteX1550" fmla="*/ 10422482 w 12192000"/>
                <a:gd name="connsiteY1550" fmla="*/ 804182 h 1608850"/>
                <a:gd name="connsiteX1551" fmla="*/ 10431818 w 12192000"/>
                <a:gd name="connsiteY1551" fmla="*/ 805087 h 1608850"/>
                <a:gd name="connsiteX1552" fmla="*/ 10444776 w 12192000"/>
                <a:gd name="connsiteY1552" fmla="*/ 805087 h 1608850"/>
                <a:gd name="connsiteX1553" fmla="*/ 10444776 w 12192000"/>
                <a:gd name="connsiteY1553" fmla="*/ 789049 h 1608850"/>
                <a:gd name="connsiteX1554" fmla="*/ 10512732 w 12192000"/>
                <a:gd name="connsiteY1554" fmla="*/ 789049 h 1608850"/>
                <a:gd name="connsiteX1555" fmla="*/ 10512732 w 12192000"/>
                <a:gd name="connsiteY1555" fmla="*/ 703796 h 1608850"/>
                <a:gd name="connsiteX1556" fmla="*/ 10584740 w 12192000"/>
                <a:gd name="connsiteY1556" fmla="*/ 703796 h 1608850"/>
                <a:gd name="connsiteX1557" fmla="*/ 10584740 w 12192000"/>
                <a:gd name="connsiteY1557" fmla="*/ 782564 h 1608850"/>
                <a:gd name="connsiteX1558" fmla="*/ 10586644 w 12192000"/>
                <a:gd name="connsiteY1558" fmla="*/ 782564 h 1608850"/>
                <a:gd name="connsiteX1559" fmla="*/ 10587886 w 12192000"/>
                <a:gd name="connsiteY1559" fmla="*/ 805087 h 1608850"/>
                <a:gd name="connsiteX1560" fmla="*/ 10597562 w 12192000"/>
                <a:gd name="connsiteY1560" fmla="*/ 805087 h 1608850"/>
                <a:gd name="connsiteX1561" fmla="*/ 10598804 w 12192000"/>
                <a:gd name="connsiteY1561" fmla="*/ 782564 h 1608850"/>
                <a:gd name="connsiteX1562" fmla="*/ 10604884 w 12192000"/>
                <a:gd name="connsiteY1562" fmla="*/ 782564 h 1608850"/>
                <a:gd name="connsiteX1563" fmla="*/ 10606126 w 12192000"/>
                <a:gd name="connsiteY1563" fmla="*/ 805087 h 1608850"/>
                <a:gd name="connsiteX1564" fmla="*/ 10656748 w 12192000"/>
                <a:gd name="connsiteY1564" fmla="*/ 805087 h 1608850"/>
                <a:gd name="connsiteX1565" fmla="*/ 10656748 w 12192000"/>
                <a:gd name="connsiteY1565" fmla="*/ 642059 h 1608850"/>
                <a:gd name="connsiteX1566" fmla="*/ 10854076 w 12192000"/>
                <a:gd name="connsiteY1566" fmla="*/ 642059 h 1608850"/>
                <a:gd name="connsiteX1567" fmla="*/ 10854076 w 12192000"/>
                <a:gd name="connsiteY1567" fmla="*/ 805087 h 1608850"/>
                <a:gd name="connsiteX1568" fmla="*/ 10872772 w 12192000"/>
                <a:gd name="connsiteY1568" fmla="*/ 805087 h 1608850"/>
                <a:gd name="connsiteX1569" fmla="*/ 10872772 w 12192000"/>
                <a:gd name="connsiteY1569" fmla="*/ 722394 h 1608850"/>
                <a:gd name="connsiteX1570" fmla="*/ 10967892 w 12192000"/>
                <a:gd name="connsiteY1570" fmla="*/ 722394 h 1608850"/>
                <a:gd name="connsiteX1571" fmla="*/ 10979823 w 12192000"/>
                <a:gd name="connsiteY1571" fmla="*/ 404253 h 1608850"/>
                <a:gd name="connsiteX1572" fmla="*/ 10967663 w 12192000"/>
                <a:gd name="connsiteY1572" fmla="*/ 382635 h 1608850"/>
                <a:gd name="connsiteX1573" fmla="*/ 10961583 w 12192000"/>
                <a:gd name="connsiteY1573" fmla="*/ 378311 h 1608850"/>
                <a:gd name="connsiteX1574" fmla="*/ 10969690 w 12192000"/>
                <a:gd name="connsiteY1574" fmla="*/ 354532 h 1608850"/>
                <a:gd name="connsiteX1575" fmla="*/ 10969690 w 12192000"/>
                <a:gd name="connsiteY1575" fmla="*/ 337238 h 1608850"/>
                <a:gd name="connsiteX1576" fmla="*/ 10983876 w 12192000"/>
                <a:gd name="connsiteY1576" fmla="*/ 337238 h 1608850"/>
                <a:gd name="connsiteX1577" fmla="*/ 10983876 w 12192000"/>
                <a:gd name="connsiteY1577" fmla="*/ 315620 h 1608850"/>
                <a:gd name="connsiteX1578" fmla="*/ 10985903 w 12192000"/>
                <a:gd name="connsiteY1578" fmla="*/ 311296 h 1608850"/>
                <a:gd name="connsiteX1579" fmla="*/ 10985903 w 12192000"/>
                <a:gd name="connsiteY1579" fmla="*/ 233472 h 1608850"/>
                <a:gd name="connsiteX1580" fmla="*/ 10983876 w 12192000"/>
                <a:gd name="connsiteY1580" fmla="*/ 226987 h 1608850"/>
                <a:gd name="connsiteX1581" fmla="*/ 10989956 w 12192000"/>
                <a:gd name="connsiteY1581" fmla="*/ 220501 h 1608850"/>
                <a:gd name="connsiteX1582" fmla="*/ 10989956 w 12192000"/>
                <a:gd name="connsiteY1582" fmla="*/ 162133 h 1608850"/>
                <a:gd name="connsiteX1583" fmla="*/ 10991983 w 12192000"/>
                <a:gd name="connsiteY1583" fmla="*/ 157810 h 1608850"/>
                <a:gd name="connsiteX1584" fmla="*/ 10991983 w 12192000"/>
                <a:gd name="connsiteY1584" fmla="*/ 101604 h 1608850"/>
                <a:gd name="connsiteX1585" fmla="*/ 10994010 w 12192000"/>
                <a:gd name="connsiteY1585" fmla="*/ 82148 h 1608850"/>
                <a:gd name="connsiteX1586" fmla="*/ 10998063 w 12192000"/>
                <a:gd name="connsiteY1586" fmla="*/ 99442 h 1608850"/>
                <a:gd name="connsiteX1587" fmla="*/ 11000090 w 12192000"/>
                <a:gd name="connsiteY1587" fmla="*/ 157810 h 1608850"/>
                <a:gd name="connsiteX1588" fmla="*/ 11002116 w 12192000"/>
                <a:gd name="connsiteY1588" fmla="*/ 220501 h 1608850"/>
                <a:gd name="connsiteX1589" fmla="*/ 11008196 w 12192000"/>
                <a:gd name="connsiteY1589" fmla="*/ 226987 h 1608850"/>
                <a:gd name="connsiteX1590" fmla="*/ 11006170 w 12192000"/>
                <a:gd name="connsiteY1590" fmla="*/ 233472 h 1608850"/>
                <a:gd name="connsiteX1591" fmla="*/ 11006170 w 12192000"/>
                <a:gd name="connsiteY1591" fmla="*/ 311296 h 1608850"/>
                <a:gd name="connsiteX1592" fmla="*/ 11008196 w 12192000"/>
                <a:gd name="connsiteY1592" fmla="*/ 315620 h 1608850"/>
                <a:gd name="connsiteX1593" fmla="*/ 11008196 w 12192000"/>
                <a:gd name="connsiteY1593" fmla="*/ 337238 h 1608850"/>
                <a:gd name="connsiteX1594" fmla="*/ 11022383 w 12192000"/>
                <a:gd name="connsiteY1594" fmla="*/ 337238 h 1608850"/>
                <a:gd name="connsiteX1595" fmla="*/ 11022383 w 12192000"/>
                <a:gd name="connsiteY1595" fmla="*/ 354532 h 1608850"/>
                <a:gd name="connsiteX1596" fmla="*/ 11030491 w 12192000"/>
                <a:gd name="connsiteY1596" fmla="*/ 378311 h 1608850"/>
                <a:gd name="connsiteX1597" fmla="*/ 11024411 w 12192000"/>
                <a:gd name="connsiteY1597" fmla="*/ 382635 h 1608850"/>
                <a:gd name="connsiteX1598" fmla="*/ 11012250 w 12192000"/>
                <a:gd name="connsiteY1598" fmla="*/ 404253 h 1608850"/>
                <a:gd name="connsiteX1599" fmla="*/ 11020356 w 12192000"/>
                <a:gd name="connsiteY1599" fmla="*/ 657181 h 1608850"/>
                <a:gd name="connsiteX1600" fmla="*/ 11085211 w 12192000"/>
                <a:gd name="connsiteY1600" fmla="*/ 657181 h 1608850"/>
                <a:gd name="connsiteX1601" fmla="*/ 11085211 w 12192000"/>
                <a:gd name="connsiteY1601" fmla="*/ 732843 h 1608850"/>
                <a:gd name="connsiteX1602" fmla="*/ 11093318 w 12192000"/>
                <a:gd name="connsiteY1602" fmla="*/ 732843 h 1608850"/>
                <a:gd name="connsiteX1603" fmla="*/ 11095344 w 12192000"/>
                <a:gd name="connsiteY1603" fmla="*/ 726358 h 1608850"/>
                <a:gd name="connsiteX1604" fmla="*/ 11101424 w 12192000"/>
                <a:gd name="connsiteY1604" fmla="*/ 726358 h 1608850"/>
                <a:gd name="connsiteX1605" fmla="*/ 11103452 w 12192000"/>
                <a:gd name="connsiteY1605" fmla="*/ 735005 h 1608850"/>
                <a:gd name="connsiteX1606" fmla="*/ 11115612 w 12192000"/>
                <a:gd name="connsiteY1606" fmla="*/ 735005 h 1608850"/>
                <a:gd name="connsiteX1607" fmla="*/ 11115612 w 12192000"/>
                <a:gd name="connsiteY1607" fmla="*/ 728519 h 1608850"/>
                <a:gd name="connsiteX1608" fmla="*/ 11137904 w 12192000"/>
                <a:gd name="connsiteY1608" fmla="*/ 728519 h 1608850"/>
                <a:gd name="connsiteX1609" fmla="*/ 11137904 w 12192000"/>
                <a:gd name="connsiteY1609" fmla="*/ 735005 h 1608850"/>
                <a:gd name="connsiteX1610" fmla="*/ 11158172 w 12192000"/>
                <a:gd name="connsiteY1610" fmla="*/ 735005 h 1608850"/>
                <a:gd name="connsiteX1611" fmla="*/ 11158172 w 12192000"/>
                <a:gd name="connsiteY1611" fmla="*/ 780402 h 1608850"/>
                <a:gd name="connsiteX1612" fmla="*/ 11172359 w 12192000"/>
                <a:gd name="connsiteY1612" fmla="*/ 780402 h 1608850"/>
                <a:gd name="connsiteX1613" fmla="*/ 11172359 w 12192000"/>
                <a:gd name="connsiteY1613" fmla="*/ 767431 h 1608850"/>
                <a:gd name="connsiteX1614" fmla="*/ 11188572 w 12192000"/>
                <a:gd name="connsiteY1614" fmla="*/ 767431 h 1608850"/>
                <a:gd name="connsiteX1615" fmla="*/ 11188572 w 12192000"/>
                <a:gd name="connsiteY1615" fmla="*/ 588004 h 1608850"/>
                <a:gd name="connsiteX1616" fmla="*/ 11194652 w 12192000"/>
                <a:gd name="connsiteY1616" fmla="*/ 581518 h 1608850"/>
                <a:gd name="connsiteX1617" fmla="*/ 11267614 w 12192000"/>
                <a:gd name="connsiteY1617" fmla="*/ 581518 h 1608850"/>
                <a:gd name="connsiteX1618" fmla="*/ 11267614 w 12192000"/>
                <a:gd name="connsiteY1618" fmla="*/ 590166 h 1608850"/>
                <a:gd name="connsiteX1619" fmla="*/ 11277747 w 12192000"/>
                <a:gd name="connsiteY1619" fmla="*/ 590166 h 1608850"/>
                <a:gd name="connsiteX1620" fmla="*/ 11277747 w 12192000"/>
                <a:gd name="connsiteY1620" fmla="*/ 704740 h 1608850"/>
                <a:gd name="connsiteX1621" fmla="*/ 11300040 w 12192000"/>
                <a:gd name="connsiteY1621" fmla="*/ 704740 h 1608850"/>
                <a:gd name="connsiteX1622" fmla="*/ 11300040 w 12192000"/>
                <a:gd name="connsiteY1622" fmla="*/ 637725 h 1608850"/>
                <a:gd name="connsiteX1623" fmla="*/ 11326388 w 12192000"/>
                <a:gd name="connsiteY1623" fmla="*/ 637725 h 1608850"/>
                <a:gd name="connsiteX1624" fmla="*/ 11330440 w 12192000"/>
                <a:gd name="connsiteY1624" fmla="*/ 633401 h 1608850"/>
                <a:gd name="connsiteX1625" fmla="*/ 11338548 w 12192000"/>
                <a:gd name="connsiteY1625" fmla="*/ 633401 h 1608850"/>
                <a:gd name="connsiteX1626" fmla="*/ 11342600 w 12192000"/>
                <a:gd name="connsiteY1626" fmla="*/ 637725 h 1608850"/>
                <a:gd name="connsiteX1627" fmla="*/ 11364895 w 12192000"/>
                <a:gd name="connsiteY1627" fmla="*/ 637725 h 1608850"/>
                <a:gd name="connsiteX1628" fmla="*/ 11364895 w 12192000"/>
                <a:gd name="connsiteY1628" fmla="*/ 520989 h 1608850"/>
                <a:gd name="connsiteX1629" fmla="*/ 11421642 w 12192000"/>
                <a:gd name="connsiteY1629" fmla="*/ 510180 h 1608850"/>
                <a:gd name="connsiteX1630" fmla="*/ 11421642 w 12192000"/>
                <a:gd name="connsiteY1630" fmla="*/ 511261 h 1608850"/>
                <a:gd name="connsiteX1631" fmla="*/ 11421642 w 12192000"/>
                <a:gd name="connsiteY1631" fmla="*/ 518827 h 1608850"/>
                <a:gd name="connsiteX1632" fmla="*/ 11447988 w 12192000"/>
                <a:gd name="connsiteY1632" fmla="*/ 518827 h 1608850"/>
                <a:gd name="connsiteX1633" fmla="*/ 11447988 w 12192000"/>
                <a:gd name="connsiteY1633" fmla="*/ 773917 h 1608850"/>
                <a:gd name="connsiteX1634" fmla="*/ 11470283 w 12192000"/>
                <a:gd name="connsiteY1634" fmla="*/ 773917 h 1608850"/>
                <a:gd name="connsiteX1635" fmla="*/ 11470283 w 12192000"/>
                <a:gd name="connsiteY1635" fmla="*/ 769593 h 1608850"/>
                <a:gd name="connsiteX1636" fmla="*/ 11482443 w 12192000"/>
                <a:gd name="connsiteY1636" fmla="*/ 769593 h 1608850"/>
                <a:gd name="connsiteX1637" fmla="*/ 11482443 w 12192000"/>
                <a:gd name="connsiteY1637" fmla="*/ 773917 h 1608850"/>
                <a:gd name="connsiteX1638" fmla="*/ 11506763 w 12192000"/>
                <a:gd name="connsiteY1638" fmla="*/ 773917 h 1608850"/>
                <a:gd name="connsiteX1639" fmla="*/ 11506763 w 12192000"/>
                <a:gd name="connsiteY1639" fmla="*/ 760946 h 1608850"/>
                <a:gd name="connsiteX1640" fmla="*/ 11535136 w 12192000"/>
                <a:gd name="connsiteY1640" fmla="*/ 760946 h 1608850"/>
                <a:gd name="connsiteX1641" fmla="*/ 11547296 w 12192000"/>
                <a:gd name="connsiteY1641" fmla="*/ 756622 h 1608850"/>
                <a:gd name="connsiteX1642" fmla="*/ 11567564 w 12192000"/>
                <a:gd name="connsiteY1642" fmla="*/ 760946 h 1608850"/>
                <a:gd name="connsiteX1643" fmla="*/ 11567564 w 12192000"/>
                <a:gd name="connsiteY1643" fmla="*/ 743652 h 1608850"/>
                <a:gd name="connsiteX1644" fmla="*/ 11575671 w 12192000"/>
                <a:gd name="connsiteY1644" fmla="*/ 743652 h 1608850"/>
                <a:gd name="connsiteX1645" fmla="*/ 11575671 w 12192000"/>
                <a:gd name="connsiteY1645" fmla="*/ 730681 h 1608850"/>
                <a:gd name="connsiteX1646" fmla="*/ 11632418 w 12192000"/>
                <a:gd name="connsiteY1646" fmla="*/ 730681 h 1608850"/>
                <a:gd name="connsiteX1647" fmla="*/ 11632418 w 12192000"/>
                <a:gd name="connsiteY1647" fmla="*/ 700416 h 1608850"/>
                <a:gd name="connsiteX1648" fmla="*/ 11650658 w 12192000"/>
                <a:gd name="connsiteY1648" fmla="*/ 700416 h 1608850"/>
                <a:gd name="connsiteX1649" fmla="*/ 11650658 w 12192000"/>
                <a:gd name="connsiteY1649" fmla="*/ 693931 h 1608850"/>
                <a:gd name="connsiteX1650" fmla="*/ 11662818 w 12192000"/>
                <a:gd name="connsiteY1650" fmla="*/ 693931 h 1608850"/>
                <a:gd name="connsiteX1651" fmla="*/ 11662818 w 12192000"/>
                <a:gd name="connsiteY1651" fmla="*/ 700416 h 1608850"/>
                <a:gd name="connsiteX1652" fmla="*/ 11679031 w 12192000"/>
                <a:gd name="connsiteY1652" fmla="*/ 700416 h 1608850"/>
                <a:gd name="connsiteX1653" fmla="*/ 11679031 w 12192000"/>
                <a:gd name="connsiteY1653" fmla="*/ 750137 h 1608850"/>
                <a:gd name="connsiteX1654" fmla="*/ 11711459 w 12192000"/>
                <a:gd name="connsiteY1654" fmla="*/ 750137 h 1608850"/>
                <a:gd name="connsiteX1655" fmla="*/ 11711459 w 12192000"/>
                <a:gd name="connsiteY1655" fmla="*/ 724196 h 1608850"/>
                <a:gd name="connsiteX1656" fmla="*/ 11749966 w 12192000"/>
                <a:gd name="connsiteY1656" fmla="*/ 724196 h 1608850"/>
                <a:gd name="connsiteX1657" fmla="*/ 11749966 w 12192000"/>
                <a:gd name="connsiteY1657" fmla="*/ 693931 h 1608850"/>
                <a:gd name="connsiteX1658" fmla="*/ 11798607 w 12192000"/>
                <a:gd name="connsiteY1658" fmla="*/ 693931 h 1608850"/>
                <a:gd name="connsiteX1659" fmla="*/ 11798607 w 12192000"/>
                <a:gd name="connsiteY1659" fmla="*/ 805087 h 1608850"/>
                <a:gd name="connsiteX1660" fmla="*/ 11798607 w 12192000"/>
                <a:gd name="connsiteY1660" fmla="*/ 818866 h 1608850"/>
                <a:gd name="connsiteX1661" fmla="*/ 11864482 w 12192000"/>
                <a:gd name="connsiteY1661" fmla="*/ 818866 h 1608850"/>
                <a:gd name="connsiteX1662" fmla="*/ 11864482 w 12192000"/>
                <a:gd name="connsiteY1662" fmla="*/ 924638 h 1608850"/>
                <a:gd name="connsiteX1663" fmla="*/ 11864482 w 12192000"/>
                <a:gd name="connsiteY1663" fmla="*/ 947885 h 1608850"/>
                <a:gd name="connsiteX1664" fmla="*/ 11879442 w 12192000"/>
                <a:gd name="connsiteY1664" fmla="*/ 947885 h 1608850"/>
                <a:gd name="connsiteX1665" fmla="*/ 11879442 w 12192000"/>
                <a:gd name="connsiteY1665" fmla="*/ 946723 h 1608850"/>
                <a:gd name="connsiteX1666" fmla="*/ 11879442 w 12192000"/>
                <a:gd name="connsiteY1666" fmla="*/ 938587 h 1608850"/>
                <a:gd name="connsiteX1667" fmla="*/ 11924022 w 12192000"/>
                <a:gd name="connsiteY1667" fmla="*/ 938587 h 1608850"/>
                <a:gd name="connsiteX1668" fmla="*/ 11924022 w 12192000"/>
                <a:gd name="connsiteY1668" fmla="*/ 959508 h 1608850"/>
                <a:gd name="connsiteX1669" fmla="*/ 11926250 w 12192000"/>
                <a:gd name="connsiteY1669" fmla="*/ 960671 h 1608850"/>
                <a:gd name="connsiteX1670" fmla="*/ 11941854 w 12192000"/>
                <a:gd name="connsiteY1670" fmla="*/ 968807 h 1608850"/>
                <a:gd name="connsiteX1671" fmla="*/ 11941854 w 12192000"/>
                <a:gd name="connsiteY1671" fmla="*/ 999027 h 1608850"/>
                <a:gd name="connsiteX1672" fmla="*/ 11943247 w 12192000"/>
                <a:gd name="connsiteY1672" fmla="*/ 999609 h 1608850"/>
                <a:gd name="connsiteX1673" fmla="*/ 11952999 w 12192000"/>
                <a:gd name="connsiteY1673" fmla="*/ 1003677 h 1608850"/>
                <a:gd name="connsiteX1674" fmla="*/ 11952999 w 12192000"/>
                <a:gd name="connsiteY1674" fmla="*/ 1002515 h 1608850"/>
                <a:gd name="connsiteX1675" fmla="*/ 11952999 w 12192000"/>
                <a:gd name="connsiteY1675" fmla="*/ 994378 h 1608850"/>
                <a:gd name="connsiteX1676" fmla="*/ 11954114 w 12192000"/>
                <a:gd name="connsiteY1676" fmla="*/ 994378 h 1608850"/>
                <a:gd name="connsiteX1677" fmla="*/ 11961915 w 12192000"/>
                <a:gd name="connsiteY1677" fmla="*/ 994378 h 1608850"/>
                <a:gd name="connsiteX1678" fmla="*/ 11961915 w 12192000"/>
                <a:gd name="connsiteY1678" fmla="*/ 993506 h 1608850"/>
                <a:gd name="connsiteX1679" fmla="*/ 11961915 w 12192000"/>
                <a:gd name="connsiteY1679" fmla="*/ 987404 h 1608850"/>
                <a:gd name="connsiteX1680" fmla="*/ 11960800 w 12192000"/>
                <a:gd name="connsiteY1680" fmla="*/ 987404 h 1608850"/>
                <a:gd name="connsiteX1681" fmla="*/ 11952999 w 12192000"/>
                <a:gd name="connsiteY1681" fmla="*/ 987404 h 1608850"/>
                <a:gd name="connsiteX1682" fmla="*/ 11952999 w 12192000"/>
                <a:gd name="connsiteY1682" fmla="*/ 986242 h 1608850"/>
                <a:gd name="connsiteX1683" fmla="*/ 11952999 w 12192000"/>
                <a:gd name="connsiteY1683" fmla="*/ 978106 h 1608850"/>
                <a:gd name="connsiteX1684" fmla="*/ 11954114 w 12192000"/>
                <a:gd name="connsiteY1684" fmla="*/ 978106 h 1608850"/>
                <a:gd name="connsiteX1685" fmla="*/ 11961915 w 12192000"/>
                <a:gd name="connsiteY1685" fmla="*/ 978106 h 1608850"/>
                <a:gd name="connsiteX1686" fmla="*/ 11961915 w 12192000"/>
                <a:gd name="connsiteY1686" fmla="*/ 976943 h 1608850"/>
                <a:gd name="connsiteX1687" fmla="*/ 11961915 w 12192000"/>
                <a:gd name="connsiteY1687" fmla="*/ 968807 h 1608850"/>
                <a:gd name="connsiteX1688" fmla="*/ 11960800 w 12192000"/>
                <a:gd name="connsiteY1688" fmla="*/ 968807 h 1608850"/>
                <a:gd name="connsiteX1689" fmla="*/ 11952999 w 12192000"/>
                <a:gd name="connsiteY1689" fmla="*/ 968807 h 1608850"/>
                <a:gd name="connsiteX1690" fmla="*/ 11952999 w 12192000"/>
                <a:gd name="connsiteY1690" fmla="*/ 967645 h 1608850"/>
                <a:gd name="connsiteX1691" fmla="*/ 11952999 w 12192000"/>
                <a:gd name="connsiteY1691" fmla="*/ 959508 h 1608850"/>
                <a:gd name="connsiteX1692" fmla="*/ 11954114 w 12192000"/>
                <a:gd name="connsiteY1692" fmla="*/ 959508 h 1608850"/>
                <a:gd name="connsiteX1693" fmla="*/ 11961915 w 12192000"/>
                <a:gd name="connsiteY1693" fmla="*/ 959508 h 1608850"/>
                <a:gd name="connsiteX1694" fmla="*/ 11961915 w 12192000"/>
                <a:gd name="connsiteY1694" fmla="*/ 958637 h 1608850"/>
                <a:gd name="connsiteX1695" fmla="*/ 11961915 w 12192000"/>
                <a:gd name="connsiteY1695" fmla="*/ 952535 h 1608850"/>
                <a:gd name="connsiteX1696" fmla="*/ 11960800 w 12192000"/>
                <a:gd name="connsiteY1696" fmla="*/ 952535 h 1608850"/>
                <a:gd name="connsiteX1697" fmla="*/ 11952999 w 12192000"/>
                <a:gd name="connsiteY1697" fmla="*/ 952535 h 1608850"/>
                <a:gd name="connsiteX1698" fmla="*/ 11952999 w 12192000"/>
                <a:gd name="connsiteY1698" fmla="*/ 951372 h 1608850"/>
                <a:gd name="connsiteX1699" fmla="*/ 11952999 w 12192000"/>
                <a:gd name="connsiteY1699" fmla="*/ 943236 h 1608850"/>
                <a:gd name="connsiteX1700" fmla="*/ 11954114 w 12192000"/>
                <a:gd name="connsiteY1700" fmla="*/ 943236 h 1608850"/>
                <a:gd name="connsiteX1701" fmla="*/ 11961915 w 12192000"/>
                <a:gd name="connsiteY1701" fmla="*/ 943236 h 1608850"/>
                <a:gd name="connsiteX1702" fmla="*/ 11961915 w 12192000"/>
                <a:gd name="connsiteY1702" fmla="*/ 942074 h 1608850"/>
                <a:gd name="connsiteX1703" fmla="*/ 11961915 w 12192000"/>
                <a:gd name="connsiteY1703" fmla="*/ 933937 h 1608850"/>
                <a:gd name="connsiteX1704" fmla="*/ 11960800 w 12192000"/>
                <a:gd name="connsiteY1704" fmla="*/ 933937 h 1608850"/>
                <a:gd name="connsiteX1705" fmla="*/ 11952999 w 12192000"/>
                <a:gd name="connsiteY1705" fmla="*/ 933937 h 1608850"/>
                <a:gd name="connsiteX1706" fmla="*/ 11952999 w 12192000"/>
                <a:gd name="connsiteY1706" fmla="*/ 933066 h 1608850"/>
                <a:gd name="connsiteX1707" fmla="*/ 11952999 w 12192000"/>
                <a:gd name="connsiteY1707" fmla="*/ 926963 h 1608850"/>
                <a:gd name="connsiteX1708" fmla="*/ 11954114 w 12192000"/>
                <a:gd name="connsiteY1708" fmla="*/ 926963 h 1608850"/>
                <a:gd name="connsiteX1709" fmla="*/ 11961915 w 12192000"/>
                <a:gd name="connsiteY1709" fmla="*/ 926963 h 1608850"/>
                <a:gd name="connsiteX1710" fmla="*/ 11961915 w 12192000"/>
                <a:gd name="connsiteY1710" fmla="*/ 925801 h 1608850"/>
                <a:gd name="connsiteX1711" fmla="*/ 11961915 w 12192000"/>
                <a:gd name="connsiteY1711" fmla="*/ 917665 h 1608850"/>
                <a:gd name="connsiteX1712" fmla="*/ 11960800 w 12192000"/>
                <a:gd name="connsiteY1712" fmla="*/ 917665 h 1608850"/>
                <a:gd name="connsiteX1713" fmla="*/ 11952999 w 12192000"/>
                <a:gd name="connsiteY1713" fmla="*/ 917665 h 1608850"/>
                <a:gd name="connsiteX1714" fmla="*/ 11952999 w 12192000"/>
                <a:gd name="connsiteY1714" fmla="*/ 916503 h 1608850"/>
                <a:gd name="connsiteX1715" fmla="*/ 11952999 w 12192000"/>
                <a:gd name="connsiteY1715" fmla="*/ 908366 h 1608850"/>
                <a:gd name="connsiteX1716" fmla="*/ 11954114 w 12192000"/>
                <a:gd name="connsiteY1716" fmla="*/ 908366 h 1608850"/>
                <a:gd name="connsiteX1717" fmla="*/ 11961915 w 12192000"/>
                <a:gd name="connsiteY1717" fmla="*/ 908366 h 1608850"/>
                <a:gd name="connsiteX1718" fmla="*/ 11961915 w 12192000"/>
                <a:gd name="connsiteY1718" fmla="*/ 907204 h 1608850"/>
                <a:gd name="connsiteX1719" fmla="*/ 11961915 w 12192000"/>
                <a:gd name="connsiteY1719" fmla="*/ 899068 h 1608850"/>
                <a:gd name="connsiteX1720" fmla="*/ 11960800 w 12192000"/>
                <a:gd name="connsiteY1720" fmla="*/ 899068 h 1608850"/>
                <a:gd name="connsiteX1721" fmla="*/ 11952999 w 12192000"/>
                <a:gd name="connsiteY1721" fmla="*/ 899068 h 1608850"/>
                <a:gd name="connsiteX1722" fmla="*/ 11952999 w 12192000"/>
                <a:gd name="connsiteY1722" fmla="*/ 898196 h 1608850"/>
                <a:gd name="connsiteX1723" fmla="*/ 11952999 w 12192000"/>
                <a:gd name="connsiteY1723" fmla="*/ 892094 h 1608850"/>
                <a:gd name="connsiteX1724" fmla="*/ 11954114 w 12192000"/>
                <a:gd name="connsiteY1724" fmla="*/ 892094 h 1608850"/>
                <a:gd name="connsiteX1725" fmla="*/ 11961915 w 12192000"/>
                <a:gd name="connsiteY1725" fmla="*/ 892094 h 1608850"/>
                <a:gd name="connsiteX1726" fmla="*/ 11961915 w 12192000"/>
                <a:gd name="connsiteY1726" fmla="*/ 890931 h 1608850"/>
                <a:gd name="connsiteX1727" fmla="*/ 11961915 w 12192000"/>
                <a:gd name="connsiteY1727" fmla="*/ 882795 h 1608850"/>
                <a:gd name="connsiteX1728" fmla="*/ 11960800 w 12192000"/>
                <a:gd name="connsiteY1728" fmla="*/ 882795 h 1608850"/>
                <a:gd name="connsiteX1729" fmla="*/ 11952999 w 12192000"/>
                <a:gd name="connsiteY1729" fmla="*/ 882795 h 1608850"/>
                <a:gd name="connsiteX1730" fmla="*/ 11952999 w 12192000"/>
                <a:gd name="connsiteY1730" fmla="*/ 881633 h 1608850"/>
                <a:gd name="connsiteX1731" fmla="*/ 11952999 w 12192000"/>
                <a:gd name="connsiteY1731" fmla="*/ 873496 h 1608850"/>
                <a:gd name="connsiteX1732" fmla="*/ 11954114 w 12192000"/>
                <a:gd name="connsiteY1732" fmla="*/ 873496 h 1608850"/>
                <a:gd name="connsiteX1733" fmla="*/ 11961915 w 12192000"/>
                <a:gd name="connsiteY1733" fmla="*/ 873496 h 1608850"/>
                <a:gd name="connsiteX1734" fmla="*/ 11961915 w 12192000"/>
                <a:gd name="connsiteY1734" fmla="*/ 872625 h 1608850"/>
                <a:gd name="connsiteX1735" fmla="*/ 11961915 w 12192000"/>
                <a:gd name="connsiteY1735" fmla="*/ 866523 h 1608850"/>
                <a:gd name="connsiteX1736" fmla="*/ 11960800 w 12192000"/>
                <a:gd name="connsiteY1736" fmla="*/ 866523 h 1608850"/>
                <a:gd name="connsiteX1737" fmla="*/ 11952999 w 12192000"/>
                <a:gd name="connsiteY1737" fmla="*/ 866523 h 1608850"/>
                <a:gd name="connsiteX1738" fmla="*/ 11952999 w 12192000"/>
                <a:gd name="connsiteY1738" fmla="*/ 865360 h 1608850"/>
                <a:gd name="connsiteX1739" fmla="*/ 11952999 w 12192000"/>
                <a:gd name="connsiteY1739" fmla="*/ 857224 h 1608850"/>
                <a:gd name="connsiteX1740" fmla="*/ 11954114 w 12192000"/>
                <a:gd name="connsiteY1740" fmla="*/ 857224 h 1608850"/>
                <a:gd name="connsiteX1741" fmla="*/ 11961915 w 12192000"/>
                <a:gd name="connsiteY1741" fmla="*/ 857224 h 1608850"/>
                <a:gd name="connsiteX1742" fmla="*/ 11961915 w 12192000"/>
                <a:gd name="connsiteY1742" fmla="*/ 856062 h 1608850"/>
                <a:gd name="connsiteX1743" fmla="*/ 11961915 w 12192000"/>
                <a:gd name="connsiteY1743" fmla="*/ 847925 h 1608850"/>
                <a:gd name="connsiteX1744" fmla="*/ 11960800 w 12192000"/>
                <a:gd name="connsiteY1744" fmla="*/ 847925 h 1608850"/>
                <a:gd name="connsiteX1745" fmla="*/ 11952999 w 12192000"/>
                <a:gd name="connsiteY1745" fmla="*/ 847925 h 1608850"/>
                <a:gd name="connsiteX1746" fmla="*/ 11952999 w 12192000"/>
                <a:gd name="connsiteY1746" fmla="*/ 846763 h 1608850"/>
                <a:gd name="connsiteX1747" fmla="*/ 11952999 w 12192000"/>
                <a:gd name="connsiteY1747" fmla="*/ 838627 h 1608850"/>
                <a:gd name="connsiteX1748" fmla="*/ 11954114 w 12192000"/>
                <a:gd name="connsiteY1748" fmla="*/ 838627 h 1608850"/>
                <a:gd name="connsiteX1749" fmla="*/ 11961915 w 12192000"/>
                <a:gd name="connsiteY1749" fmla="*/ 838627 h 1608850"/>
                <a:gd name="connsiteX1750" fmla="*/ 11961915 w 12192000"/>
                <a:gd name="connsiteY1750" fmla="*/ 837755 h 1608850"/>
                <a:gd name="connsiteX1751" fmla="*/ 11961915 w 12192000"/>
                <a:gd name="connsiteY1751" fmla="*/ 831653 h 1608850"/>
                <a:gd name="connsiteX1752" fmla="*/ 11960800 w 12192000"/>
                <a:gd name="connsiteY1752" fmla="*/ 831653 h 1608850"/>
                <a:gd name="connsiteX1753" fmla="*/ 11952999 w 12192000"/>
                <a:gd name="connsiteY1753" fmla="*/ 831653 h 1608850"/>
                <a:gd name="connsiteX1754" fmla="*/ 11952999 w 12192000"/>
                <a:gd name="connsiteY1754" fmla="*/ 830491 h 1608850"/>
                <a:gd name="connsiteX1755" fmla="*/ 11952999 w 12192000"/>
                <a:gd name="connsiteY1755" fmla="*/ 822354 h 1608850"/>
                <a:gd name="connsiteX1756" fmla="*/ 11954114 w 12192000"/>
                <a:gd name="connsiteY1756" fmla="*/ 822354 h 1608850"/>
                <a:gd name="connsiteX1757" fmla="*/ 11961915 w 12192000"/>
                <a:gd name="connsiteY1757" fmla="*/ 822354 h 1608850"/>
                <a:gd name="connsiteX1758" fmla="*/ 11961915 w 12192000"/>
                <a:gd name="connsiteY1758" fmla="*/ 821192 h 1608850"/>
                <a:gd name="connsiteX1759" fmla="*/ 11961915 w 12192000"/>
                <a:gd name="connsiteY1759" fmla="*/ 813056 h 1608850"/>
                <a:gd name="connsiteX1760" fmla="*/ 11960800 w 12192000"/>
                <a:gd name="connsiteY1760" fmla="*/ 813056 h 1608850"/>
                <a:gd name="connsiteX1761" fmla="*/ 11952999 w 12192000"/>
                <a:gd name="connsiteY1761" fmla="*/ 813056 h 1608850"/>
                <a:gd name="connsiteX1762" fmla="*/ 11952999 w 12192000"/>
                <a:gd name="connsiteY1762" fmla="*/ 811893 h 1608850"/>
                <a:gd name="connsiteX1763" fmla="*/ 11952999 w 12192000"/>
                <a:gd name="connsiteY1763" fmla="*/ 803757 h 1608850"/>
                <a:gd name="connsiteX1764" fmla="*/ 11954114 w 12192000"/>
                <a:gd name="connsiteY1764" fmla="*/ 803757 h 1608850"/>
                <a:gd name="connsiteX1765" fmla="*/ 11961915 w 12192000"/>
                <a:gd name="connsiteY1765" fmla="*/ 803757 h 1608850"/>
                <a:gd name="connsiteX1766" fmla="*/ 11961915 w 12192000"/>
                <a:gd name="connsiteY1766" fmla="*/ 802885 h 1608850"/>
                <a:gd name="connsiteX1767" fmla="*/ 11961915 w 12192000"/>
                <a:gd name="connsiteY1767" fmla="*/ 796783 h 1608850"/>
                <a:gd name="connsiteX1768" fmla="*/ 11960800 w 12192000"/>
                <a:gd name="connsiteY1768" fmla="*/ 796783 h 1608850"/>
                <a:gd name="connsiteX1769" fmla="*/ 11952999 w 12192000"/>
                <a:gd name="connsiteY1769" fmla="*/ 796783 h 1608850"/>
                <a:gd name="connsiteX1770" fmla="*/ 11952999 w 12192000"/>
                <a:gd name="connsiteY1770" fmla="*/ 795621 h 1608850"/>
                <a:gd name="connsiteX1771" fmla="*/ 11952999 w 12192000"/>
                <a:gd name="connsiteY1771" fmla="*/ 787484 h 1608850"/>
                <a:gd name="connsiteX1772" fmla="*/ 11954114 w 12192000"/>
                <a:gd name="connsiteY1772" fmla="*/ 787484 h 1608850"/>
                <a:gd name="connsiteX1773" fmla="*/ 11961915 w 12192000"/>
                <a:gd name="connsiteY1773" fmla="*/ 787484 h 1608850"/>
                <a:gd name="connsiteX1774" fmla="*/ 11960800 w 12192000"/>
                <a:gd name="connsiteY1774" fmla="*/ 785741 h 1608850"/>
                <a:gd name="connsiteX1775" fmla="*/ 11952999 w 12192000"/>
                <a:gd name="connsiteY1775" fmla="*/ 773537 h 1608850"/>
                <a:gd name="connsiteX1776" fmla="*/ 11952999 w 12192000"/>
                <a:gd name="connsiteY1776" fmla="*/ 736342 h 1608850"/>
                <a:gd name="connsiteX1777" fmla="*/ 12102343 w 12192000"/>
                <a:gd name="connsiteY1777" fmla="*/ 736342 h 1608850"/>
                <a:gd name="connsiteX1778" fmla="*/ 12115716 w 12192000"/>
                <a:gd name="connsiteY1778" fmla="*/ 757264 h 1608850"/>
                <a:gd name="connsiteX1779" fmla="*/ 12115716 w 12192000"/>
                <a:gd name="connsiteY1779" fmla="*/ 803757 h 1608850"/>
                <a:gd name="connsiteX1780" fmla="*/ 12114602 w 12192000"/>
                <a:gd name="connsiteY1780" fmla="*/ 803757 h 1608850"/>
                <a:gd name="connsiteX1781" fmla="*/ 12106800 w 12192000"/>
                <a:gd name="connsiteY1781" fmla="*/ 803757 h 1608850"/>
                <a:gd name="connsiteX1782" fmla="*/ 12106800 w 12192000"/>
                <a:gd name="connsiteY1782" fmla="*/ 804919 h 1608850"/>
                <a:gd name="connsiteX1783" fmla="*/ 12106800 w 12192000"/>
                <a:gd name="connsiteY1783" fmla="*/ 813056 h 1608850"/>
                <a:gd name="connsiteX1784" fmla="*/ 12107915 w 12192000"/>
                <a:gd name="connsiteY1784" fmla="*/ 813056 h 1608850"/>
                <a:gd name="connsiteX1785" fmla="*/ 12115716 w 12192000"/>
                <a:gd name="connsiteY1785" fmla="*/ 813056 h 1608850"/>
                <a:gd name="connsiteX1786" fmla="*/ 12115716 w 12192000"/>
                <a:gd name="connsiteY1786" fmla="*/ 814218 h 1608850"/>
                <a:gd name="connsiteX1787" fmla="*/ 12115716 w 12192000"/>
                <a:gd name="connsiteY1787" fmla="*/ 822354 h 1608850"/>
                <a:gd name="connsiteX1788" fmla="*/ 12114602 w 12192000"/>
                <a:gd name="connsiteY1788" fmla="*/ 822354 h 1608850"/>
                <a:gd name="connsiteX1789" fmla="*/ 12106800 w 12192000"/>
                <a:gd name="connsiteY1789" fmla="*/ 822354 h 1608850"/>
                <a:gd name="connsiteX1790" fmla="*/ 12106800 w 12192000"/>
                <a:gd name="connsiteY1790" fmla="*/ 823516 h 1608850"/>
                <a:gd name="connsiteX1791" fmla="*/ 12106800 w 12192000"/>
                <a:gd name="connsiteY1791" fmla="*/ 831653 h 1608850"/>
                <a:gd name="connsiteX1792" fmla="*/ 12107915 w 12192000"/>
                <a:gd name="connsiteY1792" fmla="*/ 831653 h 1608850"/>
                <a:gd name="connsiteX1793" fmla="*/ 12115716 w 12192000"/>
                <a:gd name="connsiteY1793" fmla="*/ 831653 h 1608850"/>
                <a:gd name="connsiteX1794" fmla="*/ 12115716 w 12192000"/>
                <a:gd name="connsiteY1794" fmla="*/ 832525 h 1608850"/>
                <a:gd name="connsiteX1795" fmla="*/ 12115716 w 12192000"/>
                <a:gd name="connsiteY1795" fmla="*/ 838627 h 1608850"/>
                <a:gd name="connsiteX1796" fmla="*/ 12114602 w 12192000"/>
                <a:gd name="connsiteY1796" fmla="*/ 838627 h 1608850"/>
                <a:gd name="connsiteX1797" fmla="*/ 12106800 w 12192000"/>
                <a:gd name="connsiteY1797" fmla="*/ 838627 h 1608850"/>
                <a:gd name="connsiteX1798" fmla="*/ 12106800 w 12192000"/>
                <a:gd name="connsiteY1798" fmla="*/ 839789 h 1608850"/>
                <a:gd name="connsiteX1799" fmla="*/ 12106800 w 12192000"/>
                <a:gd name="connsiteY1799" fmla="*/ 847925 h 1608850"/>
                <a:gd name="connsiteX1800" fmla="*/ 12107915 w 12192000"/>
                <a:gd name="connsiteY1800" fmla="*/ 847925 h 1608850"/>
                <a:gd name="connsiteX1801" fmla="*/ 12115716 w 12192000"/>
                <a:gd name="connsiteY1801" fmla="*/ 847925 h 1608850"/>
                <a:gd name="connsiteX1802" fmla="*/ 12115716 w 12192000"/>
                <a:gd name="connsiteY1802" fmla="*/ 849088 h 1608850"/>
                <a:gd name="connsiteX1803" fmla="*/ 12115716 w 12192000"/>
                <a:gd name="connsiteY1803" fmla="*/ 857224 h 1608850"/>
                <a:gd name="connsiteX1804" fmla="*/ 12114602 w 12192000"/>
                <a:gd name="connsiteY1804" fmla="*/ 857224 h 1608850"/>
                <a:gd name="connsiteX1805" fmla="*/ 12106800 w 12192000"/>
                <a:gd name="connsiteY1805" fmla="*/ 857224 h 1608850"/>
                <a:gd name="connsiteX1806" fmla="*/ 12106800 w 12192000"/>
                <a:gd name="connsiteY1806" fmla="*/ 858386 h 1608850"/>
                <a:gd name="connsiteX1807" fmla="*/ 12106800 w 12192000"/>
                <a:gd name="connsiteY1807" fmla="*/ 866523 h 1608850"/>
                <a:gd name="connsiteX1808" fmla="*/ 12107915 w 12192000"/>
                <a:gd name="connsiteY1808" fmla="*/ 866523 h 1608850"/>
                <a:gd name="connsiteX1809" fmla="*/ 12115716 w 12192000"/>
                <a:gd name="connsiteY1809" fmla="*/ 866523 h 1608850"/>
                <a:gd name="connsiteX1810" fmla="*/ 12115716 w 12192000"/>
                <a:gd name="connsiteY1810" fmla="*/ 867394 h 1608850"/>
                <a:gd name="connsiteX1811" fmla="*/ 12115716 w 12192000"/>
                <a:gd name="connsiteY1811" fmla="*/ 873496 h 1608850"/>
                <a:gd name="connsiteX1812" fmla="*/ 12114602 w 12192000"/>
                <a:gd name="connsiteY1812" fmla="*/ 873496 h 1608850"/>
                <a:gd name="connsiteX1813" fmla="*/ 12106800 w 12192000"/>
                <a:gd name="connsiteY1813" fmla="*/ 873496 h 1608850"/>
                <a:gd name="connsiteX1814" fmla="*/ 12106800 w 12192000"/>
                <a:gd name="connsiteY1814" fmla="*/ 874659 h 1608850"/>
                <a:gd name="connsiteX1815" fmla="*/ 12106800 w 12192000"/>
                <a:gd name="connsiteY1815" fmla="*/ 882795 h 1608850"/>
                <a:gd name="connsiteX1816" fmla="*/ 12107915 w 12192000"/>
                <a:gd name="connsiteY1816" fmla="*/ 882795 h 1608850"/>
                <a:gd name="connsiteX1817" fmla="*/ 12115716 w 12192000"/>
                <a:gd name="connsiteY1817" fmla="*/ 882795 h 1608850"/>
                <a:gd name="connsiteX1818" fmla="*/ 12115716 w 12192000"/>
                <a:gd name="connsiteY1818" fmla="*/ 883957 h 1608850"/>
                <a:gd name="connsiteX1819" fmla="*/ 12115716 w 12192000"/>
                <a:gd name="connsiteY1819" fmla="*/ 892094 h 1608850"/>
                <a:gd name="connsiteX1820" fmla="*/ 12114602 w 12192000"/>
                <a:gd name="connsiteY1820" fmla="*/ 892094 h 1608850"/>
                <a:gd name="connsiteX1821" fmla="*/ 12106800 w 12192000"/>
                <a:gd name="connsiteY1821" fmla="*/ 892094 h 1608850"/>
                <a:gd name="connsiteX1822" fmla="*/ 12106800 w 12192000"/>
                <a:gd name="connsiteY1822" fmla="*/ 892965 h 1608850"/>
                <a:gd name="connsiteX1823" fmla="*/ 12106800 w 12192000"/>
                <a:gd name="connsiteY1823" fmla="*/ 899068 h 1608850"/>
                <a:gd name="connsiteX1824" fmla="*/ 12107915 w 12192000"/>
                <a:gd name="connsiteY1824" fmla="*/ 899068 h 1608850"/>
                <a:gd name="connsiteX1825" fmla="*/ 12115716 w 12192000"/>
                <a:gd name="connsiteY1825" fmla="*/ 899068 h 1608850"/>
                <a:gd name="connsiteX1826" fmla="*/ 12115716 w 12192000"/>
                <a:gd name="connsiteY1826" fmla="*/ 900230 h 1608850"/>
                <a:gd name="connsiteX1827" fmla="*/ 12115716 w 12192000"/>
                <a:gd name="connsiteY1827" fmla="*/ 908366 h 1608850"/>
                <a:gd name="connsiteX1828" fmla="*/ 12114602 w 12192000"/>
                <a:gd name="connsiteY1828" fmla="*/ 908366 h 1608850"/>
                <a:gd name="connsiteX1829" fmla="*/ 12106800 w 12192000"/>
                <a:gd name="connsiteY1829" fmla="*/ 908366 h 1608850"/>
                <a:gd name="connsiteX1830" fmla="*/ 12106800 w 12192000"/>
                <a:gd name="connsiteY1830" fmla="*/ 909528 h 1608850"/>
                <a:gd name="connsiteX1831" fmla="*/ 12106800 w 12192000"/>
                <a:gd name="connsiteY1831" fmla="*/ 917665 h 1608850"/>
                <a:gd name="connsiteX1832" fmla="*/ 12107915 w 12192000"/>
                <a:gd name="connsiteY1832" fmla="*/ 917665 h 1608850"/>
                <a:gd name="connsiteX1833" fmla="*/ 12115716 w 12192000"/>
                <a:gd name="connsiteY1833" fmla="*/ 917665 h 1608850"/>
                <a:gd name="connsiteX1834" fmla="*/ 12115716 w 12192000"/>
                <a:gd name="connsiteY1834" fmla="*/ 918827 h 1608850"/>
                <a:gd name="connsiteX1835" fmla="*/ 12115716 w 12192000"/>
                <a:gd name="connsiteY1835" fmla="*/ 926963 h 1608850"/>
                <a:gd name="connsiteX1836" fmla="*/ 12114602 w 12192000"/>
                <a:gd name="connsiteY1836" fmla="*/ 926963 h 1608850"/>
                <a:gd name="connsiteX1837" fmla="*/ 12106800 w 12192000"/>
                <a:gd name="connsiteY1837" fmla="*/ 926963 h 1608850"/>
                <a:gd name="connsiteX1838" fmla="*/ 12106800 w 12192000"/>
                <a:gd name="connsiteY1838" fmla="*/ 927835 h 1608850"/>
                <a:gd name="connsiteX1839" fmla="*/ 12106800 w 12192000"/>
                <a:gd name="connsiteY1839" fmla="*/ 933937 h 1608850"/>
                <a:gd name="connsiteX1840" fmla="*/ 12107915 w 12192000"/>
                <a:gd name="connsiteY1840" fmla="*/ 933937 h 1608850"/>
                <a:gd name="connsiteX1841" fmla="*/ 12115716 w 12192000"/>
                <a:gd name="connsiteY1841" fmla="*/ 933937 h 1608850"/>
                <a:gd name="connsiteX1842" fmla="*/ 12115716 w 12192000"/>
                <a:gd name="connsiteY1842" fmla="*/ 935100 h 1608850"/>
                <a:gd name="connsiteX1843" fmla="*/ 12115716 w 12192000"/>
                <a:gd name="connsiteY1843" fmla="*/ 943236 h 1608850"/>
                <a:gd name="connsiteX1844" fmla="*/ 12114602 w 12192000"/>
                <a:gd name="connsiteY1844" fmla="*/ 943236 h 1608850"/>
                <a:gd name="connsiteX1845" fmla="*/ 12106800 w 12192000"/>
                <a:gd name="connsiteY1845" fmla="*/ 943236 h 1608850"/>
                <a:gd name="connsiteX1846" fmla="*/ 12106800 w 12192000"/>
                <a:gd name="connsiteY1846" fmla="*/ 944398 h 1608850"/>
                <a:gd name="connsiteX1847" fmla="*/ 12106800 w 12192000"/>
                <a:gd name="connsiteY1847" fmla="*/ 952535 h 1608850"/>
                <a:gd name="connsiteX1848" fmla="*/ 12107915 w 12192000"/>
                <a:gd name="connsiteY1848" fmla="*/ 952535 h 1608850"/>
                <a:gd name="connsiteX1849" fmla="*/ 12115716 w 12192000"/>
                <a:gd name="connsiteY1849" fmla="*/ 952535 h 1608850"/>
                <a:gd name="connsiteX1850" fmla="*/ 12115716 w 12192000"/>
                <a:gd name="connsiteY1850" fmla="*/ 953406 h 1608850"/>
                <a:gd name="connsiteX1851" fmla="*/ 12115716 w 12192000"/>
                <a:gd name="connsiteY1851" fmla="*/ 959508 h 1608850"/>
                <a:gd name="connsiteX1852" fmla="*/ 12114602 w 12192000"/>
                <a:gd name="connsiteY1852" fmla="*/ 959508 h 1608850"/>
                <a:gd name="connsiteX1853" fmla="*/ 12106800 w 12192000"/>
                <a:gd name="connsiteY1853" fmla="*/ 959508 h 1608850"/>
                <a:gd name="connsiteX1854" fmla="*/ 12106800 w 12192000"/>
                <a:gd name="connsiteY1854" fmla="*/ 960671 h 1608850"/>
                <a:gd name="connsiteX1855" fmla="*/ 12106800 w 12192000"/>
                <a:gd name="connsiteY1855" fmla="*/ 968807 h 1608850"/>
                <a:gd name="connsiteX1856" fmla="*/ 12107915 w 12192000"/>
                <a:gd name="connsiteY1856" fmla="*/ 968807 h 1608850"/>
                <a:gd name="connsiteX1857" fmla="*/ 12115716 w 12192000"/>
                <a:gd name="connsiteY1857" fmla="*/ 968807 h 1608850"/>
                <a:gd name="connsiteX1858" fmla="*/ 12115716 w 12192000"/>
                <a:gd name="connsiteY1858" fmla="*/ 969969 h 1608850"/>
                <a:gd name="connsiteX1859" fmla="*/ 12115716 w 12192000"/>
                <a:gd name="connsiteY1859" fmla="*/ 978106 h 1608850"/>
                <a:gd name="connsiteX1860" fmla="*/ 12114602 w 12192000"/>
                <a:gd name="connsiteY1860" fmla="*/ 978106 h 1608850"/>
                <a:gd name="connsiteX1861" fmla="*/ 12106800 w 12192000"/>
                <a:gd name="connsiteY1861" fmla="*/ 978106 h 1608850"/>
                <a:gd name="connsiteX1862" fmla="*/ 12106800 w 12192000"/>
                <a:gd name="connsiteY1862" fmla="*/ 979268 h 1608850"/>
                <a:gd name="connsiteX1863" fmla="*/ 12106800 w 12192000"/>
                <a:gd name="connsiteY1863" fmla="*/ 987404 h 1608850"/>
                <a:gd name="connsiteX1864" fmla="*/ 12107915 w 12192000"/>
                <a:gd name="connsiteY1864" fmla="*/ 987404 h 1608850"/>
                <a:gd name="connsiteX1865" fmla="*/ 12115716 w 12192000"/>
                <a:gd name="connsiteY1865" fmla="*/ 987404 h 1608850"/>
                <a:gd name="connsiteX1866" fmla="*/ 12115716 w 12192000"/>
                <a:gd name="connsiteY1866" fmla="*/ 988276 h 1608850"/>
                <a:gd name="connsiteX1867" fmla="*/ 12115716 w 12192000"/>
                <a:gd name="connsiteY1867" fmla="*/ 994378 h 1608850"/>
                <a:gd name="connsiteX1868" fmla="*/ 12114602 w 12192000"/>
                <a:gd name="connsiteY1868" fmla="*/ 994378 h 1608850"/>
                <a:gd name="connsiteX1869" fmla="*/ 12106800 w 12192000"/>
                <a:gd name="connsiteY1869" fmla="*/ 994378 h 1608850"/>
                <a:gd name="connsiteX1870" fmla="*/ 12106800 w 12192000"/>
                <a:gd name="connsiteY1870" fmla="*/ 995540 h 1608850"/>
                <a:gd name="connsiteX1871" fmla="*/ 12106800 w 12192000"/>
                <a:gd name="connsiteY1871" fmla="*/ 1003677 h 1608850"/>
                <a:gd name="connsiteX1872" fmla="*/ 12131319 w 12192000"/>
                <a:gd name="connsiteY1872" fmla="*/ 1024599 h 1608850"/>
                <a:gd name="connsiteX1873" fmla="*/ 12130206 w 12192000"/>
                <a:gd name="connsiteY1873" fmla="*/ 1029248 h 1608850"/>
                <a:gd name="connsiteX1874" fmla="*/ 12122403 w 12192000"/>
                <a:gd name="connsiteY1874" fmla="*/ 1029248 h 1608850"/>
                <a:gd name="connsiteX1875" fmla="*/ 12122403 w 12192000"/>
                <a:gd name="connsiteY1875" fmla="*/ 1040036 h 1608850"/>
                <a:gd name="connsiteX1876" fmla="*/ 12122403 w 12192000"/>
                <a:gd name="connsiteY1876" fmla="*/ 1046874 h 1608850"/>
                <a:gd name="connsiteX1877" fmla="*/ 12131319 w 12192000"/>
                <a:gd name="connsiteY1877" fmla="*/ 1046874 h 1608850"/>
                <a:gd name="connsiteX1878" fmla="*/ 12131319 w 12192000"/>
                <a:gd name="connsiteY1878" fmla="*/ 1043196 h 1608850"/>
                <a:gd name="connsiteX1879" fmla="*/ 12132434 w 12192000"/>
                <a:gd name="connsiteY1879" fmla="*/ 1042615 h 1608850"/>
                <a:gd name="connsiteX1880" fmla="*/ 12140235 w 12192000"/>
                <a:gd name="connsiteY1880" fmla="*/ 1038547 h 1608850"/>
                <a:gd name="connsiteX1881" fmla="*/ 12142186 w 12192000"/>
                <a:gd name="connsiteY1881" fmla="*/ 1038547 h 1608850"/>
                <a:gd name="connsiteX1882" fmla="*/ 12155839 w 12192000"/>
                <a:gd name="connsiteY1882" fmla="*/ 1038547 h 1608850"/>
                <a:gd name="connsiteX1883" fmla="*/ 12155839 w 12192000"/>
                <a:gd name="connsiteY1883" fmla="*/ 1039709 h 1608850"/>
                <a:gd name="connsiteX1884" fmla="*/ 12155839 w 12192000"/>
                <a:gd name="connsiteY1884" fmla="*/ 1046874 h 1608850"/>
                <a:gd name="connsiteX1885" fmla="*/ 12192000 w 12192000"/>
                <a:gd name="connsiteY1885" fmla="*/ 1046874 h 1608850"/>
                <a:gd name="connsiteX1886" fmla="*/ 12192000 w 12192000"/>
                <a:gd name="connsiteY1886" fmla="*/ 1070905 h 1608850"/>
                <a:gd name="connsiteX1887" fmla="*/ 12192000 w 12192000"/>
                <a:gd name="connsiteY1887" fmla="*/ 1121663 h 1608850"/>
                <a:gd name="connsiteX1888" fmla="*/ 12192000 w 12192000"/>
                <a:gd name="connsiteY1888" fmla="*/ 1608850 h 1608850"/>
                <a:gd name="connsiteX1889" fmla="*/ 0 w 12192000"/>
                <a:gd name="connsiteY1889" fmla="*/ 1608850 h 1608850"/>
                <a:gd name="connsiteX1890" fmla="*/ 0 w 12192000"/>
                <a:gd name="connsiteY1890" fmla="*/ 1046874 h 1608850"/>
                <a:gd name="connsiteX1891" fmla="*/ 65773 w 12192000"/>
                <a:gd name="connsiteY1891" fmla="*/ 1046874 h 1608850"/>
                <a:gd name="connsiteX1892" fmla="*/ 82231 w 12192000"/>
                <a:gd name="connsiteY1892" fmla="*/ 1045519 h 1608850"/>
                <a:gd name="connsiteX1893" fmla="*/ 82231 w 12192000"/>
                <a:gd name="connsiteY1893" fmla="*/ 1012974 h 1608850"/>
                <a:gd name="connsiteX1894" fmla="*/ 126811 w 12192000"/>
                <a:gd name="connsiteY1894" fmla="*/ 1012974 h 1608850"/>
                <a:gd name="connsiteX1895" fmla="*/ 126811 w 12192000"/>
                <a:gd name="connsiteY1895" fmla="*/ 994377 h 1608850"/>
                <a:gd name="connsiteX1896" fmla="*/ 220430 w 12192000"/>
                <a:gd name="connsiteY1896" fmla="*/ 994377 h 1608850"/>
                <a:gd name="connsiteX1897" fmla="*/ 220430 w 12192000"/>
                <a:gd name="connsiteY1897" fmla="*/ 1006000 h 1608850"/>
                <a:gd name="connsiteX1898" fmla="*/ 280612 w 12192000"/>
                <a:gd name="connsiteY1898" fmla="*/ 1006000 h 1608850"/>
                <a:gd name="connsiteX1899" fmla="*/ 280612 w 12192000"/>
                <a:gd name="connsiteY1899" fmla="*/ 1012974 h 1608850"/>
                <a:gd name="connsiteX1900" fmla="*/ 298444 w 12192000"/>
                <a:gd name="connsiteY1900" fmla="*/ 1012974 h 1608850"/>
                <a:gd name="connsiteX1901" fmla="*/ 298444 w 12192000"/>
                <a:gd name="connsiteY1901" fmla="*/ 1019948 h 1608850"/>
                <a:gd name="connsiteX1902" fmla="*/ 314048 w 12192000"/>
                <a:gd name="connsiteY1902" fmla="*/ 1019948 h 1608850"/>
                <a:gd name="connsiteX1903" fmla="*/ 314048 w 12192000"/>
                <a:gd name="connsiteY1903" fmla="*/ 915339 h 1608850"/>
                <a:gd name="connsiteX1904" fmla="*/ 360858 w 12192000"/>
                <a:gd name="connsiteY1904" fmla="*/ 901391 h 1608850"/>
                <a:gd name="connsiteX1905" fmla="*/ 447789 w 12192000"/>
                <a:gd name="connsiteY1905" fmla="*/ 901391 h 1608850"/>
                <a:gd name="connsiteX1906" fmla="*/ 447789 w 12192000"/>
                <a:gd name="connsiteY1906" fmla="*/ 734017 h 1608850"/>
                <a:gd name="connsiteX1907" fmla="*/ 472308 w 12192000"/>
                <a:gd name="connsiteY1907" fmla="*/ 722393 h 1608850"/>
                <a:gd name="connsiteX1908" fmla="*/ 579301 w 12192000"/>
                <a:gd name="connsiteY1908" fmla="*/ 703796 h 1608850"/>
                <a:gd name="connsiteX1909" fmla="*/ 617194 w 12192000"/>
                <a:gd name="connsiteY1909" fmla="*/ 715419 h 1608850"/>
                <a:gd name="connsiteX1910" fmla="*/ 623881 w 12192000"/>
                <a:gd name="connsiteY1910" fmla="*/ 722393 h 1608850"/>
                <a:gd name="connsiteX1911" fmla="*/ 623881 w 12192000"/>
                <a:gd name="connsiteY1911" fmla="*/ 1033896 h 1608850"/>
                <a:gd name="connsiteX1912" fmla="*/ 639484 w 12192000"/>
                <a:gd name="connsiteY1912" fmla="*/ 1033896 h 1608850"/>
                <a:gd name="connsiteX1913" fmla="*/ 639484 w 12192000"/>
                <a:gd name="connsiteY1913" fmla="*/ 908365 h 1608850"/>
                <a:gd name="connsiteX1914" fmla="*/ 652858 w 12192000"/>
                <a:gd name="connsiteY1914" fmla="*/ 908365 h 1608850"/>
                <a:gd name="connsiteX1915" fmla="*/ 652858 w 12192000"/>
                <a:gd name="connsiteY1915" fmla="*/ 896742 h 1608850"/>
                <a:gd name="connsiteX1916" fmla="*/ 666232 w 12192000"/>
                <a:gd name="connsiteY1916" fmla="*/ 889768 h 1608850"/>
                <a:gd name="connsiteX1917" fmla="*/ 677377 w 12192000"/>
                <a:gd name="connsiteY1917" fmla="*/ 889768 h 1608850"/>
                <a:gd name="connsiteX1918" fmla="*/ 677377 w 12192000"/>
                <a:gd name="connsiteY1918" fmla="*/ 878145 h 1608850"/>
                <a:gd name="connsiteX1919" fmla="*/ 686293 w 12192000"/>
                <a:gd name="connsiteY1919" fmla="*/ 871171 h 1608850"/>
                <a:gd name="connsiteX1920" fmla="*/ 708584 w 12192000"/>
                <a:gd name="connsiteY1920" fmla="*/ 871171 h 1608850"/>
                <a:gd name="connsiteX1921" fmla="*/ 708584 w 12192000"/>
                <a:gd name="connsiteY1921" fmla="*/ 908365 h 1608850"/>
                <a:gd name="connsiteX1922" fmla="*/ 755393 w 12192000"/>
                <a:gd name="connsiteY1922" fmla="*/ 908365 h 1608850"/>
                <a:gd name="connsiteX1923" fmla="*/ 755393 w 12192000"/>
                <a:gd name="connsiteY1923" fmla="*/ 1038546 h 1608850"/>
                <a:gd name="connsiteX1924" fmla="*/ 773225 w 12192000"/>
                <a:gd name="connsiteY1924" fmla="*/ 1038546 h 1608850"/>
                <a:gd name="connsiteX1925" fmla="*/ 791057 w 12192000"/>
                <a:gd name="connsiteY1925" fmla="*/ 1031572 h 1608850"/>
                <a:gd name="connsiteX1926" fmla="*/ 791057 w 12192000"/>
                <a:gd name="connsiteY1926" fmla="*/ 1022273 h 1608850"/>
                <a:gd name="connsiteX1927" fmla="*/ 784370 w 12192000"/>
                <a:gd name="connsiteY1927" fmla="*/ 1019948 h 1608850"/>
                <a:gd name="connsiteX1928" fmla="*/ 784370 w 12192000"/>
                <a:gd name="connsiteY1928" fmla="*/ 1012974 h 1608850"/>
                <a:gd name="connsiteX1929" fmla="*/ 791057 w 12192000"/>
                <a:gd name="connsiteY1929" fmla="*/ 1008325 h 1608850"/>
                <a:gd name="connsiteX1930" fmla="*/ 791057 w 12192000"/>
                <a:gd name="connsiteY1930" fmla="*/ 957183 h 1608850"/>
                <a:gd name="connsiteX1931" fmla="*/ 784370 w 12192000"/>
                <a:gd name="connsiteY1931" fmla="*/ 954858 h 1608850"/>
                <a:gd name="connsiteX1932" fmla="*/ 784370 w 12192000"/>
                <a:gd name="connsiteY1932" fmla="*/ 947884 h 1608850"/>
                <a:gd name="connsiteX1933" fmla="*/ 791057 w 12192000"/>
                <a:gd name="connsiteY1933" fmla="*/ 943235 h 1608850"/>
                <a:gd name="connsiteX1934" fmla="*/ 795515 w 12192000"/>
                <a:gd name="connsiteY1934" fmla="*/ 938586 h 1608850"/>
                <a:gd name="connsiteX1935" fmla="*/ 795515 w 12192000"/>
                <a:gd name="connsiteY1935" fmla="*/ 929287 h 1608850"/>
                <a:gd name="connsiteX1936" fmla="*/ 791057 w 12192000"/>
                <a:gd name="connsiteY1936" fmla="*/ 929287 h 1608850"/>
                <a:gd name="connsiteX1937" fmla="*/ 791057 w 12192000"/>
                <a:gd name="connsiteY1937" fmla="*/ 922313 h 1608850"/>
                <a:gd name="connsiteX1938" fmla="*/ 797744 w 12192000"/>
                <a:gd name="connsiteY1938" fmla="*/ 917664 h 1608850"/>
                <a:gd name="connsiteX1939" fmla="*/ 833408 w 12192000"/>
                <a:gd name="connsiteY1939" fmla="*/ 852574 h 1608850"/>
                <a:gd name="connsiteX1940" fmla="*/ 828950 w 12192000"/>
                <a:gd name="connsiteY1940" fmla="*/ 850249 h 1608850"/>
                <a:gd name="connsiteX1941" fmla="*/ 828950 w 12192000"/>
                <a:gd name="connsiteY1941" fmla="*/ 843275 h 1608850"/>
                <a:gd name="connsiteX1942" fmla="*/ 835637 w 12192000"/>
                <a:gd name="connsiteY1942" fmla="*/ 840950 h 1608850"/>
                <a:gd name="connsiteX1943" fmla="*/ 835637 w 12192000"/>
                <a:gd name="connsiteY1943" fmla="*/ 831652 h 1608850"/>
                <a:gd name="connsiteX1944" fmla="*/ 840095 w 12192000"/>
                <a:gd name="connsiteY1944" fmla="*/ 831652 h 1608850"/>
                <a:gd name="connsiteX1945" fmla="*/ 840095 w 12192000"/>
                <a:gd name="connsiteY1945" fmla="*/ 810730 h 1608850"/>
                <a:gd name="connsiteX1946" fmla="*/ 835637 w 12192000"/>
                <a:gd name="connsiteY1946" fmla="*/ 810730 h 1608850"/>
                <a:gd name="connsiteX1947" fmla="*/ 835637 w 12192000"/>
                <a:gd name="connsiteY1947" fmla="*/ 806081 h 1608850"/>
                <a:gd name="connsiteX1948" fmla="*/ 840095 w 12192000"/>
                <a:gd name="connsiteY1948" fmla="*/ 803756 h 1608850"/>
                <a:gd name="connsiteX1949" fmla="*/ 851240 w 12192000"/>
                <a:gd name="connsiteY1949" fmla="*/ 787483 h 1608850"/>
                <a:gd name="connsiteX1950" fmla="*/ 853469 w 12192000"/>
                <a:gd name="connsiteY1950" fmla="*/ 778185 h 1608850"/>
                <a:gd name="connsiteX1951" fmla="*/ 853469 w 12192000"/>
                <a:gd name="connsiteY1951" fmla="*/ 752614 h 1608850"/>
                <a:gd name="connsiteX1952" fmla="*/ 853748 w 12192000"/>
                <a:gd name="connsiteY1952" fmla="*/ 751742 h 1608850"/>
                <a:gd name="connsiteX1953" fmla="*/ 855698 w 12192000"/>
                <a:gd name="connsiteY1953" fmla="*/ 745640 h 1608850"/>
                <a:gd name="connsiteX1954" fmla="*/ 855977 w 12192000"/>
                <a:gd name="connsiteY1954" fmla="*/ 746512 h 1608850"/>
                <a:gd name="connsiteX1955" fmla="*/ 857927 w 12192000"/>
                <a:gd name="connsiteY1955" fmla="*/ 752614 h 1608850"/>
                <a:gd name="connsiteX1956" fmla="*/ 860156 w 12192000"/>
                <a:gd name="connsiteY1956" fmla="*/ 778185 h 1608850"/>
                <a:gd name="connsiteX1957" fmla="*/ 860156 w 12192000"/>
                <a:gd name="connsiteY1957" fmla="*/ 785159 h 1608850"/>
                <a:gd name="connsiteX1958" fmla="*/ 871302 w 12192000"/>
                <a:gd name="connsiteY1958" fmla="*/ 803756 h 1608850"/>
                <a:gd name="connsiteX1959" fmla="*/ 875760 w 12192000"/>
                <a:gd name="connsiteY1959" fmla="*/ 806081 h 1608850"/>
                <a:gd name="connsiteX1960" fmla="*/ 875760 w 12192000"/>
                <a:gd name="connsiteY1960" fmla="*/ 810730 h 1608850"/>
                <a:gd name="connsiteX1961" fmla="*/ 873531 w 12192000"/>
                <a:gd name="connsiteY1961" fmla="*/ 831652 h 1608850"/>
                <a:gd name="connsiteX1962" fmla="*/ 877989 w 12192000"/>
                <a:gd name="connsiteY1962" fmla="*/ 840950 h 1608850"/>
                <a:gd name="connsiteX1963" fmla="*/ 882447 w 12192000"/>
                <a:gd name="connsiteY1963" fmla="*/ 843275 h 1608850"/>
                <a:gd name="connsiteX1964" fmla="*/ 882447 w 12192000"/>
                <a:gd name="connsiteY1964" fmla="*/ 850249 h 1608850"/>
                <a:gd name="connsiteX1965" fmla="*/ 877989 w 12192000"/>
                <a:gd name="connsiteY1965" fmla="*/ 852574 h 1608850"/>
                <a:gd name="connsiteX1966" fmla="*/ 904180 w 12192000"/>
                <a:gd name="connsiteY1966" fmla="*/ 879888 h 1608850"/>
                <a:gd name="connsiteX1967" fmla="*/ 913070 w 12192000"/>
                <a:gd name="connsiteY1967" fmla="*/ 915339 h 1608850"/>
                <a:gd name="connsiteX1968" fmla="*/ 944859 w 12192000"/>
                <a:gd name="connsiteY1968" fmla="*/ 915339 h 1608850"/>
                <a:gd name="connsiteX1969" fmla="*/ 944859 w 12192000"/>
                <a:gd name="connsiteY1969" fmla="*/ 886329 h 1608850"/>
                <a:gd name="connsiteX1970" fmla="*/ 939475 w 12192000"/>
                <a:gd name="connsiteY1970" fmla="*/ 886329 h 1608850"/>
                <a:gd name="connsiteX1971" fmla="*/ 939475 w 12192000"/>
                <a:gd name="connsiteY1971" fmla="*/ 724196 h 1608850"/>
                <a:gd name="connsiteX1972" fmla="*/ 959742 w 12192000"/>
                <a:gd name="connsiteY1972" fmla="*/ 724196 h 1608850"/>
                <a:gd name="connsiteX1973" fmla="*/ 960249 w 12192000"/>
                <a:gd name="connsiteY1973" fmla="*/ 723115 h 1608850"/>
                <a:gd name="connsiteX1974" fmla="*/ 963795 w 12192000"/>
                <a:gd name="connsiteY1974" fmla="*/ 715549 h 1608850"/>
                <a:gd name="connsiteX1975" fmla="*/ 965569 w 12192000"/>
                <a:gd name="connsiteY1975" fmla="*/ 715819 h 1608850"/>
                <a:gd name="connsiteX1976" fmla="*/ 977982 w 12192000"/>
                <a:gd name="connsiteY1976" fmla="*/ 717710 h 1608850"/>
                <a:gd name="connsiteX1977" fmla="*/ 978489 w 12192000"/>
                <a:gd name="connsiteY1977" fmla="*/ 719062 h 1608850"/>
                <a:gd name="connsiteX1978" fmla="*/ 982035 w 12192000"/>
                <a:gd name="connsiteY1978" fmla="*/ 728519 h 1608850"/>
                <a:gd name="connsiteX1979" fmla="*/ 1008382 w 12192000"/>
                <a:gd name="connsiteY1979" fmla="*/ 730681 h 1608850"/>
                <a:gd name="connsiteX1980" fmla="*/ 1008382 w 12192000"/>
                <a:gd name="connsiteY1980" fmla="*/ 607460 h 1608850"/>
                <a:gd name="connsiteX1981" fmla="*/ 1010409 w 12192000"/>
                <a:gd name="connsiteY1981" fmla="*/ 607460 h 1608850"/>
                <a:gd name="connsiteX1982" fmla="*/ 1024597 w 12192000"/>
                <a:gd name="connsiteY1982" fmla="*/ 607460 h 1608850"/>
                <a:gd name="connsiteX1983" fmla="*/ 1024597 w 12192000"/>
                <a:gd name="connsiteY1983" fmla="*/ 471268 h 1608850"/>
                <a:gd name="connsiteX1984" fmla="*/ 1026369 w 12192000"/>
                <a:gd name="connsiteY1984" fmla="*/ 471268 h 1608850"/>
                <a:gd name="connsiteX1985" fmla="*/ 1038783 w 12192000"/>
                <a:gd name="connsiteY1985" fmla="*/ 471268 h 1608850"/>
                <a:gd name="connsiteX1986" fmla="*/ 1038783 w 12192000"/>
                <a:gd name="connsiteY1986" fmla="*/ 356694 h 1608850"/>
                <a:gd name="connsiteX1987" fmla="*/ 1042837 w 12192000"/>
                <a:gd name="connsiteY1987" fmla="*/ 328590 h 1608850"/>
                <a:gd name="connsiteX1988" fmla="*/ 1044863 w 12192000"/>
                <a:gd name="connsiteY1988" fmla="*/ 328590 h 1608850"/>
                <a:gd name="connsiteX1989" fmla="*/ 1059050 w 12192000"/>
                <a:gd name="connsiteY1989" fmla="*/ 328590 h 1608850"/>
                <a:gd name="connsiteX1990" fmla="*/ 1095531 w 12192000"/>
                <a:gd name="connsiteY1990" fmla="*/ 246443 h 1608850"/>
                <a:gd name="connsiteX1991" fmla="*/ 1099585 w 12192000"/>
                <a:gd name="connsiteY1991" fmla="*/ 0 h 160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</a:cxnLst>
              <a:rect l="l" t="t" r="r" b="b"/>
              <a:pathLst>
                <a:path w="12192000" h="1608850">
                  <a:moveTo>
                    <a:pt x="8760317" y="780798"/>
                  </a:moveTo>
                  <a:lnTo>
                    <a:pt x="8760317" y="785159"/>
                  </a:lnTo>
                  <a:lnTo>
                    <a:pt x="8761882" y="787771"/>
                  </a:lnTo>
                  <a:lnTo>
                    <a:pt x="8762996" y="787771"/>
                  </a:lnTo>
                  <a:cubicBezTo>
                    <a:pt x="8762996" y="787771"/>
                    <a:pt x="8762996" y="787771"/>
                    <a:pt x="8762996" y="786900"/>
                  </a:cubicBezTo>
                  <a:lnTo>
                    <a:pt x="8762996" y="780798"/>
                  </a:lnTo>
                  <a:cubicBezTo>
                    <a:pt x="8762996" y="780798"/>
                    <a:pt x="8762996" y="780798"/>
                    <a:pt x="8761881" y="780798"/>
                  </a:cubicBezTo>
                  <a:close/>
                  <a:moveTo>
                    <a:pt x="8758924" y="762200"/>
                  </a:moveTo>
                  <a:lnTo>
                    <a:pt x="8759734" y="771499"/>
                  </a:lnTo>
                  <a:lnTo>
                    <a:pt x="8762996" y="771499"/>
                  </a:lnTo>
                  <a:cubicBezTo>
                    <a:pt x="8762996" y="771499"/>
                    <a:pt x="8762996" y="771499"/>
                    <a:pt x="8762996" y="770337"/>
                  </a:cubicBezTo>
                  <a:lnTo>
                    <a:pt x="8762996" y="762200"/>
                  </a:lnTo>
                  <a:cubicBezTo>
                    <a:pt x="8762996" y="762200"/>
                    <a:pt x="8762996" y="762200"/>
                    <a:pt x="8761881" y="762200"/>
                  </a:cubicBezTo>
                  <a:close/>
                  <a:moveTo>
                    <a:pt x="8755951" y="745928"/>
                  </a:moveTo>
                  <a:lnTo>
                    <a:pt x="8756137" y="746512"/>
                  </a:lnTo>
                  <a:lnTo>
                    <a:pt x="8758088" y="752614"/>
                  </a:lnTo>
                  <a:lnTo>
                    <a:pt x="8758113" y="752902"/>
                  </a:lnTo>
                  <a:lnTo>
                    <a:pt x="8762996" y="752902"/>
                  </a:lnTo>
                  <a:cubicBezTo>
                    <a:pt x="8762996" y="752902"/>
                    <a:pt x="8762996" y="752902"/>
                    <a:pt x="8762996" y="752030"/>
                  </a:cubicBezTo>
                  <a:lnTo>
                    <a:pt x="8762996" y="745928"/>
                  </a:lnTo>
                  <a:cubicBezTo>
                    <a:pt x="8762996" y="745928"/>
                    <a:pt x="8762996" y="745928"/>
                    <a:pt x="8761881" y="745928"/>
                  </a:cubicBezTo>
                  <a:close/>
                  <a:moveTo>
                    <a:pt x="8907881" y="718032"/>
                  </a:moveTo>
                  <a:cubicBezTo>
                    <a:pt x="8907881" y="718032"/>
                    <a:pt x="8907881" y="718032"/>
                    <a:pt x="8907881" y="719194"/>
                  </a:cubicBezTo>
                  <a:lnTo>
                    <a:pt x="8907881" y="727331"/>
                  </a:lnTo>
                  <a:lnTo>
                    <a:pt x="8908543" y="727331"/>
                  </a:lnTo>
                  <a:lnTo>
                    <a:pt x="8908543" y="718032"/>
                  </a:lnTo>
                  <a:close/>
                  <a:moveTo>
                    <a:pt x="1099585" y="0"/>
                  </a:moveTo>
                  <a:cubicBezTo>
                    <a:pt x="1099585" y="18"/>
                    <a:pt x="1099601" y="2040"/>
                    <a:pt x="1101611" y="246443"/>
                  </a:cubicBezTo>
                  <a:cubicBezTo>
                    <a:pt x="1101623" y="246467"/>
                    <a:pt x="1102267" y="247808"/>
                    <a:pt x="1140117" y="326429"/>
                  </a:cubicBezTo>
                  <a:cubicBezTo>
                    <a:pt x="1140125" y="326429"/>
                    <a:pt x="1140236" y="326429"/>
                    <a:pt x="1142145" y="326429"/>
                  </a:cubicBezTo>
                  <a:lnTo>
                    <a:pt x="1156331" y="326429"/>
                  </a:lnTo>
                  <a:cubicBezTo>
                    <a:pt x="1156331" y="326443"/>
                    <a:pt x="1156331" y="327005"/>
                    <a:pt x="1156331" y="350208"/>
                  </a:cubicBezTo>
                  <a:cubicBezTo>
                    <a:pt x="1156333" y="350214"/>
                    <a:pt x="1156371" y="350272"/>
                    <a:pt x="1156839" y="351019"/>
                  </a:cubicBezTo>
                  <a:lnTo>
                    <a:pt x="1160385" y="356694"/>
                  </a:lnTo>
                  <a:cubicBezTo>
                    <a:pt x="1160385" y="356714"/>
                    <a:pt x="1160385" y="358229"/>
                    <a:pt x="1160385" y="471268"/>
                  </a:cubicBezTo>
                  <a:cubicBezTo>
                    <a:pt x="1160393" y="471268"/>
                    <a:pt x="1160533" y="471268"/>
                    <a:pt x="1162664" y="471268"/>
                  </a:cubicBezTo>
                  <a:lnTo>
                    <a:pt x="1178625" y="471268"/>
                  </a:lnTo>
                  <a:cubicBezTo>
                    <a:pt x="1178625" y="471288"/>
                    <a:pt x="1178625" y="472923"/>
                    <a:pt x="1178625" y="611783"/>
                  </a:cubicBezTo>
                  <a:cubicBezTo>
                    <a:pt x="1178635" y="611782"/>
                    <a:pt x="1178747" y="611761"/>
                    <a:pt x="1180145" y="611513"/>
                  </a:cubicBezTo>
                  <a:lnTo>
                    <a:pt x="1190785" y="609622"/>
                  </a:lnTo>
                  <a:cubicBezTo>
                    <a:pt x="1190785" y="609644"/>
                    <a:pt x="1190755" y="610978"/>
                    <a:pt x="1188759" y="698254"/>
                  </a:cubicBezTo>
                  <a:cubicBezTo>
                    <a:pt x="1188769" y="698256"/>
                    <a:pt x="1188879" y="698276"/>
                    <a:pt x="1190279" y="698525"/>
                  </a:cubicBezTo>
                  <a:lnTo>
                    <a:pt x="1200919" y="700416"/>
                  </a:lnTo>
                  <a:cubicBezTo>
                    <a:pt x="1200921" y="700423"/>
                    <a:pt x="1200941" y="700487"/>
                    <a:pt x="1201171" y="701227"/>
                  </a:cubicBezTo>
                  <a:lnTo>
                    <a:pt x="1202945" y="706902"/>
                  </a:lnTo>
                  <a:cubicBezTo>
                    <a:pt x="1202947" y="706893"/>
                    <a:pt x="1202993" y="706750"/>
                    <a:pt x="1203705" y="704470"/>
                  </a:cubicBezTo>
                  <a:lnTo>
                    <a:pt x="1209025" y="687446"/>
                  </a:lnTo>
                  <a:cubicBezTo>
                    <a:pt x="1209032" y="687446"/>
                    <a:pt x="1209133" y="687446"/>
                    <a:pt x="1210799" y="687446"/>
                  </a:cubicBezTo>
                  <a:lnTo>
                    <a:pt x="1223212" y="687446"/>
                  </a:lnTo>
                  <a:cubicBezTo>
                    <a:pt x="1223212" y="687463"/>
                    <a:pt x="1223212" y="688156"/>
                    <a:pt x="1223212" y="719872"/>
                  </a:cubicBezTo>
                  <a:cubicBezTo>
                    <a:pt x="1223219" y="719877"/>
                    <a:pt x="1223295" y="719917"/>
                    <a:pt x="1224225" y="720413"/>
                  </a:cubicBezTo>
                  <a:lnTo>
                    <a:pt x="1231319" y="724196"/>
                  </a:lnTo>
                  <a:cubicBezTo>
                    <a:pt x="1231319" y="724205"/>
                    <a:pt x="1231319" y="724306"/>
                    <a:pt x="1231319" y="725547"/>
                  </a:cubicBezTo>
                  <a:lnTo>
                    <a:pt x="1231319" y="735005"/>
                  </a:lnTo>
                  <a:cubicBezTo>
                    <a:pt x="1231339" y="735005"/>
                    <a:pt x="1232247" y="735005"/>
                    <a:pt x="1275907" y="735005"/>
                  </a:cubicBezTo>
                  <a:cubicBezTo>
                    <a:pt x="1275907" y="735013"/>
                    <a:pt x="1275907" y="735096"/>
                    <a:pt x="1275907" y="736086"/>
                  </a:cubicBezTo>
                  <a:lnTo>
                    <a:pt x="1275907" y="743652"/>
                  </a:lnTo>
                  <a:cubicBezTo>
                    <a:pt x="1275915" y="743652"/>
                    <a:pt x="1276037" y="743652"/>
                    <a:pt x="1277933" y="743652"/>
                  </a:cubicBezTo>
                  <a:lnTo>
                    <a:pt x="1292119" y="743652"/>
                  </a:lnTo>
                  <a:cubicBezTo>
                    <a:pt x="1292119" y="743634"/>
                    <a:pt x="1292119" y="742905"/>
                    <a:pt x="1292119" y="713387"/>
                  </a:cubicBezTo>
                  <a:cubicBezTo>
                    <a:pt x="1292141" y="713387"/>
                    <a:pt x="1293071" y="713387"/>
                    <a:pt x="1336706" y="713387"/>
                  </a:cubicBezTo>
                  <a:cubicBezTo>
                    <a:pt x="1336706" y="713379"/>
                    <a:pt x="1336706" y="713282"/>
                    <a:pt x="1336706" y="712036"/>
                  </a:cubicBezTo>
                  <a:lnTo>
                    <a:pt x="1336706" y="702578"/>
                  </a:lnTo>
                  <a:cubicBezTo>
                    <a:pt x="1336713" y="702578"/>
                    <a:pt x="1336787" y="702578"/>
                    <a:pt x="1337721" y="702578"/>
                  </a:cubicBezTo>
                  <a:lnTo>
                    <a:pt x="1344813" y="702578"/>
                  </a:lnTo>
                  <a:cubicBezTo>
                    <a:pt x="1344813" y="702571"/>
                    <a:pt x="1344813" y="702458"/>
                    <a:pt x="1344813" y="700687"/>
                  </a:cubicBezTo>
                  <a:lnTo>
                    <a:pt x="1344813" y="687446"/>
                  </a:lnTo>
                  <a:cubicBezTo>
                    <a:pt x="1344823" y="687446"/>
                    <a:pt x="1344895" y="687446"/>
                    <a:pt x="1345573" y="687446"/>
                  </a:cubicBezTo>
                  <a:lnTo>
                    <a:pt x="1350893" y="687446"/>
                  </a:lnTo>
                  <a:cubicBezTo>
                    <a:pt x="1350893" y="687439"/>
                    <a:pt x="1350893" y="687354"/>
                    <a:pt x="1350893" y="686365"/>
                  </a:cubicBezTo>
                  <a:lnTo>
                    <a:pt x="1350893" y="678798"/>
                  </a:lnTo>
                  <a:cubicBezTo>
                    <a:pt x="1350901" y="678798"/>
                    <a:pt x="1351025" y="678798"/>
                    <a:pt x="1352921" y="678798"/>
                  </a:cubicBezTo>
                  <a:lnTo>
                    <a:pt x="1367107" y="678798"/>
                  </a:lnTo>
                  <a:cubicBezTo>
                    <a:pt x="1367107" y="678805"/>
                    <a:pt x="1367107" y="678882"/>
                    <a:pt x="1367107" y="679879"/>
                  </a:cubicBezTo>
                  <a:lnTo>
                    <a:pt x="1367107" y="687446"/>
                  </a:lnTo>
                  <a:cubicBezTo>
                    <a:pt x="1367119" y="687446"/>
                    <a:pt x="1367619" y="687446"/>
                    <a:pt x="1389401" y="687446"/>
                  </a:cubicBezTo>
                  <a:cubicBezTo>
                    <a:pt x="1389401" y="687438"/>
                    <a:pt x="1389401" y="687324"/>
                    <a:pt x="1389401" y="685554"/>
                  </a:cubicBezTo>
                  <a:lnTo>
                    <a:pt x="1389401" y="672313"/>
                  </a:lnTo>
                  <a:cubicBezTo>
                    <a:pt x="1389407" y="672313"/>
                    <a:pt x="1389503" y="672313"/>
                    <a:pt x="1391174" y="672313"/>
                  </a:cubicBezTo>
                  <a:lnTo>
                    <a:pt x="1403587" y="672313"/>
                  </a:lnTo>
                  <a:cubicBezTo>
                    <a:pt x="1403587" y="672325"/>
                    <a:pt x="1403587" y="672839"/>
                    <a:pt x="1403587" y="696093"/>
                  </a:cubicBezTo>
                  <a:cubicBezTo>
                    <a:pt x="1403595" y="696093"/>
                    <a:pt x="1403675" y="696093"/>
                    <a:pt x="1404601" y="696093"/>
                  </a:cubicBezTo>
                  <a:lnTo>
                    <a:pt x="1411695" y="696093"/>
                  </a:lnTo>
                  <a:cubicBezTo>
                    <a:pt x="1411695" y="696087"/>
                    <a:pt x="1411695" y="696006"/>
                    <a:pt x="1411695" y="695012"/>
                  </a:cubicBezTo>
                  <a:lnTo>
                    <a:pt x="1411695" y="687446"/>
                  </a:lnTo>
                  <a:cubicBezTo>
                    <a:pt x="1411703" y="687446"/>
                    <a:pt x="1411821" y="687446"/>
                    <a:pt x="1413467" y="687446"/>
                  </a:cubicBezTo>
                  <a:lnTo>
                    <a:pt x="1425881" y="687446"/>
                  </a:lnTo>
                  <a:cubicBezTo>
                    <a:pt x="1425881" y="687459"/>
                    <a:pt x="1425881" y="688018"/>
                    <a:pt x="1425881" y="713387"/>
                  </a:cubicBezTo>
                  <a:cubicBezTo>
                    <a:pt x="1425889" y="713387"/>
                    <a:pt x="1426007" y="713387"/>
                    <a:pt x="1427909" y="713387"/>
                  </a:cubicBezTo>
                  <a:lnTo>
                    <a:pt x="1442095" y="713387"/>
                  </a:lnTo>
                  <a:cubicBezTo>
                    <a:pt x="1442095" y="713398"/>
                    <a:pt x="1442095" y="713513"/>
                    <a:pt x="1442095" y="715008"/>
                  </a:cubicBezTo>
                  <a:lnTo>
                    <a:pt x="1442095" y="726358"/>
                  </a:lnTo>
                  <a:cubicBezTo>
                    <a:pt x="1442103" y="726358"/>
                    <a:pt x="1442173" y="726358"/>
                    <a:pt x="1442855" y="726358"/>
                  </a:cubicBezTo>
                  <a:lnTo>
                    <a:pt x="1448175" y="726358"/>
                  </a:lnTo>
                  <a:cubicBezTo>
                    <a:pt x="1448175" y="726350"/>
                    <a:pt x="1448175" y="726274"/>
                    <a:pt x="1448175" y="725547"/>
                  </a:cubicBezTo>
                  <a:lnTo>
                    <a:pt x="1448175" y="719872"/>
                  </a:lnTo>
                  <a:cubicBezTo>
                    <a:pt x="1448193" y="719872"/>
                    <a:pt x="1448911" y="719872"/>
                    <a:pt x="1478575" y="719872"/>
                  </a:cubicBezTo>
                  <a:cubicBezTo>
                    <a:pt x="1478575" y="719886"/>
                    <a:pt x="1478575" y="720449"/>
                    <a:pt x="1478575" y="743652"/>
                  </a:cubicBezTo>
                  <a:cubicBezTo>
                    <a:pt x="1478583" y="743652"/>
                    <a:pt x="1478661" y="743652"/>
                    <a:pt x="1479589" y="743652"/>
                  </a:cubicBezTo>
                  <a:lnTo>
                    <a:pt x="1486683" y="743652"/>
                  </a:lnTo>
                  <a:cubicBezTo>
                    <a:pt x="1486683" y="743659"/>
                    <a:pt x="1486683" y="743732"/>
                    <a:pt x="1486683" y="744733"/>
                  </a:cubicBezTo>
                  <a:lnTo>
                    <a:pt x="1486683" y="752299"/>
                  </a:lnTo>
                  <a:cubicBezTo>
                    <a:pt x="1486691" y="752299"/>
                    <a:pt x="1486765" y="752299"/>
                    <a:pt x="1487443" y="752299"/>
                  </a:cubicBezTo>
                  <a:lnTo>
                    <a:pt x="1492763" y="752299"/>
                  </a:lnTo>
                  <a:cubicBezTo>
                    <a:pt x="1492763" y="752292"/>
                    <a:pt x="1492763" y="752172"/>
                    <a:pt x="1492763" y="750137"/>
                  </a:cubicBezTo>
                  <a:lnTo>
                    <a:pt x="1492763" y="735005"/>
                  </a:lnTo>
                  <a:cubicBezTo>
                    <a:pt x="1492769" y="735005"/>
                    <a:pt x="1492847" y="735005"/>
                    <a:pt x="1493775" y="735005"/>
                  </a:cubicBezTo>
                  <a:lnTo>
                    <a:pt x="1500869" y="735005"/>
                  </a:lnTo>
                  <a:cubicBezTo>
                    <a:pt x="1500869" y="735013"/>
                    <a:pt x="1500869" y="735096"/>
                    <a:pt x="1500869" y="736086"/>
                  </a:cubicBezTo>
                  <a:lnTo>
                    <a:pt x="1500869" y="743652"/>
                  </a:lnTo>
                  <a:lnTo>
                    <a:pt x="1506189" y="741659"/>
                  </a:lnTo>
                  <a:cubicBezTo>
                    <a:pt x="1506949" y="741287"/>
                    <a:pt x="1506949" y="741085"/>
                    <a:pt x="1506949" y="740679"/>
                  </a:cubicBezTo>
                  <a:lnTo>
                    <a:pt x="1506949" y="735005"/>
                  </a:lnTo>
                  <a:cubicBezTo>
                    <a:pt x="1506966" y="735005"/>
                    <a:pt x="1507767" y="735005"/>
                    <a:pt x="1545457" y="735005"/>
                  </a:cubicBezTo>
                  <a:cubicBezTo>
                    <a:pt x="1545457" y="735019"/>
                    <a:pt x="1545457" y="735566"/>
                    <a:pt x="1545457" y="758784"/>
                  </a:cubicBezTo>
                  <a:cubicBezTo>
                    <a:pt x="1545464" y="758784"/>
                    <a:pt x="1545583" y="758784"/>
                    <a:pt x="1547483" y="758784"/>
                  </a:cubicBezTo>
                  <a:lnTo>
                    <a:pt x="1561669" y="758784"/>
                  </a:lnTo>
                  <a:cubicBezTo>
                    <a:pt x="1561669" y="758792"/>
                    <a:pt x="1561669" y="758874"/>
                    <a:pt x="1561669" y="759865"/>
                  </a:cubicBezTo>
                  <a:lnTo>
                    <a:pt x="1561669" y="767431"/>
                  </a:lnTo>
                  <a:cubicBezTo>
                    <a:pt x="1561679" y="767431"/>
                    <a:pt x="1561801" y="767431"/>
                    <a:pt x="1563443" y="767431"/>
                  </a:cubicBezTo>
                  <a:lnTo>
                    <a:pt x="1575857" y="767431"/>
                  </a:lnTo>
                  <a:cubicBezTo>
                    <a:pt x="1575857" y="767419"/>
                    <a:pt x="1575857" y="766908"/>
                    <a:pt x="1575857" y="743652"/>
                  </a:cubicBezTo>
                  <a:cubicBezTo>
                    <a:pt x="1575863" y="743652"/>
                    <a:pt x="1575941" y="743652"/>
                    <a:pt x="1576869" y="743652"/>
                  </a:cubicBezTo>
                  <a:lnTo>
                    <a:pt x="1583963" y="743652"/>
                  </a:lnTo>
                  <a:cubicBezTo>
                    <a:pt x="1583963" y="743633"/>
                    <a:pt x="1583963" y="742862"/>
                    <a:pt x="1583963" y="711225"/>
                  </a:cubicBezTo>
                  <a:cubicBezTo>
                    <a:pt x="1583971" y="711225"/>
                    <a:pt x="1584047" y="711225"/>
                    <a:pt x="1584977" y="711225"/>
                  </a:cubicBezTo>
                  <a:lnTo>
                    <a:pt x="1592071" y="711225"/>
                  </a:lnTo>
                  <a:cubicBezTo>
                    <a:pt x="1592071" y="711219"/>
                    <a:pt x="1592071" y="711110"/>
                    <a:pt x="1592071" y="709334"/>
                  </a:cubicBezTo>
                  <a:lnTo>
                    <a:pt x="1592071" y="696093"/>
                  </a:lnTo>
                  <a:cubicBezTo>
                    <a:pt x="1590043" y="696093"/>
                    <a:pt x="1590043" y="696093"/>
                    <a:pt x="1590803" y="694471"/>
                  </a:cubicBezTo>
                  <a:lnTo>
                    <a:pt x="1596123" y="683122"/>
                  </a:lnTo>
                  <a:cubicBezTo>
                    <a:pt x="1596129" y="683139"/>
                    <a:pt x="1596323" y="683813"/>
                    <a:pt x="1604231" y="711225"/>
                  </a:cubicBezTo>
                  <a:cubicBezTo>
                    <a:pt x="1604239" y="711225"/>
                    <a:pt x="1604311" y="711225"/>
                    <a:pt x="1604991" y="711225"/>
                  </a:cubicBezTo>
                  <a:lnTo>
                    <a:pt x="1610311" y="711225"/>
                  </a:lnTo>
                  <a:cubicBezTo>
                    <a:pt x="1610311" y="711212"/>
                    <a:pt x="1610311" y="710033"/>
                    <a:pt x="1610311" y="605298"/>
                  </a:cubicBezTo>
                  <a:cubicBezTo>
                    <a:pt x="1610321" y="605298"/>
                    <a:pt x="1610435" y="605298"/>
                    <a:pt x="1611831" y="605298"/>
                  </a:cubicBezTo>
                  <a:lnTo>
                    <a:pt x="1622471" y="605298"/>
                  </a:lnTo>
                  <a:cubicBezTo>
                    <a:pt x="1622471" y="605276"/>
                    <a:pt x="1622471" y="604266"/>
                    <a:pt x="1622471" y="557739"/>
                  </a:cubicBezTo>
                  <a:cubicBezTo>
                    <a:pt x="1622487" y="557739"/>
                    <a:pt x="1623113" y="557739"/>
                    <a:pt x="1648817" y="557739"/>
                  </a:cubicBezTo>
                  <a:cubicBezTo>
                    <a:pt x="1648817" y="557727"/>
                    <a:pt x="1648817" y="557217"/>
                    <a:pt x="1648817" y="536121"/>
                  </a:cubicBezTo>
                  <a:cubicBezTo>
                    <a:pt x="1648837" y="536121"/>
                    <a:pt x="1649625" y="536121"/>
                    <a:pt x="1683271" y="536121"/>
                  </a:cubicBezTo>
                  <a:cubicBezTo>
                    <a:pt x="1683271" y="536129"/>
                    <a:pt x="1683271" y="536259"/>
                    <a:pt x="1683271" y="538553"/>
                  </a:cubicBezTo>
                  <a:lnTo>
                    <a:pt x="1683271" y="555577"/>
                  </a:lnTo>
                  <a:cubicBezTo>
                    <a:pt x="1683281" y="555577"/>
                    <a:pt x="1683411" y="555577"/>
                    <a:pt x="1685551" y="555577"/>
                  </a:cubicBezTo>
                  <a:lnTo>
                    <a:pt x="1701511" y="555577"/>
                  </a:lnTo>
                  <a:cubicBezTo>
                    <a:pt x="1701511" y="555595"/>
                    <a:pt x="1701511" y="556489"/>
                    <a:pt x="1701511" y="603136"/>
                  </a:cubicBezTo>
                  <a:cubicBezTo>
                    <a:pt x="1701517" y="603136"/>
                    <a:pt x="1701593" y="603136"/>
                    <a:pt x="1702525" y="603136"/>
                  </a:cubicBezTo>
                  <a:lnTo>
                    <a:pt x="1709619" y="603136"/>
                  </a:lnTo>
                  <a:lnTo>
                    <a:pt x="1723805" y="607460"/>
                  </a:lnTo>
                  <a:cubicBezTo>
                    <a:pt x="1723805" y="607470"/>
                    <a:pt x="1723805" y="608120"/>
                    <a:pt x="1723805" y="646372"/>
                  </a:cubicBezTo>
                  <a:cubicBezTo>
                    <a:pt x="1723811" y="646372"/>
                    <a:pt x="1723887" y="646372"/>
                    <a:pt x="1724819" y="646372"/>
                  </a:cubicBezTo>
                  <a:lnTo>
                    <a:pt x="1731911" y="646372"/>
                  </a:lnTo>
                  <a:cubicBezTo>
                    <a:pt x="1731911" y="646382"/>
                    <a:pt x="1731911" y="646488"/>
                    <a:pt x="1731911" y="647993"/>
                  </a:cubicBezTo>
                  <a:lnTo>
                    <a:pt x="1731911" y="659342"/>
                  </a:lnTo>
                  <a:cubicBezTo>
                    <a:pt x="1731919" y="659342"/>
                    <a:pt x="1732043" y="659342"/>
                    <a:pt x="1733939" y="659342"/>
                  </a:cubicBezTo>
                  <a:lnTo>
                    <a:pt x="1748125" y="659342"/>
                  </a:lnTo>
                  <a:lnTo>
                    <a:pt x="1754205" y="665828"/>
                  </a:lnTo>
                  <a:cubicBezTo>
                    <a:pt x="1754205" y="665840"/>
                    <a:pt x="1754205" y="666326"/>
                    <a:pt x="1754205" y="687446"/>
                  </a:cubicBezTo>
                  <a:cubicBezTo>
                    <a:pt x="1754214" y="687446"/>
                    <a:pt x="1754345" y="687446"/>
                    <a:pt x="1756485" y="687446"/>
                  </a:cubicBezTo>
                  <a:lnTo>
                    <a:pt x="1772445" y="687446"/>
                  </a:lnTo>
                  <a:cubicBezTo>
                    <a:pt x="1772445" y="687453"/>
                    <a:pt x="1772445" y="687533"/>
                    <a:pt x="1772445" y="688526"/>
                  </a:cubicBezTo>
                  <a:lnTo>
                    <a:pt x="1772445" y="696093"/>
                  </a:lnTo>
                  <a:cubicBezTo>
                    <a:pt x="1772455" y="696093"/>
                    <a:pt x="1772553" y="696093"/>
                    <a:pt x="1773713" y="696093"/>
                  </a:cubicBezTo>
                  <a:lnTo>
                    <a:pt x="1782579" y="696093"/>
                  </a:lnTo>
                  <a:cubicBezTo>
                    <a:pt x="1782579" y="696102"/>
                    <a:pt x="1782579" y="696231"/>
                    <a:pt x="1782579" y="698254"/>
                  </a:cubicBezTo>
                  <a:lnTo>
                    <a:pt x="1782579" y="713387"/>
                  </a:lnTo>
                  <a:cubicBezTo>
                    <a:pt x="1786633" y="713387"/>
                    <a:pt x="1786633" y="713387"/>
                    <a:pt x="1786633" y="711495"/>
                  </a:cubicBezTo>
                  <a:lnTo>
                    <a:pt x="1786633" y="698254"/>
                  </a:lnTo>
                  <a:cubicBezTo>
                    <a:pt x="1786639" y="698254"/>
                    <a:pt x="1786716" y="698254"/>
                    <a:pt x="1787645" y="698254"/>
                  </a:cubicBezTo>
                  <a:lnTo>
                    <a:pt x="1794739" y="698254"/>
                  </a:lnTo>
                  <a:cubicBezTo>
                    <a:pt x="1794739" y="698265"/>
                    <a:pt x="1794739" y="698384"/>
                    <a:pt x="1794739" y="699876"/>
                  </a:cubicBezTo>
                  <a:lnTo>
                    <a:pt x="1794739" y="711225"/>
                  </a:lnTo>
                  <a:cubicBezTo>
                    <a:pt x="1794749" y="711225"/>
                    <a:pt x="1794821" y="711225"/>
                    <a:pt x="1795499" y="711225"/>
                  </a:cubicBezTo>
                  <a:lnTo>
                    <a:pt x="1800819" y="711225"/>
                  </a:lnTo>
                  <a:cubicBezTo>
                    <a:pt x="1800819" y="706902"/>
                    <a:pt x="1800819" y="706902"/>
                    <a:pt x="1849459" y="706902"/>
                  </a:cubicBezTo>
                  <a:cubicBezTo>
                    <a:pt x="1849459" y="706911"/>
                    <a:pt x="1849459" y="707012"/>
                    <a:pt x="1849459" y="708253"/>
                  </a:cubicBezTo>
                  <a:lnTo>
                    <a:pt x="1849459" y="717710"/>
                  </a:lnTo>
                  <a:cubicBezTo>
                    <a:pt x="1849467" y="717710"/>
                    <a:pt x="1849543" y="717710"/>
                    <a:pt x="1850219" y="717710"/>
                  </a:cubicBezTo>
                  <a:lnTo>
                    <a:pt x="1855541" y="717710"/>
                  </a:lnTo>
                  <a:cubicBezTo>
                    <a:pt x="1855541" y="717719"/>
                    <a:pt x="1855541" y="717841"/>
                    <a:pt x="1855541" y="719872"/>
                  </a:cubicBezTo>
                  <a:lnTo>
                    <a:pt x="1855541" y="735005"/>
                  </a:lnTo>
                  <a:cubicBezTo>
                    <a:pt x="1855549" y="735001"/>
                    <a:pt x="1855665" y="734923"/>
                    <a:pt x="1857567" y="733654"/>
                  </a:cubicBezTo>
                  <a:lnTo>
                    <a:pt x="1871753" y="724196"/>
                  </a:lnTo>
                  <a:cubicBezTo>
                    <a:pt x="1871755" y="724177"/>
                    <a:pt x="1871887" y="723302"/>
                    <a:pt x="1877833" y="683122"/>
                  </a:cubicBezTo>
                  <a:cubicBezTo>
                    <a:pt x="1877843" y="683120"/>
                    <a:pt x="1877911" y="683094"/>
                    <a:pt x="1878593" y="682852"/>
                  </a:cubicBezTo>
                  <a:lnTo>
                    <a:pt x="1883913" y="680960"/>
                  </a:lnTo>
                  <a:cubicBezTo>
                    <a:pt x="1883913" y="680944"/>
                    <a:pt x="1883947" y="679883"/>
                    <a:pt x="1885941" y="611783"/>
                  </a:cubicBezTo>
                  <a:cubicBezTo>
                    <a:pt x="1885941" y="611801"/>
                    <a:pt x="1885973" y="612892"/>
                    <a:pt x="1887967" y="680960"/>
                  </a:cubicBezTo>
                  <a:cubicBezTo>
                    <a:pt x="1887977" y="680963"/>
                    <a:pt x="1888047" y="680988"/>
                    <a:pt x="1888727" y="681230"/>
                  </a:cubicBezTo>
                  <a:lnTo>
                    <a:pt x="1894047" y="683122"/>
                  </a:lnTo>
                  <a:cubicBezTo>
                    <a:pt x="1894047" y="683102"/>
                    <a:pt x="1894047" y="681769"/>
                    <a:pt x="1894047" y="596651"/>
                  </a:cubicBezTo>
                  <a:cubicBezTo>
                    <a:pt x="1898101" y="596651"/>
                    <a:pt x="1898101" y="596651"/>
                    <a:pt x="1898101" y="564224"/>
                  </a:cubicBezTo>
                  <a:cubicBezTo>
                    <a:pt x="1898113" y="564224"/>
                    <a:pt x="1898799" y="564224"/>
                    <a:pt x="1936607" y="564224"/>
                  </a:cubicBezTo>
                  <a:cubicBezTo>
                    <a:pt x="1936607" y="564241"/>
                    <a:pt x="1936607" y="564959"/>
                    <a:pt x="1936607" y="596651"/>
                  </a:cubicBezTo>
                  <a:cubicBezTo>
                    <a:pt x="1936617" y="596651"/>
                    <a:pt x="1936689" y="596651"/>
                    <a:pt x="1937367" y="596651"/>
                  </a:cubicBezTo>
                  <a:lnTo>
                    <a:pt x="1942687" y="596651"/>
                  </a:lnTo>
                  <a:cubicBezTo>
                    <a:pt x="1942687" y="596630"/>
                    <a:pt x="1942687" y="595324"/>
                    <a:pt x="1942687" y="514503"/>
                  </a:cubicBezTo>
                  <a:cubicBezTo>
                    <a:pt x="1942693" y="514503"/>
                    <a:pt x="1942793" y="514503"/>
                    <a:pt x="1944461" y="514503"/>
                  </a:cubicBezTo>
                  <a:lnTo>
                    <a:pt x="1956875" y="514503"/>
                  </a:lnTo>
                  <a:cubicBezTo>
                    <a:pt x="1956875" y="514496"/>
                    <a:pt x="1956875" y="514385"/>
                    <a:pt x="1956875" y="512612"/>
                  </a:cubicBezTo>
                  <a:lnTo>
                    <a:pt x="1956875" y="499371"/>
                  </a:lnTo>
                  <a:cubicBezTo>
                    <a:pt x="1956885" y="499371"/>
                    <a:pt x="1957383" y="499371"/>
                    <a:pt x="1979169" y="499371"/>
                  </a:cubicBezTo>
                  <a:cubicBezTo>
                    <a:pt x="1979169" y="499364"/>
                    <a:pt x="1979169" y="499283"/>
                    <a:pt x="1979169" y="498290"/>
                  </a:cubicBezTo>
                  <a:lnTo>
                    <a:pt x="1979169" y="490724"/>
                  </a:lnTo>
                  <a:cubicBezTo>
                    <a:pt x="1979175" y="490724"/>
                    <a:pt x="1979285" y="490724"/>
                    <a:pt x="1980941" y="490724"/>
                  </a:cubicBezTo>
                  <a:lnTo>
                    <a:pt x="1993355" y="490724"/>
                  </a:lnTo>
                  <a:cubicBezTo>
                    <a:pt x="1993355" y="490732"/>
                    <a:pt x="1993355" y="490811"/>
                    <a:pt x="1993355" y="491805"/>
                  </a:cubicBezTo>
                  <a:lnTo>
                    <a:pt x="1993355" y="499371"/>
                  </a:lnTo>
                  <a:cubicBezTo>
                    <a:pt x="1993365" y="499371"/>
                    <a:pt x="1993437" y="499371"/>
                    <a:pt x="1994115" y="499371"/>
                  </a:cubicBezTo>
                  <a:lnTo>
                    <a:pt x="1999435" y="499371"/>
                  </a:lnTo>
                  <a:lnTo>
                    <a:pt x="2009569" y="495047"/>
                  </a:lnTo>
                  <a:lnTo>
                    <a:pt x="2013621" y="498290"/>
                  </a:lnTo>
                  <a:lnTo>
                    <a:pt x="2013621" y="490724"/>
                  </a:lnTo>
                  <a:cubicBezTo>
                    <a:pt x="2013631" y="490724"/>
                    <a:pt x="2013767" y="490724"/>
                    <a:pt x="2015901" y="490724"/>
                  </a:cubicBezTo>
                  <a:lnTo>
                    <a:pt x="2031863" y="490724"/>
                  </a:lnTo>
                  <a:cubicBezTo>
                    <a:pt x="2031863" y="490732"/>
                    <a:pt x="2031863" y="490811"/>
                    <a:pt x="2031863" y="491805"/>
                  </a:cubicBezTo>
                  <a:lnTo>
                    <a:pt x="2031863" y="499371"/>
                  </a:lnTo>
                  <a:cubicBezTo>
                    <a:pt x="2031881" y="499371"/>
                    <a:pt x="2032617" y="499371"/>
                    <a:pt x="2062263" y="499371"/>
                  </a:cubicBezTo>
                  <a:cubicBezTo>
                    <a:pt x="2062263" y="499381"/>
                    <a:pt x="2062263" y="499490"/>
                    <a:pt x="2062263" y="500992"/>
                  </a:cubicBezTo>
                  <a:lnTo>
                    <a:pt x="2062263" y="512342"/>
                  </a:lnTo>
                  <a:cubicBezTo>
                    <a:pt x="2062279" y="512342"/>
                    <a:pt x="2062919" y="512342"/>
                    <a:pt x="2088609" y="512342"/>
                  </a:cubicBezTo>
                  <a:cubicBezTo>
                    <a:pt x="2088609" y="512358"/>
                    <a:pt x="2088609" y="513038"/>
                    <a:pt x="2088609" y="542606"/>
                  </a:cubicBezTo>
                  <a:cubicBezTo>
                    <a:pt x="2088619" y="542606"/>
                    <a:pt x="2088691" y="542606"/>
                    <a:pt x="2089369" y="542606"/>
                  </a:cubicBezTo>
                  <a:lnTo>
                    <a:pt x="2094689" y="542606"/>
                  </a:lnTo>
                  <a:cubicBezTo>
                    <a:pt x="2094689" y="542613"/>
                    <a:pt x="2094689" y="542699"/>
                    <a:pt x="2094689" y="543687"/>
                  </a:cubicBezTo>
                  <a:lnTo>
                    <a:pt x="2094689" y="551254"/>
                  </a:lnTo>
                  <a:cubicBezTo>
                    <a:pt x="2098743" y="551254"/>
                    <a:pt x="2098743" y="551254"/>
                    <a:pt x="2098743" y="581518"/>
                  </a:cubicBezTo>
                  <a:cubicBezTo>
                    <a:pt x="2098753" y="581518"/>
                    <a:pt x="2098827" y="581518"/>
                    <a:pt x="2099503" y="581518"/>
                  </a:cubicBezTo>
                  <a:lnTo>
                    <a:pt x="2104823" y="581518"/>
                  </a:lnTo>
                  <a:cubicBezTo>
                    <a:pt x="2104823" y="581527"/>
                    <a:pt x="2104823" y="581594"/>
                    <a:pt x="2104823" y="582329"/>
                  </a:cubicBezTo>
                  <a:lnTo>
                    <a:pt x="2104823" y="588004"/>
                  </a:lnTo>
                  <a:cubicBezTo>
                    <a:pt x="2104829" y="588004"/>
                    <a:pt x="2104907" y="588004"/>
                    <a:pt x="2105837" y="588004"/>
                  </a:cubicBezTo>
                  <a:lnTo>
                    <a:pt x="2112929" y="588004"/>
                  </a:lnTo>
                  <a:cubicBezTo>
                    <a:pt x="2112929" y="588021"/>
                    <a:pt x="2112929" y="588734"/>
                    <a:pt x="2112929" y="618269"/>
                  </a:cubicBezTo>
                  <a:cubicBezTo>
                    <a:pt x="2112937" y="618269"/>
                    <a:pt x="2113057" y="618269"/>
                    <a:pt x="2114957" y="618269"/>
                  </a:cubicBezTo>
                  <a:lnTo>
                    <a:pt x="2129143" y="618269"/>
                  </a:lnTo>
                  <a:cubicBezTo>
                    <a:pt x="2129143" y="618285"/>
                    <a:pt x="2129143" y="618865"/>
                    <a:pt x="2129143" y="642048"/>
                  </a:cubicBezTo>
                  <a:cubicBezTo>
                    <a:pt x="2131171" y="642048"/>
                    <a:pt x="2131171" y="642048"/>
                    <a:pt x="2131171" y="643669"/>
                  </a:cubicBezTo>
                  <a:lnTo>
                    <a:pt x="2131171" y="655019"/>
                  </a:lnTo>
                  <a:cubicBezTo>
                    <a:pt x="2131179" y="655019"/>
                    <a:pt x="2131249" y="655019"/>
                    <a:pt x="2131931" y="655019"/>
                  </a:cubicBezTo>
                  <a:lnTo>
                    <a:pt x="2137251" y="655019"/>
                  </a:lnTo>
                  <a:cubicBezTo>
                    <a:pt x="2137251" y="655033"/>
                    <a:pt x="2137251" y="655596"/>
                    <a:pt x="2137251" y="678798"/>
                  </a:cubicBezTo>
                  <a:cubicBezTo>
                    <a:pt x="2137259" y="678798"/>
                    <a:pt x="2137357" y="678798"/>
                    <a:pt x="2138517" y="678798"/>
                  </a:cubicBezTo>
                  <a:lnTo>
                    <a:pt x="2147383" y="678798"/>
                  </a:lnTo>
                  <a:cubicBezTo>
                    <a:pt x="2149411" y="680960"/>
                    <a:pt x="2149411" y="680960"/>
                    <a:pt x="2149411" y="682852"/>
                  </a:cubicBezTo>
                  <a:lnTo>
                    <a:pt x="2149411" y="696093"/>
                  </a:lnTo>
                  <a:cubicBezTo>
                    <a:pt x="2149415" y="696086"/>
                    <a:pt x="2149503" y="695979"/>
                    <a:pt x="2150931" y="694201"/>
                  </a:cubicBezTo>
                  <a:lnTo>
                    <a:pt x="2161571" y="680960"/>
                  </a:lnTo>
                  <a:cubicBezTo>
                    <a:pt x="2161585" y="680960"/>
                    <a:pt x="2162225" y="680960"/>
                    <a:pt x="2189945" y="680960"/>
                  </a:cubicBezTo>
                  <a:cubicBezTo>
                    <a:pt x="2189945" y="680985"/>
                    <a:pt x="2189945" y="682386"/>
                    <a:pt x="2189945" y="767431"/>
                  </a:cubicBezTo>
                  <a:cubicBezTo>
                    <a:pt x="2189953" y="767431"/>
                    <a:pt x="2190029" y="767431"/>
                    <a:pt x="2190705" y="767431"/>
                  </a:cubicBezTo>
                  <a:lnTo>
                    <a:pt x="2196025" y="767431"/>
                  </a:lnTo>
                  <a:cubicBezTo>
                    <a:pt x="2196029" y="767423"/>
                    <a:pt x="2196087" y="767323"/>
                    <a:pt x="2196785" y="766080"/>
                  </a:cubicBezTo>
                  <a:lnTo>
                    <a:pt x="2202105" y="756622"/>
                  </a:lnTo>
                  <a:cubicBezTo>
                    <a:pt x="2202105" y="756629"/>
                    <a:pt x="2202105" y="756728"/>
                    <a:pt x="2202105" y="758514"/>
                  </a:cubicBezTo>
                  <a:lnTo>
                    <a:pt x="2202105" y="771755"/>
                  </a:lnTo>
                  <a:cubicBezTo>
                    <a:pt x="2206157" y="771755"/>
                    <a:pt x="2206157" y="771755"/>
                    <a:pt x="2206157" y="726358"/>
                  </a:cubicBezTo>
                  <a:cubicBezTo>
                    <a:pt x="2206167" y="726358"/>
                    <a:pt x="2206237" y="726358"/>
                    <a:pt x="2206917" y="726358"/>
                  </a:cubicBezTo>
                  <a:lnTo>
                    <a:pt x="2212237" y="726358"/>
                  </a:lnTo>
                  <a:cubicBezTo>
                    <a:pt x="2212237" y="726343"/>
                    <a:pt x="2212237" y="725343"/>
                    <a:pt x="2212237" y="661504"/>
                  </a:cubicBezTo>
                  <a:cubicBezTo>
                    <a:pt x="2212245" y="661504"/>
                    <a:pt x="2212325" y="661504"/>
                    <a:pt x="2213251" y="661504"/>
                  </a:cubicBezTo>
                  <a:lnTo>
                    <a:pt x="2220345" y="661504"/>
                  </a:lnTo>
                  <a:cubicBezTo>
                    <a:pt x="2220351" y="661483"/>
                    <a:pt x="2220615" y="660543"/>
                    <a:pt x="2232505" y="618269"/>
                  </a:cubicBezTo>
                  <a:cubicBezTo>
                    <a:pt x="2232514" y="618269"/>
                    <a:pt x="2232611" y="618269"/>
                    <a:pt x="2233771" y="618269"/>
                  </a:cubicBezTo>
                  <a:lnTo>
                    <a:pt x="2242639" y="618269"/>
                  </a:lnTo>
                  <a:cubicBezTo>
                    <a:pt x="2242644" y="618292"/>
                    <a:pt x="2242869" y="619258"/>
                    <a:pt x="2252771" y="661504"/>
                  </a:cubicBezTo>
                  <a:cubicBezTo>
                    <a:pt x="2252777" y="661504"/>
                    <a:pt x="2252851" y="661504"/>
                    <a:pt x="2253785" y="661504"/>
                  </a:cubicBezTo>
                  <a:lnTo>
                    <a:pt x="2260879" y="661504"/>
                  </a:lnTo>
                  <a:cubicBezTo>
                    <a:pt x="2260879" y="661515"/>
                    <a:pt x="2260879" y="662182"/>
                    <a:pt x="2260879" y="700416"/>
                  </a:cubicBezTo>
                  <a:cubicBezTo>
                    <a:pt x="2260885" y="700416"/>
                    <a:pt x="2260985" y="700416"/>
                    <a:pt x="2262651" y="700416"/>
                  </a:cubicBezTo>
                  <a:lnTo>
                    <a:pt x="2275065" y="700416"/>
                  </a:lnTo>
                  <a:cubicBezTo>
                    <a:pt x="2275065" y="700424"/>
                    <a:pt x="2275065" y="700546"/>
                    <a:pt x="2275065" y="702578"/>
                  </a:cubicBezTo>
                  <a:lnTo>
                    <a:pt x="2275065" y="717710"/>
                  </a:lnTo>
                  <a:cubicBezTo>
                    <a:pt x="2279119" y="717710"/>
                    <a:pt x="2279119" y="717710"/>
                    <a:pt x="2279119" y="715549"/>
                  </a:cubicBezTo>
                  <a:lnTo>
                    <a:pt x="2279119" y="700416"/>
                  </a:lnTo>
                  <a:cubicBezTo>
                    <a:pt x="2279129" y="700416"/>
                    <a:pt x="2279241" y="700416"/>
                    <a:pt x="2280639" y="700416"/>
                  </a:cubicBezTo>
                  <a:lnTo>
                    <a:pt x="2291279" y="700416"/>
                  </a:lnTo>
                  <a:cubicBezTo>
                    <a:pt x="2291279" y="700426"/>
                    <a:pt x="2291279" y="700543"/>
                    <a:pt x="2291279" y="702037"/>
                  </a:cubicBezTo>
                  <a:lnTo>
                    <a:pt x="2291279" y="713387"/>
                  </a:lnTo>
                  <a:cubicBezTo>
                    <a:pt x="2291295" y="713387"/>
                    <a:pt x="2292003" y="713387"/>
                    <a:pt x="2321680" y="713387"/>
                  </a:cubicBezTo>
                  <a:cubicBezTo>
                    <a:pt x="2321680" y="713370"/>
                    <a:pt x="2321680" y="712599"/>
                    <a:pt x="2321680" y="676637"/>
                  </a:cubicBezTo>
                  <a:cubicBezTo>
                    <a:pt x="2321687" y="676637"/>
                    <a:pt x="2321781" y="676637"/>
                    <a:pt x="2322945" y="676637"/>
                  </a:cubicBezTo>
                  <a:lnTo>
                    <a:pt x="2331813" y="676637"/>
                  </a:lnTo>
                  <a:cubicBezTo>
                    <a:pt x="2331813" y="676648"/>
                    <a:pt x="2331813" y="677142"/>
                    <a:pt x="2331813" y="698254"/>
                  </a:cubicBezTo>
                  <a:cubicBezTo>
                    <a:pt x="2333840" y="698254"/>
                    <a:pt x="2333840" y="698254"/>
                    <a:pt x="2333840" y="665828"/>
                  </a:cubicBezTo>
                  <a:cubicBezTo>
                    <a:pt x="2333853" y="665828"/>
                    <a:pt x="2334395" y="665828"/>
                    <a:pt x="2356133" y="665828"/>
                  </a:cubicBezTo>
                  <a:cubicBezTo>
                    <a:pt x="2356133" y="665818"/>
                    <a:pt x="2356133" y="665698"/>
                    <a:pt x="2356133" y="664206"/>
                  </a:cubicBezTo>
                  <a:lnTo>
                    <a:pt x="2356133" y="652857"/>
                  </a:lnTo>
                  <a:cubicBezTo>
                    <a:pt x="2356141" y="652857"/>
                    <a:pt x="2356215" y="652857"/>
                    <a:pt x="2356893" y="652857"/>
                  </a:cubicBezTo>
                  <a:lnTo>
                    <a:pt x="2362213" y="652857"/>
                  </a:lnTo>
                  <a:cubicBezTo>
                    <a:pt x="2362213" y="652851"/>
                    <a:pt x="2362213" y="652738"/>
                    <a:pt x="2362213" y="650966"/>
                  </a:cubicBezTo>
                  <a:lnTo>
                    <a:pt x="2362213" y="637725"/>
                  </a:lnTo>
                  <a:lnTo>
                    <a:pt x="2366267" y="644210"/>
                  </a:lnTo>
                  <a:cubicBezTo>
                    <a:pt x="2366275" y="644210"/>
                    <a:pt x="2366403" y="644210"/>
                    <a:pt x="2368547" y="644210"/>
                  </a:cubicBezTo>
                  <a:lnTo>
                    <a:pt x="2384507" y="644210"/>
                  </a:lnTo>
                  <a:cubicBezTo>
                    <a:pt x="2384507" y="644202"/>
                    <a:pt x="2384507" y="644134"/>
                    <a:pt x="2384507" y="643399"/>
                  </a:cubicBezTo>
                  <a:lnTo>
                    <a:pt x="2384507" y="637725"/>
                  </a:lnTo>
                  <a:cubicBezTo>
                    <a:pt x="2384516" y="637725"/>
                    <a:pt x="2384590" y="637725"/>
                    <a:pt x="2385267" y="637725"/>
                  </a:cubicBezTo>
                  <a:lnTo>
                    <a:pt x="2390587" y="637725"/>
                  </a:lnTo>
                  <a:cubicBezTo>
                    <a:pt x="2390587" y="637734"/>
                    <a:pt x="2390587" y="637834"/>
                    <a:pt x="2390587" y="639076"/>
                  </a:cubicBezTo>
                  <a:lnTo>
                    <a:pt x="2390587" y="648534"/>
                  </a:lnTo>
                  <a:cubicBezTo>
                    <a:pt x="2390601" y="648534"/>
                    <a:pt x="2391335" y="648534"/>
                    <a:pt x="2429093" y="648534"/>
                  </a:cubicBezTo>
                  <a:cubicBezTo>
                    <a:pt x="2429093" y="648552"/>
                    <a:pt x="2429093" y="650062"/>
                    <a:pt x="2429093" y="786887"/>
                  </a:cubicBezTo>
                  <a:cubicBezTo>
                    <a:pt x="2429104" y="786887"/>
                    <a:pt x="2429219" y="786887"/>
                    <a:pt x="2430613" y="786887"/>
                  </a:cubicBezTo>
                  <a:lnTo>
                    <a:pt x="2441254" y="786887"/>
                  </a:lnTo>
                  <a:cubicBezTo>
                    <a:pt x="2441254" y="782564"/>
                    <a:pt x="2441254" y="778240"/>
                    <a:pt x="2441254" y="773917"/>
                  </a:cubicBezTo>
                  <a:cubicBezTo>
                    <a:pt x="2443281" y="773917"/>
                    <a:pt x="2443281" y="773917"/>
                    <a:pt x="2445307" y="773917"/>
                  </a:cubicBezTo>
                  <a:cubicBezTo>
                    <a:pt x="2445307" y="778240"/>
                    <a:pt x="2445307" y="782564"/>
                    <a:pt x="2445307" y="786887"/>
                  </a:cubicBezTo>
                  <a:cubicBezTo>
                    <a:pt x="2455441" y="786887"/>
                    <a:pt x="2465575" y="786887"/>
                    <a:pt x="2475707" y="786887"/>
                  </a:cubicBezTo>
                  <a:cubicBezTo>
                    <a:pt x="2475707" y="776078"/>
                    <a:pt x="2475707" y="767431"/>
                    <a:pt x="2475707" y="756622"/>
                  </a:cubicBezTo>
                  <a:cubicBezTo>
                    <a:pt x="2479762" y="756622"/>
                    <a:pt x="2483815" y="756622"/>
                    <a:pt x="2487867" y="756622"/>
                  </a:cubicBezTo>
                  <a:lnTo>
                    <a:pt x="2500027" y="754461"/>
                  </a:lnTo>
                  <a:cubicBezTo>
                    <a:pt x="2502055" y="754461"/>
                    <a:pt x="2502055" y="756622"/>
                    <a:pt x="2504082" y="756622"/>
                  </a:cubicBezTo>
                  <a:lnTo>
                    <a:pt x="2514215" y="756622"/>
                  </a:lnTo>
                  <a:cubicBezTo>
                    <a:pt x="2514215" y="767431"/>
                    <a:pt x="2514215" y="778240"/>
                    <a:pt x="2514215" y="786887"/>
                  </a:cubicBezTo>
                  <a:cubicBezTo>
                    <a:pt x="2516242" y="786887"/>
                    <a:pt x="2518269" y="786887"/>
                    <a:pt x="2522321" y="786887"/>
                  </a:cubicBezTo>
                  <a:cubicBezTo>
                    <a:pt x="2522321" y="793373"/>
                    <a:pt x="2522321" y="799858"/>
                    <a:pt x="2522321" y="804182"/>
                  </a:cubicBezTo>
                  <a:lnTo>
                    <a:pt x="2531658" y="805087"/>
                  </a:lnTo>
                  <a:lnTo>
                    <a:pt x="2544615" y="805087"/>
                  </a:lnTo>
                  <a:cubicBezTo>
                    <a:pt x="2544615" y="799278"/>
                    <a:pt x="2544615" y="795106"/>
                    <a:pt x="2544615" y="789049"/>
                  </a:cubicBezTo>
                  <a:lnTo>
                    <a:pt x="2612571" y="789049"/>
                  </a:lnTo>
                  <a:lnTo>
                    <a:pt x="2612571" y="703796"/>
                  </a:lnTo>
                  <a:lnTo>
                    <a:pt x="2684579" y="703796"/>
                  </a:lnTo>
                  <a:lnTo>
                    <a:pt x="2684579" y="782564"/>
                  </a:lnTo>
                  <a:cubicBezTo>
                    <a:pt x="2685215" y="782564"/>
                    <a:pt x="2685849" y="782564"/>
                    <a:pt x="2686483" y="782564"/>
                  </a:cubicBezTo>
                  <a:lnTo>
                    <a:pt x="2687725" y="805087"/>
                  </a:lnTo>
                  <a:lnTo>
                    <a:pt x="2697401" y="805087"/>
                  </a:lnTo>
                  <a:cubicBezTo>
                    <a:pt x="2697937" y="797873"/>
                    <a:pt x="2698643" y="790219"/>
                    <a:pt x="2698643" y="782564"/>
                  </a:cubicBezTo>
                  <a:cubicBezTo>
                    <a:pt x="2700671" y="782564"/>
                    <a:pt x="2702697" y="782564"/>
                    <a:pt x="2704723" y="782564"/>
                  </a:cubicBezTo>
                  <a:lnTo>
                    <a:pt x="2705965" y="805087"/>
                  </a:lnTo>
                  <a:lnTo>
                    <a:pt x="2756588" y="805087"/>
                  </a:lnTo>
                  <a:lnTo>
                    <a:pt x="2756588" y="642059"/>
                  </a:lnTo>
                  <a:lnTo>
                    <a:pt x="2953915" y="642059"/>
                  </a:lnTo>
                  <a:lnTo>
                    <a:pt x="2953915" y="805087"/>
                  </a:lnTo>
                  <a:lnTo>
                    <a:pt x="2972611" y="805087"/>
                  </a:lnTo>
                  <a:lnTo>
                    <a:pt x="2972611" y="722394"/>
                  </a:lnTo>
                  <a:lnTo>
                    <a:pt x="3067731" y="722394"/>
                  </a:lnTo>
                  <a:cubicBezTo>
                    <a:pt x="3071806" y="616373"/>
                    <a:pt x="3075185" y="510899"/>
                    <a:pt x="3079662" y="404253"/>
                  </a:cubicBezTo>
                  <a:cubicBezTo>
                    <a:pt x="3069529" y="404253"/>
                    <a:pt x="3045209" y="391282"/>
                    <a:pt x="3067502" y="382635"/>
                  </a:cubicBezTo>
                  <a:cubicBezTo>
                    <a:pt x="3065474" y="380473"/>
                    <a:pt x="3063449" y="378311"/>
                    <a:pt x="3061422" y="378311"/>
                  </a:cubicBezTo>
                  <a:cubicBezTo>
                    <a:pt x="3061422" y="365341"/>
                    <a:pt x="3059394" y="363179"/>
                    <a:pt x="3069529" y="354532"/>
                  </a:cubicBezTo>
                  <a:cubicBezTo>
                    <a:pt x="3069529" y="350208"/>
                    <a:pt x="3069529" y="343723"/>
                    <a:pt x="3069529" y="337238"/>
                  </a:cubicBezTo>
                  <a:cubicBezTo>
                    <a:pt x="3073582" y="337238"/>
                    <a:pt x="3077635" y="337238"/>
                    <a:pt x="3083715" y="337238"/>
                  </a:cubicBezTo>
                  <a:cubicBezTo>
                    <a:pt x="3083715" y="328590"/>
                    <a:pt x="3083715" y="322105"/>
                    <a:pt x="3083715" y="315620"/>
                  </a:cubicBezTo>
                  <a:cubicBezTo>
                    <a:pt x="3083715" y="313458"/>
                    <a:pt x="3085742" y="313458"/>
                    <a:pt x="3085742" y="311296"/>
                  </a:cubicBezTo>
                  <a:cubicBezTo>
                    <a:pt x="3085742" y="285355"/>
                    <a:pt x="3085742" y="259414"/>
                    <a:pt x="3085742" y="233472"/>
                  </a:cubicBezTo>
                  <a:cubicBezTo>
                    <a:pt x="3085742" y="231310"/>
                    <a:pt x="3083715" y="229149"/>
                    <a:pt x="3083715" y="226987"/>
                  </a:cubicBezTo>
                  <a:cubicBezTo>
                    <a:pt x="3085742" y="224825"/>
                    <a:pt x="3087769" y="222663"/>
                    <a:pt x="3089795" y="220501"/>
                  </a:cubicBezTo>
                  <a:cubicBezTo>
                    <a:pt x="3089795" y="201045"/>
                    <a:pt x="3089795" y="181589"/>
                    <a:pt x="3089795" y="162133"/>
                  </a:cubicBezTo>
                  <a:cubicBezTo>
                    <a:pt x="3089795" y="159972"/>
                    <a:pt x="3089795" y="159972"/>
                    <a:pt x="3091822" y="157810"/>
                  </a:cubicBezTo>
                  <a:cubicBezTo>
                    <a:pt x="3091822" y="140516"/>
                    <a:pt x="3091822" y="121060"/>
                    <a:pt x="3091822" y="101604"/>
                  </a:cubicBezTo>
                  <a:cubicBezTo>
                    <a:pt x="3093849" y="92957"/>
                    <a:pt x="3093849" y="88633"/>
                    <a:pt x="3093849" y="82148"/>
                  </a:cubicBezTo>
                  <a:cubicBezTo>
                    <a:pt x="3097902" y="88633"/>
                    <a:pt x="3097902" y="92957"/>
                    <a:pt x="3097902" y="99442"/>
                  </a:cubicBezTo>
                  <a:cubicBezTo>
                    <a:pt x="3099929" y="121060"/>
                    <a:pt x="3099929" y="140516"/>
                    <a:pt x="3099929" y="157810"/>
                  </a:cubicBezTo>
                  <a:cubicBezTo>
                    <a:pt x="3101955" y="181589"/>
                    <a:pt x="3101955" y="201045"/>
                    <a:pt x="3101955" y="220501"/>
                  </a:cubicBezTo>
                  <a:cubicBezTo>
                    <a:pt x="3103982" y="222663"/>
                    <a:pt x="3106009" y="224825"/>
                    <a:pt x="3108035" y="226987"/>
                  </a:cubicBezTo>
                  <a:cubicBezTo>
                    <a:pt x="3108035" y="229149"/>
                    <a:pt x="3106009" y="231310"/>
                    <a:pt x="3106009" y="233472"/>
                  </a:cubicBezTo>
                  <a:cubicBezTo>
                    <a:pt x="3106009" y="259414"/>
                    <a:pt x="3106009" y="285355"/>
                    <a:pt x="3106009" y="311296"/>
                  </a:cubicBezTo>
                  <a:cubicBezTo>
                    <a:pt x="3106009" y="313458"/>
                    <a:pt x="3108035" y="313458"/>
                    <a:pt x="3108035" y="315620"/>
                  </a:cubicBezTo>
                  <a:cubicBezTo>
                    <a:pt x="3108035" y="322105"/>
                    <a:pt x="3108035" y="328590"/>
                    <a:pt x="3108035" y="337238"/>
                  </a:cubicBezTo>
                  <a:cubicBezTo>
                    <a:pt x="3112089" y="337238"/>
                    <a:pt x="3118169" y="337238"/>
                    <a:pt x="3122222" y="337238"/>
                  </a:cubicBezTo>
                  <a:cubicBezTo>
                    <a:pt x="3122222" y="343723"/>
                    <a:pt x="3122222" y="350208"/>
                    <a:pt x="3122222" y="354532"/>
                  </a:cubicBezTo>
                  <a:cubicBezTo>
                    <a:pt x="3130330" y="363179"/>
                    <a:pt x="3130330" y="363179"/>
                    <a:pt x="3130330" y="378311"/>
                  </a:cubicBezTo>
                  <a:cubicBezTo>
                    <a:pt x="3128302" y="378311"/>
                    <a:pt x="3126275" y="380473"/>
                    <a:pt x="3124250" y="382635"/>
                  </a:cubicBezTo>
                  <a:cubicBezTo>
                    <a:pt x="3144515" y="393444"/>
                    <a:pt x="3120195" y="402091"/>
                    <a:pt x="3112089" y="404253"/>
                  </a:cubicBezTo>
                  <a:cubicBezTo>
                    <a:pt x="3114115" y="488562"/>
                    <a:pt x="3118169" y="572871"/>
                    <a:pt x="3120195" y="657181"/>
                  </a:cubicBezTo>
                  <a:cubicBezTo>
                    <a:pt x="3142490" y="657181"/>
                    <a:pt x="3164782" y="657181"/>
                    <a:pt x="3185050" y="657181"/>
                  </a:cubicBezTo>
                  <a:cubicBezTo>
                    <a:pt x="3185050" y="683122"/>
                    <a:pt x="3185050" y="709063"/>
                    <a:pt x="3185050" y="732843"/>
                  </a:cubicBezTo>
                  <a:cubicBezTo>
                    <a:pt x="3189103" y="732843"/>
                    <a:pt x="3191130" y="732843"/>
                    <a:pt x="3193157" y="732843"/>
                  </a:cubicBezTo>
                  <a:cubicBezTo>
                    <a:pt x="3193157" y="730681"/>
                    <a:pt x="3195183" y="728519"/>
                    <a:pt x="3195183" y="726358"/>
                  </a:cubicBezTo>
                  <a:cubicBezTo>
                    <a:pt x="3197210" y="726358"/>
                    <a:pt x="3199237" y="726358"/>
                    <a:pt x="3201263" y="726358"/>
                  </a:cubicBezTo>
                  <a:cubicBezTo>
                    <a:pt x="3201263" y="728519"/>
                    <a:pt x="3201263" y="730681"/>
                    <a:pt x="3203291" y="735005"/>
                  </a:cubicBezTo>
                  <a:cubicBezTo>
                    <a:pt x="3207343" y="735005"/>
                    <a:pt x="3211397" y="735005"/>
                    <a:pt x="3215451" y="735005"/>
                  </a:cubicBezTo>
                  <a:cubicBezTo>
                    <a:pt x="3215451" y="732843"/>
                    <a:pt x="3215451" y="730681"/>
                    <a:pt x="3215451" y="728519"/>
                  </a:cubicBezTo>
                  <a:cubicBezTo>
                    <a:pt x="3223557" y="728519"/>
                    <a:pt x="3229636" y="728519"/>
                    <a:pt x="3237744" y="728519"/>
                  </a:cubicBezTo>
                  <a:cubicBezTo>
                    <a:pt x="3237744" y="730681"/>
                    <a:pt x="3237744" y="732843"/>
                    <a:pt x="3237744" y="735005"/>
                  </a:cubicBezTo>
                  <a:cubicBezTo>
                    <a:pt x="3243823" y="735005"/>
                    <a:pt x="3251931" y="735005"/>
                    <a:pt x="3258011" y="735005"/>
                  </a:cubicBezTo>
                  <a:cubicBezTo>
                    <a:pt x="3258011" y="750137"/>
                    <a:pt x="3258011" y="765270"/>
                    <a:pt x="3258011" y="780402"/>
                  </a:cubicBezTo>
                  <a:cubicBezTo>
                    <a:pt x="3262065" y="780402"/>
                    <a:pt x="3268145" y="780402"/>
                    <a:pt x="3272198" y="780402"/>
                  </a:cubicBezTo>
                  <a:cubicBezTo>
                    <a:pt x="3272198" y="776078"/>
                    <a:pt x="3272198" y="771755"/>
                    <a:pt x="3272198" y="767431"/>
                  </a:cubicBezTo>
                  <a:cubicBezTo>
                    <a:pt x="3278278" y="767431"/>
                    <a:pt x="3284358" y="767431"/>
                    <a:pt x="3288412" y="767431"/>
                  </a:cubicBezTo>
                  <a:cubicBezTo>
                    <a:pt x="3288412" y="706902"/>
                    <a:pt x="3288412" y="648534"/>
                    <a:pt x="3288412" y="588004"/>
                  </a:cubicBezTo>
                  <a:cubicBezTo>
                    <a:pt x="3290438" y="585842"/>
                    <a:pt x="3292465" y="583680"/>
                    <a:pt x="3294492" y="581518"/>
                  </a:cubicBezTo>
                  <a:cubicBezTo>
                    <a:pt x="3318811" y="581518"/>
                    <a:pt x="3343131" y="581518"/>
                    <a:pt x="3367453" y="581518"/>
                  </a:cubicBezTo>
                  <a:lnTo>
                    <a:pt x="3367453" y="590166"/>
                  </a:lnTo>
                  <a:lnTo>
                    <a:pt x="3377586" y="590166"/>
                  </a:lnTo>
                  <a:cubicBezTo>
                    <a:pt x="3377586" y="629078"/>
                    <a:pt x="3377586" y="667990"/>
                    <a:pt x="3377586" y="704740"/>
                  </a:cubicBezTo>
                  <a:cubicBezTo>
                    <a:pt x="3385693" y="704740"/>
                    <a:pt x="3391773" y="704740"/>
                    <a:pt x="3399879" y="704740"/>
                  </a:cubicBezTo>
                  <a:cubicBezTo>
                    <a:pt x="3399879" y="683122"/>
                    <a:pt x="3399879" y="661504"/>
                    <a:pt x="3399879" y="637725"/>
                  </a:cubicBezTo>
                  <a:cubicBezTo>
                    <a:pt x="3407986" y="637725"/>
                    <a:pt x="3418119" y="637725"/>
                    <a:pt x="3426227" y="637725"/>
                  </a:cubicBezTo>
                  <a:cubicBezTo>
                    <a:pt x="3428253" y="637725"/>
                    <a:pt x="3428253" y="635563"/>
                    <a:pt x="3430279" y="633401"/>
                  </a:cubicBezTo>
                  <a:lnTo>
                    <a:pt x="3438387" y="633401"/>
                  </a:lnTo>
                  <a:cubicBezTo>
                    <a:pt x="3440413" y="635563"/>
                    <a:pt x="3440413" y="637725"/>
                    <a:pt x="3442439" y="637725"/>
                  </a:cubicBezTo>
                  <a:cubicBezTo>
                    <a:pt x="3448519" y="637725"/>
                    <a:pt x="3456627" y="637725"/>
                    <a:pt x="3464734" y="637725"/>
                  </a:cubicBezTo>
                  <a:cubicBezTo>
                    <a:pt x="3464734" y="598813"/>
                    <a:pt x="3464734" y="559901"/>
                    <a:pt x="3464734" y="520989"/>
                  </a:cubicBezTo>
                  <a:cubicBezTo>
                    <a:pt x="3464747" y="520986"/>
                    <a:pt x="3465614" y="520822"/>
                    <a:pt x="3521481" y="510180"/>
                  </a:cubicBezTo>
                  <a:cubicBezTo>
                    <a:pt x="3521481" y="510187"/>
                    <a:pt x="3521481" y="510261"/>
                    <a:pt x="3521481" y="511261"/>
                  </a:cubicBezTo>
                  <a:lnTo>
                    <a:pt x="3521481" y="518827"/>
                  </a:lnTo>
                  <a:cubicBezTo>
                    <a:pt x="3521498" y="518827"/>
                    <a:pt x="3522142" y="518827"/>
                    <a:pt x="3547828" y="518827"/>
                  </a:cubicBezTo>
                  <a:cubicBezTo>
                    <a:pt x="3547828" y="518849"/>
                    <a:pt x="3547828" y="521220"/>
                    <a:pt x="3547828" y="773917"/>
                  </a:cubicBezTo>
                  <a:cubicBezTo>
                    <a:pt x="3553907" y="773917"/>
                    <a:pt x="3562015" y="773917"/>
                    <a:pt x="3570122" y="773917"/>
                  </a:cubicBezTo>
                  <a:cubicBezTo>
                    <a:pt x="3570122" y="771755"/>
                    <a:pt x="3570122" y="771755"/>
                    <a:pt x="3570122" y="769593"/>
                  </a:cubicBezTo>
                  <a:cubicBezTo>
                    <a:pt x="3574174" y="769593"/>
                    <a:pt x="3578227" y="769593"/>
                    <a:pt x="3582282" y="769593"/>
                  </a:cubicBezTo>
                  <a:cubicBezTo>
                    <a:pt x="3582282" y="771755"/>
                    <a:pt x="3582282" y="771755"/>
                    <a:pt x="3582282" y="773917"/>
                  </a:cubicBezTo>
                  <a:cubicBezTo>
                    <a:pt x="3590389" y="773917"/>
                    <a:pt x="3598494" y="773917"/>
                    <a:pt x="3606602" y="773917"/>
                  </a:cubicBezTo>
                  <a:cubicBezTo>
                    <a:pt x="3606602" y="769593"/>
                    <a:pt x="3606602" y="765270"/>
                    <a:pt x="3606602" y="760946"/>
                  </a:cubicBezTo>
                  <a:cubicBezTo>
                    <a:pt x="3616735" y="760946"/>
                    <a:pt x="3626870" y="760946"/>
                    <a:pt x="3634975" y="760946"/>
                  </a:cubicBezTo>
                  <a:cubicBezTo>
                    <a:pt x="3639029" y="756622"/>
                    <a:pt x="3643083" y="756622"/>
                    <a:pt x="3647135" y="756622"/>
                  </a:cubicBezTo>
                  <a:cubicBezTo>
                    <a:pt x="3653215" y="760946"/>
                    <a:pt x="3661323" y="760946"/>
                    <a:pt x="3667403" y="760946"/>
                  </a:cubicBezTo>
                  <a:cubicBezTo>
                    <a:pt x="3667403" y="754461"/>
                    <a:pt x="3667403" y="750137"/>
                    <a:pt x="3667403" y="743652"/>
                  </a:cubicBezTo>
                  <a:lnTo>
                    <a:pt x="3675510" y="743652"/>
                  </a:lnTo>
                  <a:cubicBezTo>
                    <a:pt x="3675510" y="739328"/>
                    <a:pt x="3675510" y="735005"/>
                    <a:pt x="3675510" y="730681"/>
                  </a:cubicBezTo>
                  <a:cubicBezTo>
                    <a:pt x="3693750" y="730681"/>
                    <a:pt x="3714017" y="730681"/>
                    <a:pt x="3732257" y="730681"/>
                  </a:cubicBezTo>
                  <a:cubicBezTo>
                    <a:pt x="3732257" y="719872"/>
                    <a:pt x="3732257" y="711225"/>
                    <a:pt x="3732257" y="700416"/>
                  </a:cubicBezTo>
                  <a:cubicBezTo>
                    <a:pt x="3738337" y="700416"/>
                    <a:pt x="3744417" y="700416"/>
                    <a:pt x="3750497" y="700416"/>
                  </a:cubicBezTo>
                  <a:cubicBezTo>
                    <a:pt x="3750497" y="698254"/>
                    <a:pt x="3750497" y="696093"/>
                    <a:pt x="3750497" y="693931"/>
                  </a:cubicBezTo>
                  <a:cubicBezTo>
                    <a:pt x="3754550" y="693931"/>
                    <a:pt x="3758603" y="693931"/>
                    <a:pt x="3762657" y="693931"/>
                  </a:cubicBezTo>
                  <a:cubicBezTo>
                    <a:pt x="3762657" y="696093"/>
                    <a:pt x="3762657" y="698254"/>
                    <a:pt x="3762657" y="700416"/>
                  </a:cubicBezTo>
                  <a:cubicBezTo>
                    <a:pt x="3768737" y="700416"/>
                    <a:pt x="3772790" y="700416"/>
                    <a:pt x="3778870" y="700416"/>
                  </a:cubicBezTo>
                  <a:cubicBezTo>
                    <a:pt x="3778870" y="715549"/>
                    <a:pt x="3778870" y="732843"/>
                    <a:pt x="3778870" y="750137"/>
                  </a:cubicBezTo>
                  <a:lnTo>
                    <a:pt x="3789470" y="750137"/>
                  </a:lnTo>
                  <a:lnTo>
                    <a:pt x="3789470" y="586174"/>
                  </a:lnTo>
                  <a:lnTo>
                    <a:pt x="3791390" y="586174"/>
                  </a:lnTo>
                  <a:lnTo>
                    <a:pt x="3791390" y="723865"/>
                  </a:lnTo>
                  <a:lnTo>
                    <a:pt x="3791390" y="750137"/>
                  </a:lnTo>
                  <a:lnTo>
                    <a:pt x="3806350" y="750137"/>
                  </a:lnTo>
                  <a:lnTo>
                    <a:pt x="3806350" y="742023"/>
                  </a:lnTo>
                  <a:lnTo>
                    <a:pt x="3811298" y="742023"/>
                  </a:lnTo>
                  <a:lnTo>
                    <a:pt x="3811298" y="724196"/>
                  </a:lnTo>
                  <a:cubicBezTo>
                    <a:pt x="3823458" y="724196"/>
                    <a:pt x="3837645" y="724196"/>
                    <a:pt x="3849805" y="724196"/>
                  </a:cubicBezTo>
                  <a:cubicBezTo>
                    <a:pt x="3849805" y="713387"/>
                    <a:pt x="3849805" y="704740"/>
                    <a:pt x="3849805" y="693931"/>
                  </a:cubicBezTo>
                  <a:lnTo>
                    <a:pt x="3888823" y="693931"/>
                  </a:lnTo>
                  <a:lnTo>
                    <a:pt x="3888823" y="690579"/>
                  </a:lnTo>
                  <a:cubicBezTo>
                    <a:pt x="3888823" y="690579"/>
                    <a:pt x="3888823" y="690579"/>
                    <a:pt x="3887708" y="690579"/>
                  </a:cubicBezTo>
                  <a:lnTo>
                    <a:pt x="3879906" y="690579"/>
                  </a:lnTo>
                  <a:cubicBezTo>
                    <a:pt x="3879906" y="690579"/>
                    <a:pt x="3879906" y="690579"/>
                    <a:pt x="3879906" y="689443"/>
                  </a:cubicBezTo>
                  <a:lnTo>
                    <a:pt x="3879906" y="681500"/>
                  </a:lnTo>
                  <a:cubicBezTo>
                    <a:pt x="3879906" y="681500"/>
                    <a:pt x="3879906" y="681500"/>
                    <a:pt x="3881022" y="681500"/>
                  </a:cubicBezTo>
                  <a:lnTo>
                    <a:pt x="3888823" y="681500"/>
                  </a:lnTo>
                  <a:cubicBezTo>
                    <a:pt x="3888823" y="681500"/>
                    <a:pt x="3888823" y="681500"/>
                    <a:pt x="3888823" y="679986"/>
                  </a:cubicBezTo>
                  <a:lnTo>
                    <a:pt x="3888823" y="669395"/>
                  </a:lnTo>
                  <a:cubicBezTo>
                    <a:pt x="3888823" y="669395"/>
                    <a:pt x="3888823" y="669395"/>
                    <a:pt x="3887708" y="669395"/>
                  </a:cubicBezTo>
                  <a:lnTo>
                    <a:pt x="3879906" y="669395"/>
                  </a:lnTo>
                  <a:cubicBezTo>
                    <a:pt x="3879906" y="669395"/>
                    <a:pt x="3879906" y="669395"/>
                    <a:pt x="3879906" y="667882"/>
                  </a:cubicBezTo>
                  <a:lnTo>
                    <a:pt x="3879906" y="657290"/>
                  </a:lnTo>
                  <a:cubicBezTo>
                    <a:pt x="3879906" y="657290"/>
                    <a:pt x="3879906" y="657290"/>
                    <a:pt x="3881022" y="657290"/>
                  </a:cubicBezTo>
                  <a:lnTo>
                    <a:pt x="3888823" y="657290"/>
                  </a:lnTo>
                  <a:cubicBezTo>
                    <a:pt x="3888823" y="657290"/>
                    <a:pt x="3888823" y="657290"/>
                    <a:pt x="3888823" y="656156"/>
                  </a:cubicBezTo>
                  <a:lnTo>
                    <a:pt x="3888823" y="648212"/>
                  </a:lnTo>
                  <a:cubicBezTo>
                    <a:pt x="3888823" y="648212"/>
                    <a:pt x="3888823" y="648212"/>
                    <a:pt x="3887708" y="648212"/>
                  </a:cubicBezTo>
                  <a:lnTo>
                    <a:pt x="3879906" y="648212"/>
                  </a:lnTo>
                  <a:cubicBezTo>
                    <a:pt x="3879906" y="648212"/>
                    <a:pt x="3879906" y="648212"/>
                    <a:pt x="3879906" y="646698"/>
                  </a:cubicBezTo>
                  <a:lnTo>
                    <a:pt x="3879906" y="636107"/>
                  </a:lnTo>
                  <a:cubicBezTo>
                    <a:pt x="3879906" y="636107"/>
                    <a:pt x="3879906" y="636107"/>
                    <a:pt x="3881022" y="636107"/>
                  </a:cubicBezTo>
                  <a:lnTo>
                    <a:pt x="3888823" y="636107"/>
                  </a:lnTo>
                  <a:cubicBezTo>
                    <a:pt x="3888823" y="636107"/>
                    <a:pt x="3888823" y="636107"/>
                    <a:pt x="3888823" y="634594"/>
                  </a:cubicBezTo>
                  <a:lnTo>
                    <a:pt x="3888823" y="624002"/>
                  </a:lnTo>
                  <a:cubicBezTo>
                    <a:pt x="3888823" y="624002"/>
                    <a:pt x="3888823" y="624002"/>
                    <a:pt x="3887708" y="624002"/>
                  </a:cubicBezTo>
                  <a:lnTo>
                    <a:pt x="3879906" y="624002"/>
                  </a:lnTo>
                  <a:cubicBezTo>
                    <a:pt x="3879906" y="624002"/>
                    <a:pt x="3879906" y="624002"/>
                    <a:pt x="3879906" y="622489"/>
                  </a:cubicBezTo>
                  <a:lnTo>
                    <a:pt x="3879906" y="611898"/>
                  </a:lnTo>
                  <a:cubicBezTo>
                    <a:pt x="3879906" y="611898"/>
                    <a:pt x="3879906" y="611898"/>
                    <a:pt x="3881022" y="611898"/>
                  </a:cubicBezTo>
                  <a:lnTo>
                    <a:pt x="3888823" y="611898"/>
                  </a:lnTo>
                  <a:cubicBezTo>
                    <a:pt x="3888823" y="611898"/>
                    <a:pt x="3888823" y="611898"/>
                    <a:pt x="3888823" y="610763"/>
                  </a:cubicBezTo>
                  <a:lnTo>
                    <a:pt x="3888823" y="602819"/>
                  </a:lnTo>
                  <a:cubicBezTo>
                    <a:pt x="3888823" y="602819"/>
                    <a:pt x="3888823" y="602819"/>
                    <a:pt x="3887708" y="602819"/>
                  </a:cubicBezTo>
                  <a:lnTo>
                    <a:pt x="3879906" y="602819"/>
                  </a:lnTo>
                  <a:cubicBezTo>
                    <a:pt x="3879906" y="602819"/>
                    <a:pt x="3879906" y="602819"/>
                    <a:pt x="3879906" y="601307"/>
                  </a:cubicBezTo>
                  <a:lnTo>
                    <a:pt x="3879906" y="590714"/>
                  </a:lnTo>
                  <a:cubicBezTo>
                    <a:pt x="3879906" y="590714"/>
                    <a:pt x="3879906" y="590714"/>
                    <a:pt x="3881022" y="590714"/>
                  </a:cubicBezTo>
                  <a:lnTo>
                    <a:pt x="3888823" y="590714"/>
                  </a:lnTo>
                  <a:cubicBezTo>
                    <a:pt x="3888823" y="590714"/>
                    <a:pt x="3888823" y="590714"/>
                    <a:pt x="3888823" y="589202"/>
                  </a:cubicBezTo>
                  <a:lnTo>
                    <a:pt x="3888823" y="578610"/>
                  </a:lnTo>
                  <a:cubicBezTo>
                    <a:pt x="3888823" y="578610"/>
                    <a:pt x="3888823" y="578610"/>
                    <a:pt x="3887708" y="578610"/>
                  </a:cubicBezTo>
                  <a:lnTo>
                    <a:pt x="3879906" y="578610"/>
                  </a:lnTo>
                  <a:cubicBezTo>
                    <a:pt x="3879906" y="578610"/>
                    <a:pt x="3879906" y="578610"/>
                    <a:pt x="3879906" y="577096"/>
                  </a:cubicBezTo>
                  <a:lnTo>
                    <a:pt x="3879906" y="566505"/>
                  </a:lnTo>
                  <a:cubicBezTo>
                    <a:pt x="3879906" y="566505"/>
                    <a:pt x="3879906" y="566505"/>
                    <a:pt x="3881022" y="566505"/>
                  </a:cubicBezTo>
                  <a:lnTo>
                    <a:pt x="3888823" y="566505"/>
                  </a:lnTo>
                  <a:cubicBezTo>
                    <a:pt x="3888823" y="566505"/>
                    <a:pt x="3888823" y="566505"/>
                    <a:pt x="3888823" y="565370"/>
                  </a:cubicBezTo>
                  <a:lnTo>
                    <a:pt x="3888823" y="557427"/>
                  </a:lnTo>
                  <a:cubicBezTo>
                    <a:pt x="3888823" y="557427"/>
                    <a:pt x="3888823" y="557427"/>
                    <a:pt x="3887708" y="557427"/>
                  </a:cubicBezTo>
                  <a:lnTo>
                    <a:pt x="3879906" y="557427"/>
                  </a:lnTo>
                  <a:cubicBezTo>
                    <a:pt x="3879906" y="557427"/>
                    <a:pt x="3879906" y="557427"/>
                    <a:pt x="3879906" y="555914"/>
                  </a:cubicBezTo>
                  <a:lnTo>
                    <a:pt x="3879906" y="545322"/>
                  </a:lnTo>
                  <a:cubicBezTo>
                    <a:pt x="3879906" y="545322"/>
                    <a:pt x="3879906" y="545322"/>
                    <a:pt x="3881022" y="545322"/>
                  </a:cubicBezTo>
                  <a:lnTo>
                    <a:pt x="3888823" y="545322"/>
                  </a:lnTo>
                  <a:cubicBezTo>
                    <a:pt x="3888823" y="545322"/>
                    <a:pt x="3888823" y="545322"/>
                    <a:pt x="3887708" y="543053"/>
                  </a:cubicBezTo>
                  <a:lnTo>
                    <a:pt x="3879906" y="527166"/>
                  </a:lnTo>
                  <a:cubicBezTo>
                    <a:pt x="3879906" y="527166"/>
                    <a:pt x="3879906" y="527166"/>
                    <a:pt x="3879906" y="478746"/>
                  </a:cubicBezTo>
                  <a:cubicBezTo>
                    <a:pt x="3879906" y="478746"/>
                    <a:pt x="3879906" y="478746"/>
                    <a:pt x="4029251" y="478746"/>
                  </a:cubicBezTo>
                  <a:cubicBezTo>
                    <a:pt x="4029251" y="478746"/>
                    <a:pt x="4029251" y="478746"/>
                    <a:pt x="4042623" y="505982"/>
                  </a:cubicBezTo>
                  <a:cubicBezTo>
                    <a:pt x="4042623" y="505982"/>
                    <a:pt x="4042623" y="505982"/>
                    <a:pt x="4042623" y="566505"/>
                  </a:cubicBezTo>
                  <a:cubicBezTo>
                    <a:pt x="4042623" y="566505"/>
                    <a:pt x="4042623" y="566505"/>
                    <a:pt x="4041510" y="566505"/>
                  </a:cubicBezTo>
                  <a:lnTo>
                    <a:pt x="4033708" y="566505"/>
                  </a:lnTo>
                  <a:cubicBezTo>
                    <a:pt x="4033708" y="566505"/>
                    <a:pt x="4033708" y="566505"/>
                    <a:pt x="4033708" y="568018"/>
                  </a:cubicBezTo>
                  <a:lnTo>
                    <a:pt x="4033708" y="578610"/>
                  </a:lnTo>
                  <a:cubicBezTo>
                    <a:pt x="4033708" y="578610"/>
                    <a:pt x="4033708" y="578610"/>
                    <a:pt x="4034823" y="578610"/>
                  </a:cubicBezTo>
                  <a:lnTo>
                    <a:pt x="4042623" y="578610"/>
                  </a:lnTo>
                  <a:cubicBezTo>
                    <a:pt x="4042623" y="578610"/>
                    <a:pt x="4042623" y="578610"/>
                    <a:pt x="4042623" y="580123"/>
                  </a:cubicBezTo>
                  <a:lnTo>
                    <a:pt x="4042623" y="590714"/>
                  </a:lnTo>
                  <a:cubicBezTo>
                    <a:pt x="4042623" y="590714"/>
                    <a:pt x="4042623" y="590714"/>
                    <a:pt x="4041510" y="590714"/>
                  </a:cubicBezTo>
                  <a:lnTo>
                    <a:pt x="4033708" y="590714"/>
                  </a:lnTo>
                  <a:cubicBezTo>
                    <a:pt x="4033708" y="590714"/>
                    <a:pt x="4033708" y="590714"/>
                    <a:pt x="4033708" y="592227"/>
                  </a:cubicBezTo>
                  <a:lnTo>
                    <a:pt x="4033708" y="602819"/>
                  </a:lnTo>
                  <a:cubicBezTo>
                    <a:pt x="4033708" y="602819"/>
                    <a:pt x="4033708" y="602819"/>
                    <a:pt x="4034823" y="602819"/>
                  </a:cubicBezTo>
                  <a:lnTo>
                    <a:pt x="4042623" y="602819"/>
                  </a:lnTo>
                  <a:cubicBezTo>
                    <a:pt x="4042623" y="602819"/>
                    <a:pt x="4042623" y="602819"/>
                    <a:pt x="4042623" y="603955"/>
                  </a:cubicBezTo>
                  <a:lnTo>
                    <a:pt x="4042623" y="611898"/>
                  </a:lnTo>
                  <a:cubicBezTo>
                    <a:pt x="4042623" y="611898"/>
                    <a:pt x="4042623" y="611898"/>
                    <a:pt x="4041510" y="611898"/>
                  </a:cubicBezTo>
                  <a:lnTo>
                    <a:pt x="4033708" y="611898"/>
                  </a:lnTo>
                  <a:cubicBezTo>
                    <a:pt x="4033708" y="611898"/>
                    <a:pt x="4033708" y="611898"/>
                    <a:pt x="4033708" y="613411"/>
                  </a:cubicBezTo>
                  <a:lnTo>
                    <a:pt x="4033708" y="624002"/>
                  </a:lnTo>
                  <a:cubicBezTo>
                    <a:pt x="4033708" y="624002"/>
                    <a:pt x="4033708" y="624002"/>
                    <a:pt x="4034823" y="624002"/>
                  </a:cubicBezTo>
                  <a:lnTo>
                    <a:pt x="4042623" y="624002"/>
                  </a:lnTo>
                  <a:cubicBezTo>
                    <a:pt x="4042623" y="624002"/>
                    <a:pt x="4042623" y="624002"/>
                    <a:pt x="4042623" y="625516"/>
                  </a:cubicBezTo>
                  <a:lnTo>
                    <a:pt x="4042623" y="636107"/>
                  </a:lnTo>
                  <a:cubicBezTo>
                    <a:pt x="4042623" y="636107"/>
                    <a:pt x="4042623" y="636107"/>
                    <a:pt x="4041510" y="636107"/>
                  </a:cubicBezTo>
                  <a:lnTo>
                    <a:pt x="4033708" y="636107"/>
                  </a:lnTo>
                  <a:cubicBezTo>
                    <a:pt x="4033708" y="636107"/>
                    <a:pt x="4033708" y="636107"/>
                    <a:pt x="4033708" y="637620"/>
                  </a:cubicBezTo>
                  <a:lnTo>
                    <a:pt x="4033708" y="648212"/>
                  </a:lnTo>
                  <a:cubicBezTo>
                    <a:pt x="4033708" y="648212"/>
                    <a:pt x="4033708" y="648212"/>
                    <a:pt x="4034823" y="648212"/>
                  </a:cubicBezTo>
                  <a:lnTo>
                    <a:pt x="4042623" y="648212"/>
                  </a:lnTo>
                  <a:cubicBezTo>
                    <a:pt x="4042623" y="648212"/>
                    <a:pt x="4042623" y="648212"/>
                    <a:pt x="4042623" y="649346"/>
                  </a:cubicBezTo>
                  <a:lnTo>
                    <a:pt x="4042623" y="657290"/>
                  </a:lnTo>
                  <a:cubicBezTo>
                    <a:pt x="4042623" y="657290"/>
                    <a:pt x="4042623" y="657290"/>
                    <a:pt x="4041510" y="657290"/>
                  </a:cubicBezTo>
                  <a:lnTo>
                    <a:pt x="4033708" y="657290"/>
                  </a:lnTo>
                  <a:cubicBezTo>
                    <a:pt x="4033708" y="657290"/>
                    <a:pt x="4033708" y="657290"/>
                    <a:pt x="4033708" y="658804"/>
                  </a:cubicBezTo>
                  <a:lnTo>
                    <a:pt x="4033708" y="669395"/>
                  </a:lnTo>
                  <a:cubicBezTo>
                    <a:pt x="4033708" y="669395"/>
                    <a:pt x="4033708" y="669395"/>
                    <a:pt x="4034823" y="669395"/>
                  </a:cubicBezTo>
                  <a:lnTo>
                    <a:pt x="4042623" y="669395"/>
                  </a:lnTo>
                  <a:cubicBezTo>
                    <a:pt x="4042623" y="669395"/>
                    <a:pt x="4042623" y="669395"/>
                    <a:pt x="4042623" y="670908"/>
                  </a:cubicBezTo>
                  <a:lnTo>
                    <a:pt x="4042623" y="681500"/>
                  </a:lnTo>
                  <a:cubicBezTo>
                    <a:pt x="4042623" y="681500"/>
                    <a:pt x="4042623" y="681500"/>
                    <a:pt x="4041510" y="681500"/>
                  </a:cubicBezTo>
                  <a:lnTo>
                    <a:pt x="4033708" y="681500"/>
                  </a:lnTo>
                  <a:cubicBezTo>
                    <a:pt x="4033708" y="681500"/>
                    <a:pt x="4033708" y="681500"/>
                    <a:pt x="4033708" y="682634"/>
                  </a:cubicBezTo>
                  <a:lnTo>
                    <a:pt x="4033708" y="690579"/>
                  </a:lnTo>
                  <a:cubicBezTo>
                    <a:pt x="4033708" y="690579"/>
                    <a:pt x="4033708" y="690579"/>
                    <a:pt x="4034823" y="690579"/>
                  </a:cubicBezTo>
                  <a:lnTo>
                    <a:pt x="4042623" y="690579"/>
                  </a:lnTo>
                  <a:cubicBezTo>
                    <a:pt x="4042623" y="690579"/>
                    <a:pt x="4042623" y="690579"/>
                    <a:pt x="4042623" y="692091"/>
                  </a:cubicBezTo>
                  <a:lnTo>
                    <a:pt x="4042623" y="702682"/>
                  </a:lnTo>
                  <a:cubicBezTo>
                    <a:pt x="4042623" y="702682"/>
                    <a:pt x="4042623" y="702682"/>
                    <a:pt x="4041510" y="702682"/>
                  </a:cubicBezTo>
                  <a:lnTo>
                    <a:pt x="4033708" y="702682"/>
                  </a:lnTo>
                  <a:cubicBezTo>
                    <a:pt x="4033708" y="702682"/>
                    <a:pt x="4033708" y="702682"/>
                    <a:pt x="4033708" y="704195"/>
                  </a:cubicBezTo>
                  <a:lnTo>
                    <a:pt x="4033708" y="714788"/>
                  </a:lnTo>
                  <a:cubicBezTo>
                    <a:pt x="4033708" y="714788"/>
                    <a:pt x="4033708" y="714788"/>
                    <a:pt x="4034823" y="714788"/>
                  </a:cubicBezTo>
                  <a:lnTo>
                    <a:pt x="4042623" y="714788"/>
                  </a:lnTo>
                  <a:cubicBezTo>
                    <a:pt x="4042623" y="714788"/>
                    <a:pt x="4042623" y="714788"/>
                    <a:pt x="4042623" y="716300"/>
                  </a:cubicBezTo>
                  <a:lnTo>
                    <a:pt x="4042623" y="726892"/>
                  </a:lnTo>
                  <a:cubicBezTo>
                    <a:pt x="4042623" y="726892"/>
                    <a:pt x="4042623" y="726892"/>
                    <a:pt x="4041510" y="726892"/>
                  </a:cubicBezTo>
                  <a:lnTo>
                    <a:pt x="4033708" y="726892"/>
                  </a:lnTo>
                  <a:cubicBezTo>
                    <a:pt x="4033708" y="726892"/>
                    <a:pt x="4033708" y="726892"/>
                    <a:pt x="4033708" y="728027"/>
                  </a:cubicBezTo>
                  <a:lnTo>
                    <a:pt x="4033708" y="735970"/>
                  </a:lnTo>
                  <a:cubicBezTo>
                    <a:pt x="4033708" y="735970"/>
                    <a:pt x="4033708" y="735970"/>
                    <a:pt x="4034823" y="735970"/>
                  </a:cubicBezTo>
                  <a:lnTo>
                    <a:pt x="4042623" y="735970"/>
                  </a:lnTo>
                  <a:cubicBezTo>
                    <a:pt x="4042623" y="735970"/>
                    <a:pt x="4042623" y="735970"/>
                    <a:pt x="4042623" y="737484"/>
                  </a:cubicBezTo>
                  <a:lnTo>
                    <a:pt x="4042623" y="748075"/>
                  </a:lnTo>
                  <a:cubicBezTo>
                    <a:pt x="4042623" y="748075"/>
                    <a:pt x="4042623" y="748075"/>
                    <a:pt x="4041510" y="748075"/>
                  </a:cubicBezTo>
                  <a:lnTo>
                    <a:pt x="4033708" y="748075"/>
                  </a:lnTo>
                  <a:cubicBezTo>
                    <a:pt x="4033708" y="748075"/>
                    <a:pt x="4033708" y="748075"/>
                    <a:pt x="4033708" y="749588"/>
                  </a:cubicBezTo>
                  <a:lnTo>
                    <a:pt x="4033708" y="760181"/>
                  </a:lnTo>
                  <a:cubicBezTo>
                    <a:pt x="4033708" y="760181"/>
                    <a:pt x="4033708" y="760181"/>
                    <a:pt x="4034823" y="760181"/>
                  </a:cubicBezTo>
                  <a:lnTo>
                    <a:pt x="4042623" y="760181"/>
                  </a:lnTo>
                  <a:cubicBezTo>
                    <a:pt x="4042623" y="760181"/>
                    <a:pt x="4042623" y="760181"/>
                    <a:pt x="4042623" y="761314"/>
                  </a:cubicBezTo>
                  <a:lnTo>
                    <a:pt x="4042623" y="769258"/>
                  </a:lnTo>
                  <a:cubicBezTo>
                    <a:pt x="4042623" y="769258"/>
                    <a:pt x="4042623" y="769258"/>
                    <a:pt x="4041510" y="769258"/>
                  </a:cubicBezTo>
                  <a:lnTo>
                    <a:pt x="4033708" y="769258"/>
                  </a:lnTo>
                  <a:cubicBezTo>
                    <a:pt x="4033708" y="769258"/>
                    <a:pt x="4033708" y="769258"/>
                    <a:pt x="4033708" y="770772"/>
                  </a:cubicBezTo>
                  <a:lnTo>
                    <a:pt x="4033708" y="781363"/>
                  </a:lnTo>
                  <a:cubicBezTo>
                    <a:pt x="4033708" y="781363"/>
                    <a:pt x="4033708" y="781363"/>
                    <a:pt x="4034823" y="781363"/>
                  </a:cubicBezTo>
                  <a:lnTo>
                    <a:pt x="4042623" y="781363"/>
                  </a:lnTo>
                  <a:cubicBezTo>
                    <a:pt x="4042623" y="781363"/>
                    <a:pt x="4042623" y="781363"/>
                    <a:pt x="4042623" y="782876"/>
                  </a:cubicBezTo>
                  <a:lnTo>
                    <a:pt x="4042623" y="793468"/>
                  </a:lnTo>
                  <a:cubicBezTo>
                    <a:pt x="4042623" y="793468"/>
                    <a:pt x="4042623" y="793468"/>
                    <a:pt x="4041510" y="793468"/>
                  </a:cubicBezTo>
                  <a:lnTo>
                    <a:pt x="4033708" y="793468"/>
                  </a:lnTo>
                  <a:cubicBezTo>
                    <a:pt x="4033708" y="793468"/>
                    <a:pt x="4033708" y="793468"/>
                    <a:pt x="4033708" y="794981"/>
                  </a:cubicBezTo>
                  <a:lnTo>
                    <a:pt x="4033708" y="805572"/>
                  </a:lnTo>
                  <a:cubicBezTo>
                    <a:pt x="4033708" y="805572"/>
                    <a:pt x="4033708" y="805572"/>
                    <a:pt x="4034823" y="805572"/>
                  </a:cubicBezTo>
                  <a:lnTo>
                    <a:pt x="4042623" y="805572"/>
                  </a:lnTo>
                  <a:cubicBezTo>
                    <a:pt x="4042623" y="805572"/>
                    <a:pt x="4042623" y="805572"/>
                    <a:pt x="4042623" y="806707"/>
                  </a:cubicBezTo>
                  <a:lnTo>
                    <a:pt x="4042623" y="814651"/>
                  </a:lnTo>
                  <a:cubicBezTo>
                    <a:pt x="4042623" y="814651"/>
                    <a:pt x="4042623" y="814651"/>
                    <a:pt x="4041510" y="814651"/>
                  </a:cubicBezTo>
                  <a:lnTo>
                    <a:pt x="4033708" y="814651"/>
                  </a:lnTo>
                  <a:cubicBezTo>
                    <a:pt x="4033708" y="814651"/>
                    <a:pt x="4033708" y="814651"/>
                    <a:pt x="4033708" y="816163"/>
                  </a:cubicBezTo>
                  <a:lnTo>
                    <a:pt x="4033708" y="826756"/>
                  </a:lnTo>
                  <a:cubicBezTo>
                    <a:pt x="4033708" y="826756"/>
                    <a:pt x="4033708" y="826756"/>
                    <a:pt x="4058227" y="853992"/>
                  </a:cubicBezTo>
                  <a:cubicBezTo>
                    <a:pt x="4058227" y="860044"/>
                    <a:pt x="4058227" y="860044"/>
                    <a:pt x="4057113" y="860044"/>
                  </a:cubicBezTo>
                  <a:lnTo>
                    <a:pt x="4049311" y="860044"/>
                  </a:lnTo>
                  <a:cubicBezTo>
                    <a:pt x="4049311" y="860044"/>
                    <a:pt x="4049311" y="860044"/>
                    <a:pt x="4049311" y="893331"/>
                  </a:cubicBezTo>
                  <a:cubicBezTo>
                    <a:pt x="4049311" y="893331"/>
                    <a:pt x="4049311" y="893331"/>
                    <a:pt x="4050427" y="893331"/>
                  </a:cubicBezTo>
                  <a:lnTo>
                    <a:pt x="4058227" y="893331"/>
                  </a:lnTo>
                  <a:cubicBezTo>
                    <a:pt x="4058227" y="893331"/>
                    <a:pt x="4058227" y="893331"/>
                    <a:pt x="4058227" y="891440"/>
                  </a:cubicBezTo>
                  <a:lnTo>
                    <a:pt x="4058227" y="878201"/>
                  </a:lnTo>
                  <a:cubicBezTo>
                    <a:pt x="4058227" y="878201"/>
                    <a:pt x="4058227" y="878201"/>
                    <a:pt x="4059342" y="877444"/>
                  </a:cubicBezTo>
                  <a:lnTo>
                    <a:pt x="4067142" y="872149"/>
                  </a:lnTo>
                  <a:cubicBezTo>
                    <a:pt x="4067142" y="872149"/>
                    <a:pt x="4067142" y="872149"/>
                    <a:pt x="4069094" y="872149"/>
                  </a:cubicBezTo>
                  <a:lnTo>
                    <a:pt x="4082747" y="872149"/>
                  </a:lnTo>
                  <a:cubicBezTo>
                    <a:pt x="4082747" y="872149"/>
                    <a:pt x="4082747" y="872149"/>
                    <a:pt x="4082747" y="873661"/>
                  </a:cubicBezTo>
                  <a:lnTo>
                    <a:pt x="4082747" y="884253"/>
                  </a:lnTo>
                  <a:cubicBezTo>
                    <a:pt x="4082747" y="884253"/>
                    <a:pt x="4082747" y="884253"/>
                    <a:pt x="4084419" y="884253"/>
                  </a:cubicBezTo>
                  <a:lnTo>
                    <a:pt x="4096121" y="884253"/>
                  </a:lnTo>
                  <a:cubicBezTo>
                    <a:pt x="4096121" y="890305"/>
                    <a:pt x="4096121" y="890305"/>
                    <a:pt x="4097235" y="890305"/>
                  </a:cubicBezTo>
                  <a:lnTo>
                    <a:pt x="4105038" y="890305"/>
                  </a:lnTo>
                  <a:cubicBezTo>
                    <a:pt x="4105038" y="890305"/>
                    <a:pt x="4105038" y="890305"/>
                    <a:pt x="4129555" y="932671"/>
                  </a:cubicBezTo>
                  <a:cubicBezTo>
                    <a:pt x="4129555" y="932671"/>
                    <a:pt x="4129555" y="932671"/>
                    <a:pt x="4129555" y="951821"/>
                  </a:cubicBezTo>
                  <a:lnTo>
                    <a:pt x="4129555" y="970823"/>
                  </a:lnTo>
                  <a:lnTo>
                    <a:pt x="4138472" y="970823"/>
                  </a:lnTo>
                  <a:lnTo>
                    <a:pt x="4138472" y="956881"/>
                  </a:lnTo>
                  <a:cubicBezTo>
                    <a:pt x="4138472" y="956881"/>
                    <a:pt x="4138472" y="956881"/>
                    <a:pt x="4139308" y="956881"/>
                  </a:cubicBezTo>
                  <a:lnTo>
                    <a:pt x="4145159" y="956881"/>
                  </a:lnTo>
                  <a:cubicBezTo>
                    <a:pt x="4145159" y="956881"/>
                    <a:pt x="4145159" y="956881"/>
                    <a:pt x="4145159" y="958394"/>
                  </a:cubicBezTo>
                  <a:lnTo>
                    <a:pt x="4145159" y="968985"/>
                  </a:lnTo>
                  <a:cubicBezTo>
                    <a:pt x="4154075" y="972013"/>
                    <a:pt x="4154075" y="972013"/>
                    <a:pt x="4154075" y="905436"/>
                  </a:cubicBezTo>
                  <a:cubicBezTo>
                    <a:pt x="4154075" y="905436"/>
                    <a:pt x="4154075" y="905436"/>
                    <a:pt x="4191968" y="905436"/>
                  </a:cubicBezTo>
                  <a:cubicBezTo>
                    <a:pt x="4191968" y="905436"/>
                    <a:pt x="4191968" y="905436"/>
                    <a:pt x="4191968" y="808599"/>
                  </a:cubicBezTo>
                  <a:cubicBezTo>
                    <a:pt x="4191968" y="808599"/>
                    <a:pt x="4191968" y="808599"/>
                    <a:pt x="4227631" y="808599"/>
                  </a:cubicBezTo>
                  <a:cubicBezTo>
                    <a:pt x="4227631" y="808599"/>
                    <a:pt x="4227631" y="808599"/>
                    <a:pt x="4227631" y="807464"/>
                  </a:cubicBezTo>
                  <a:lnTo>
                    <a:pt x="4227631" y="799520"/>
                  </a:lnTo>
                  <a:cubicBezTo>
                    <a:pt x="4227631" y="799520"/>
                    <a:pt x="4227631" y="799520"/>
                    <a:pt x="4249922" y="799520"/>
                  </a:cubicBezTo>
                  <a:cubicBezTo>
                    <a:pt x="4249922" y="799520"/>
                    <a:pt x="4249922" y="799520"/>
                    <a:pt x="4249922" y="748075"/>
                  </a:cubicBezTo>
                  <a:cubicBezTo>
                    <a:pt x="4245463" y="748075"/>
                    <a:pt x="4245463" y="748075"/>
                    <a:pt x="4245463" y="745805"/>
                  </a:cubicBezTo>
                  <a:lnTo>
                    <a:pt x="4245463" y="729918"/>
                  </a:lnTo>
                  <a:lnTo>
                    <a:pt x="4249922" y="732945"/>
                  </a:lnTo>
                  <a:cubicBezTo>
                    <a:pt x="4249922" y="732945"/>
                    <a:pt x="4249922" y="732945"/>
                    <a:pt x="4254381" y="702682"/>
                  </a:cubicBezTo>
                  <a:cubicBezTo>
                    <a:pt x="4254381" y="702682"/>
                    <a:pt x="4254381" y="702682"/>
                    <a:pt x="4258839" y="732945"/>
                  </a:cubicBezTo>
                  <a:cubicBezTo>
                    <a:pt x="4261067" y="729918"/>
                    <a:pt x="4261067" y="729918"/>
                    <a:pt x="4261346" y="728783"/>
                  </a:cubicBezTo>
                  <a:lnTo>
                    <a:pt x="4263297" y="720840"/>
                  </a:lnTo>
                  <a:cubicBezTo>
                    <a:pt x="4263297" y="720840"/>
                    <a:pt x="4263297" y="720840"/>
                    <a:pt x="4263853" y="719327"/>
                  </a:cubicBezTo>
                  <a:lnTo>
                    <a:pt x="4267754" y="708734"/>
                  </a:lnTo>
                  <a:cubicBezTo>
                    <a:pt x="4267754" y="708734"/>
                    <a:pt x="4267754" y="708734"/>
                    <a:pt x="4268311" y="707222"/>
                  </a:cubicBezTo>
                  <a:lnTo>
                    <a:pt x="4272213" y="696631"/>
                  </a:lnTo>
                  <a:cubicBezTo>
                    <a:pt x="4272213" y="696631"/>
                    <a:pt x="4272213" y="696631"/>
                    <a:pt x="4273605" y="695495"/>
                  </a:cubicBezTo>
                  <a:lnTo>
                    <a:pt x="4283357" y="687552"/>
                  </a:lnTo>
                  <a:cubicBezTo>
                    <a:pt x="4283357" y="687552"/>
                    <a:pt x="4283357" y="687552"/>
                    <a:pt x="4285030" y="686039"/>
                  </a:cubicBezTo>
                  <a:lnTo>
                    <a:pt x="4296732" y="675447"/>
                  </a:lnTo>
                  <a:cubicBezTo>
                    <a:pt x="4296732" y="675447"/>
                    <a:pt x="4296732" y="675447"/>
                    <a:pt x="4297568" y="673934"/>
                  </a:cubicBezTo>
                  <a:lnTo>
                    <a:pt x="4303418" y="663343"/>
                  </a:lnTo>
                  <a:cubicBezTo>
                    <a:pt x="4303418" y="663343"/>
                    <a:pt x="4303418" y="663343"/>
                    <a:pt x="4303976" y="660695"/>
                  </a:cubicBezTo>
                  <a:lnTo>
                    <a:pt x="4307877" y="642159"/>
                  </a:lnTo>
                  <a:cubicBezTo>
                    <a:pt x="4307877" y="642159"/>
                    <a:pt x="4307877" y="642159"/>
                    <a:pt x="4308435" y="644807"/>
                  </a:cubicBezTo>
                  <a:lnTo>
                    <a:pt x="4312335" y="663343"/>
                  </a:lnTo>
                  <a:cubicBezTo>
                    <a:pt x="4312335" y="663343"/>
                    <a:pt x="4312335" y="663343"/>
                    <a:pt x="4312893" y="664477"/>
                  </a:cubicBezTo>
                  <a:lnTo>
                    <a:pt x="4316793" y="672421"/>
                  </a:lnTo>
                  <a:cubicBezTo>
                    <a:pt x="4316793" y="672421"/>
                    <a:pt x="4316793" y="672421"/>
                    <a:pt x="4318186" y="673934"/>
                  </a:cubicBezTo>
                  <a:lnTo>
                    <a:pt x="4327938" y="684525"/>
                  </a:lnTo>
                  <a:cubicBezTo>
                    <a:pt x="4327938" y="684525"/>
                    <a:pt x="4327938" y="684525"/>
                    <a:pt x="4329054" y="686039"/>
                  </a:cubicBezTo>
                  <a:lnTo>
                    <a:pt x="4336853" y="696631"/>
                  </a:lnTo>
                  <a:cubicBezTo>
                    <a:pt x="4336853" y="696631"/>
                    <a:pt x="4336853" y="696631"/>
                    <a:pt x="4337969" y="698143"/>
                  </a:cubicBezTo>
                  <a:lnTo>
                    <a:pt x="4345771" y="708734"/>
                  </a:lnTo>
                  <a:cubicBezTo>
                    <a:pt x="4345771" y="708734"/>
                    <a:pt x="4345771" y="708734"/>
                    <a:pt x="4346049" y="710248"/>
                  </a:cubicBezTo>
                  <a:lnTo>
                    <a:pt x="4347998" y="720840"/>
                  </a:lnTo>
                  <a:cubicBezTo>
                    <a:pt x="4347998" y="720840"/>
                    <a:pt x="4347998" y="720840"/>
                    <a:pt x="4348277" y="722352"/>
                  </a:cubicBezTo>
                  <a:lnTo>
                    <a:pt x="4350228" y="732945"/>
                  </a:lnTo>
                  <a:cubicBezTo>
                    <a:pt x="4354685" y="732945"/>
                    <a:pt x="4354685" y="732945"/>
                    <a:pt x="4356914" y="702682"/>
                  </a:cubicBezTo>
                  <a:cubicBezTo>
                    <a:pt x="4356914" y="702682"/>
                    <a:pt x="4356914" y="702682"/>
                    <a:pt x="4361373" y="732945"/>
                  </a:cubicBezTo>
                  <a:cubicBezTo>
                    <a:pt x="4365830" y="732945"/>
                    <a:pt x="4365830" y="732945"/>
                    <a:pt x="4365830" y="735214"/>
                  </a:cubicBezTo>
                  <a:lnTo>
                    <a:pt x="4365830" y="751102"/>
                  </a:lnTo>
                  <a:cubicBezTo>
                    <a:pt x="4361373" y="751102"/>
                    <a:pt x="4361373" y="751102"/>
                    <a:pt x="4361373" y="793468"/>
                  </a:cubicBezTo>
                  <a:cubicBezTo>
                    <a:pt x="4361373" y="793468"/>
                    <a:pt x="4361373" y="793468"/>
                    <a:pt x="4362489" y="793468"/>
                  </a:cubicBezTo>
                  <a:lnTo>
                    <a:pt x="4370289" y="793468"/>
                  </a:lnTo>
                  <a:cubicBezTo>
                    <a:pt x="4370289" y="799520"/>
                    <a:pt x="4370289" y="799520"/>
                    <a:pt x="4371126" y="799520"/>
                  </a:cubicBezTo>
                  <a:lnTo>
                    <a:pt x="4376976" y="799520"/>
                  </a:lnTo>
                  <a:cubicBezTo>
                    <a:pt x="4376976" y="799520"/>
                    <a:pt x="4376976" y="799520"/>
                    <a:pt x="4376976" y="798007"/>
                  </a:cubicBezTo>
                  <a:lnTo>
                    <a:pt x="4376976" y="787415"/>
                  </a:lnTo>
                  <a:cubicBezTo>
                    <a:pt x="4376976" y="787415"/>
                    <a:pt x="4376976" y="787415"/>
                    <a:pt x="4379206" y="787415"/>
                  </a:cubicBezTo>
                  <a:lnTo>
                    <a:pt x="4394808" y="787415"/>
                  </a:lnTo>
                  <a:cubicBezTo>
                    <a:pt x="4394808" y="787415"/>
                    <a:pt x="4394808" y="787415"/>
                    <a:pt x="4394808" y="784767"/>
                  </a:cubicBezTo>
                  <a:lnTo>
                    <a:pt x="4394808" y="766232"/>
                  </a:lnTo>
                  <a:cubicBezTo>
                    <a:pt x="4394808" y="766232"/>
                    <a:pt x="4394808" y="766232"/>
                    <a:pt x="4432702" y="766232"/>
                  </a:cubicBezTo>
                  <a:cubicBezTo>
                    <a:pt x="4432702" y="766232"/>
                    <a:pt x="4432702" y="766232"/>
                    <a:pt x="4432702" y="768124"/>
                  </a:cubicBezTo>
                  <a:lnTo>
                    <a:pt x="4432702" y="781363"/>
                  </a:lnTo>
                  <a:cubicBezTo>
                    <a:pt x="4432702" y="781363"/>
                    <a:pt x="4432702" y="781363"/>
                    <a:pt x="4452762" y="781363"/>
                  </a:cubicBezTo>
                  <a:cubicBezTo>
                    <a:pt x="4452762" y="781363"/>
                    <a:pt x="4452762" y="781363"/>
                    <a:pt x="4452762" y="784390"/>
                  </a:cubicBezTo>
                  <a:lnTo>
                    <a:pt x="4452762" y="805572"/>
                  </a:lnTo>
                  <a:cubicBezTo>
                    <a:pt x="4448306" y="805572"/>
                    <a:pt x="4448306" y="805572"/>
                    <a:pt x="4448306" y="806707"/>
                  </a:cubicBezTo>
                  <a:lnTo>
                    <a:pt x="4448306" y="814651"/>
                  </a:lnTo>
                  <a:cubicBezTo>
                    <a:pt x="4452762" y="814651"/>
                    <a:pt x="4452762" y="814651"/>
                    <a:pt x="4452762" y="816921"/>
                  </a:cubicBezTo>
                  <a:lnTo>
                    <a:pt x="4452762" y="832808"/>
                  </a:lnTo>
                  <a:lnTo>
                    <a:pt x="4448306" y="838860"/>
                  </a:lnTo>
                  <a:cubicBezTo>
                    <a:pt x="4448306" y="838860"/>
                    <a:pt x="4448306" y="838860"/>
                    <a:pt x="4448306" y="911488"/>
                  </a:cubicBezTo>
                  <a:cubicBezTo>
                    <a:pt x="4448306" y="911488"/>
                    <a:pt x="4448306" y="911488"/>
                    <a:pt x="4450255" y="911488"/>
                  </a:cubicBezTo>
                  <a:lnTo>
                    <a:pt x="4463908" y="911488"/>
                  </a:lnTo>
                  <a:cubicBezTo>
                    <a:pt x="4463908" y="917540"/>
                    <a:pt x="4463908" y="917540"/>
                    <a:pt x="4465579" y="917540"/>
                  </a:cubicBezTo>
                  <a:lnTo>
                    <a:pt x="4477282" y="917540"/>
                  </a:lnTo>
                  <a:cubicBezTo>
                    <a:pt x="4477282" y="917540"/>
                    <a:pt x="4477282" y="917540"/>
                    <a:pt x="4477282" y="920188"/>
                  </a:cubicBezTo>
                  <a:lnTo>
                    <a:pt x="4477282" y="938724"/>
                  </a:lnTo>
                  <a:cubicBezTo>
                    <a:pt x="4477282" y="938724"/>
                    <a:pt x="4477282" y="938724"/>
                    <a:pt x="4478955" y="938724"/>
                  </a:cubicBezTo>
                  <a:lnTo>
                    <a:pt x="4490656" y="938724"/>
                  </a:lnTo>
                  <a:cubicBezTo>
                    <a:pt x="4490656" y="938724"/>
                    <a:pt x="4490656" y="938724"/>
                    <a:pt x="4490656" y="936076"/>
                  </a:cubicBezTo>
                  <a:lnTo>
                    <a:pt x="4490656" y="917540"/>
                  </a:lnTo>
                  <a:cubicBezTo>
                    <a:pt x="4490656" y="917540"/>
                    <a:pt x="4490656" y="917540"/>
                    <a:pt x="4492605" y="916028"/>
                  </a:cubicBezTo>
                  <a:lnTo>
                    <a:pt x="4506258" y="905436"/>
                  </a:lnTo>
                  <a:cubicBezTo>
                    <a:pt x="4506258" y="905436"/>
                    <a:pt x="4506258" y="905436"/>
                    <a:pt x="4506258" y="878201"/>
                  </a:cubicBezTo>
                  <a:cubicBezTo>
                    <a:pt x="4501802" y="878201"/>
                    <a:pt x="4501802" y="878201"/>
                    <a:pt x="4501802" y="847938"/>
                  </a:cubicBezTo>
                  <a:cubicBezTo>
                    <a:pt x="4501802" y="847938"/>
                    <a:pt x="4501802" y="847938"/>
                    <a:pt x="4502914" y="847938"/>
                  </a:cubicBezTo>
                  <a:lnTo>
                    <a:pt x="4510717" y="847938"/>
                  </a:lnTo>
                  <a:cubicBezTo>
                    <a:pt x="4510717" y="844913"/>
                    <a:pt x="4510717" y="844913"/>
                    <a:pt x="4530778" y="844913"/>
                  </a:cubicBezTo>
                  <a:cubicBezTo>
                    <a:pt x="4530778" y="844913"/>
                    <a:pt x="4530778" y="844913"/>
                    <a:pt x="4530778" y="843399"/>
                  </a:cubicBezTo>
                  <a:lnTo>
                    <a:pt x="4530778" y="832808"/>
                  </a:lnTo>
                  <a:cubicBezTo>
                    <a:pt x="4530778" y="832808"/>
                    <a:pt x="4530778" y="832808"/>
                    <a:pt x="4532451" y="832808"/>
                  </a:cubicBezTo>
                  <a:lnTo>
                    <a:pt x="4544152" y="832808"/>
                  </a:lnTo>
                  <a:cubicBezTo>
                    <a:pt x="4544152" y="832808"/>
                    <a:pt x="4544152" y="832808"/>
                    <a:pt x="4544152" y="681500"/>
                  </a:cubicBezTo>
                  <a:cubicBezTo>
                    <a:pt x="4544152" y="681500"/>
                    <a:pt x="4544152" y="681500"/>
                    <a:pt x="4545267" y="681500"/>
                  </a:cubicBezTo>
                  <a:lnTo>
                    <a:pt x="4553068" y="681500"/>
                  </a:lnTo>
                  <a:cubicBezTo>
                    <a:pt x="4553068" y="681500"/>
                    <a:pt x="4553068" y="681500"/>
                    <a:pt x="4553068" y="678473"/>
                  </a:cubicBezTo>
                  <a:lnTo>
                    <a:pt x="4553068" y="657290"/>
                  </a:lnTo>
                  <a:cubicBezTo>
                    <a:pt x="4555298" y="657290"/>
                    <a:pt x="4555298" y="657290"/>
                    <a:pt x="4555298" y="596766"/>
                  </a:cubicBezTo>
                  <a:cubicBezTo>
                    <a:pt x="4555298" y="596766"/>
                    <a:pt x="4555298" y="596766"/>
                    <a:pt x="4556412" y="596766"/>
                  </a:cubicBezTo>
                  <a:lnTo>
                    <a:pt x="4564213" y="596766"/>
                  </a:lnTo>
                  <a:cubicBezTo>
                    <a:pt x="4564213" y="596766"/>
                    <a:pt x="4564213" y="596766"/>
                    <a:pt x="4564213" y="598280"/>
                  </a:cubicBezTo>
                  <a:lnTo>
                    <a:pt x="4564213" y="608871"/>
                  </a:lnTo>
                  <a:cubicBezTo>
                    <a:pt x="4568671" y="608871"/>
                    <a:pt x="4568671" y="608871"/>
                    <a:pt x="4568671" y="605845"/>
                  </a:cubicBezTo>
                  <a:lnTo>
                    <a:pt x="4568671" y="584662"/>
                  </a:lnTo>
                  <a:cubicBezTo>
                    <a:pt x="4568671" y="584662"/>
                    <a:pt x="4568671" y="584662"/>
                    <a:pt x="4570065" y="583906"/>
                  </a:cubicBezTo>
                  <a:lnTo>
                    <a:pt x="4579816" y="578610"/>
                  </a:lnTo>
                  <a:cubicBezTo>
                    <a:pt x="4579816" y="578610"/>
                    <a:pt x="4579816" y="578610"/>
                    <a:pt x="4580930" y="579367"/>
                  </a:cubicBezTo>
                  <a:lnTo>
                    <a:pt x="4588733" y="584662"/>
                  </a:lnTo>
                  <a:cubicBezTo>
                    <a:pt x="4588733" y="584662"/>
                    <a:pt x="4588733" y="584662"/>
                    <a:pt x="4590404" y="584662"/>
                  </a:cubicBezTo>
                  <a:lnTo>
                    <a:pt x="4602107" y="584662"/>
                  </a:lnTo>
                  <a:cubicBezTo>
                    <a:pt x="4602107" y="584662"/>
                    <a:pt x="4602107" y="584662"/>
                    <a:pt x="4602107" y="545322"/>
                  </a:cubicBezTo>
                  <a:cubicBezTo>
                    <a:pt x="4602107" y="545322"/>
                    <a:pt x="4602107" y="545322"/>
                    <a:pt x="4603221" y="545322"/>
                  </a:cubicBezTo>
                  <a:lnTo>
                    <a:pt x="4611021" y="545322"/>
                  </a:lnTo>
                  <a:cubicBezTo>
                    <a:pt x="4611021" y="551375"/>
                    <a:pt x="4611021" y="551375"/>
                    <a:pt x="4612414" y="551375"/>
                  </a:cubicBezTo>
                  <a:lnTo>
                    <a:pt x="4622169" y="551375"/>
                  </a:lnTo>
                  <a:cubicBezTo>
                    <a:pt x="4622169" y="545322"/>
                    <a:pt x="4622169" y="545322"/>
                    <a:pt x="4623282" y="545322"/>
                  </a:cubicBezTo>
                  <a:lnTo>
                    <a:pt x="4631084" y="545322"/>
                  </a:lnTo>
                  <a:cubicBezTo>
                    <a:pt x="4631084" y="545322"/>
                    <a:pt x="4631084" y="545322"/>
                    <a:pt x="4631084" y="590714"/>
                  </a:cubicBezTo>
                  <a:cubicBezTo>
                    <a:pt x="4631084" y="590714"/>
                    <a:pt x="4631084" y="590714"/>
                    <a:pt x="4632477" y="592227"/>
                  </a:cubicBezTo>
                  <a:lnTo>
                    <a:pt x="4642230" y="602819"/>
                  </a:lnTo>
                  <a:cubicBezTo>
                    <a:pt x="4640000" y="611898"/>
                    <a:pt x="4640000" y="611898"/>
                    <a:pt x="4664518" y="611898"/>
                  </a:cubicBezTo>
                  <a:cubicBezTo>
                    <a:pt x="4664518" y="611898"/>
                    <a:pt x="4664518" y="611898"/>
                    <a:pt x="4664518" y="610007"/>
                  </a:cubicBezTo>
                  <a:lnTo>
                    <a:pt x="4664518" y="596766"/>
                  </a:lnTo>
                  <a:cubicBezTo>
                    <a:pt x="4664518" y="596766"/>
                    <a:pt x="4664518" y="596766"/>
                    <a:pt x="4693496" y="584662"/>
                  </a:cubicBezTo>
                  <a:cubicBezTo>
                    <a:pt x="4693496" y="584662"/>
                    <a:pt x="4693496" y="584662"/>
                    <a:pt x="4693496" y="583150"/>
                  </a:cubicBezTo>
                  <a:lnTo>
                    <a:pt x="4693496" y="572557"/>
                  </a:lnTo>
                  <a:cubicBezTo>
                    <a:pt x="4693496" y="572557"/>
                    <a:pt x="4693496" y="572557"/>
                    <a:pt x="4694332" y="572557"/>
                  </a:cubicBezTo>
                  <a:lnTo>
                    <a:pt x="4700182" y="572557"/>
                  </a:lnTo>
                  <a:cubicBezTo>
                    <a:pt x="4700182" y="572557"/>
                    <a:pt x="4700182" y="572557"/>
                    <a:pt x="4700182" y="571423"/>
                  </a:cubicBezTo>
                  <a:lnTo>
                    <a:pt x="4700182" y="563479"/>
                  </a:lnTo>
                  <a:cubicBezTo>
                    <a:pt x="4700182" y="563479"/>
                    <a:pt x="4700182" y="563479"/>
                    <a:pt x="4702412" y="563479"/>
                  </a:cubicBezTo>
                  <a:lnTo>
                    <a:pt x="4718014" y="563479"/>
                  </a:lnTo>
                  <a:cubicBezTo>
                    <a:pt x="4718014" y="563479"/>
                    <a:pt x="4718014" y="563479"/>
                    <a:pt x="4718014" y="564614"/>
                  </a:cubicBezTo>
                  <a:lnTo>
                    <a:pt x="4718014" y="572557"/>
                  </a:lnTo>
                  <a:cubicBezTo>
                    <a:pt x="4718014" y="572557"/>
                    <a:pt x="4718014" y="572557"/>
                    <a:pt x="4719686" y="572557"/>
                  </a:cubicBezTo>
                  <a:lnTo>
                    <a:pt x="4731390" y="572557"/>
                  </a:lnTo>
                  <a:cubicBezTo>
                    <a:pt x="4731390" y="572557"/>
                    <a:pt x="4731390" y="572557"/>
                    <a:pt x="4731390" y="574828"/>
                  </a:cubicBezTo>
                  <a:lnTo>
                    <a:pt x="4731390" y="590714"/>
                  </a:lnTo>
                  <a:cubicBezTo>
                    <a:pt x="4731390" y="590714"/>
                    <a:pt x="4731390" y="590714"/>
                    <a:pt x="4755908" y="590714"/>
                  </a:cubicBezTo>
                  <a:cubicBezTo>
                    <a:pt x="4755908" y="590714"/>
                    <a:pt x="4755908" y="590714"/>
                    <a:pt x="4755908" y="589202"/>
                  </a:cubicBezTo>
                  <a:lnTo>
                    <a:pt x="4755908" y="578610"/>
                  </a:lnTo>
                  <a:cubicBezTo>
                    <a:pt x="4755908" y="578610"/>
                    <a:pt x="4755908" y="578610"/>
                    <a:pt x="4757302" y="578610"/>
                  </a:cubicBezTo>
                  <a:lnTo>
                    <a:pt x="4767053" y="578610"/>
                  </a:lnTo>
                  <a:cubicBezTo>
                    <a:pt x="4767053" y="578610"/>
                    <a:pt x="4767053" y="578610"/>
                    <a:pt x="4767053" y="577096"/>
                  </a:cubicBezTo>
                  <a:lnTo>
                    <a:pt x="4767053" y="566505"/>
                  </a:lnTo>
                  <a:cubicBezTo>
                    <a:pt x="4767053" y="566505"/>
                    <a:pt x="4767053" y="566505"/>
                    <a:pt x="4768725" y="566505"/>
                  </a:cubicBezTo>
                  <a:lnTo>
                    <a:pt x="4780426" y="566505"/>
                  </a:lnTo>
                  <a:cubicBezTo>
                    <a:pt x="4780426" y="566505"/>
                    <a:pt x="4780426" y="566505"/>
                    <a:pt x="4780426" y="568018"/>
                  </a:cubicBezTo>
                  <a:lnTo>
                    <a:pt x="4780426" y="578610"/>
                  </a:lnTo>
                  <a:cubicBezTo>
                    <a:pt x="4784886" y="578610"/>
                    <a:pt x="4784886" y="578610"/>
                    <a:pt x="4784886" y="505982"/>
                  </a:cubicBezTo>
                  <a:cubicBezTo>
                    <a:pt x="4784886" y="505982"/>
                    <a:pt x="4784886" y="505982"/>
                    <a:pt x="4885191" y="505982"/>
                  </a:cubicBezTo>
                  <a:cubicBezTo>
                    <a:pt x="4885191" y="505982"/>
                    <a:pt x="4885191" y="505982"/>
                    <a:pt x="4885191" y="602819"/>
                  </a:cubicBezTo>
                  <a:cubicBezTo>
                    <a:pt x="4885191" y="602819"/>
                    <a:pt x="4885191" y="602819"/>
                    <a:pt x="4887420" y="602819"/>
                  </a:cubicBezTo>
                  <a:lnTo>
                    <a:pt x="4903022" y="602819"/>
                  </a:lnTo>
                  <a:cubicBezTo>
                    <a:pt x="4903022" y="602819"/>
                    <a:pt x="4903022" y="602819"/>
                    <a:pt x="4903022" y="493877"/>
                  </a:cubicBezTo>
                  <a:cubicBezTo>
                    <a:pt x="4903022" y="493877"/>
                    <a:pt x="4903022" y="493877"/>
                    <a:pt x="4925313" y="478746"/>
                  </a:cubicBezTo>
                  <a:cubicBezTo>
                    <a:pt x="4925313" y="478746"/>
                    <a:pt x="4925313" y="478746"/>
                    <a:pt x="4954291" y="478746"/>
                  </a:cubicBezTo>
                  <a:cubicBezTo>
                    <a:pt x="4954291" y="478746"/>
                    <a:pt x="4954291" y="478746"/>
                    <a:pt x="4956242" y="476477"/>
                  </a:cubicBezTo>
                  <a:lnTo>
                    <a:pt x="4969893" y="460589"/>
                  </a:lnTo>
                  <a:cubicBezTo>
                    <a:pt x="4969893" y="460589"/>
                    <a:pt x="4969893" y="460589"/>
                    <a:pt x="5007787" y="460589"/>
                  </a:cubicBezTo>
                  <a:cubicBezTo>
                    <a:pt x="5007787" y="460589"/>
                    <a:pt x="5007787" y="460589"/>
                    <a:pt x="5007787" y="462859"/>
                  </a:cubicBezTo>
                  <a:lnTo>
                    <a:pt x="5007787" y="478746"/>
                  </a:lnTo>
                  <a:cubicBezTo>
                    <a:pt x="5007787" y="478746"/>
                    <a:pt x="5007787" y="478746"/>
                    <a:pt x="5045681" y="478746"/>
                  </a:cubicBezTo>
                  <a:cubicBezTo>
                    <a:pt x="5045681" y="478746"/>
                    <a:pt x="5045681" y="478746"/>
                    <a:pt x="5045681" y="596766"/>
                  </a:cubicBezTo>
                  <a:cubicBezTo>
                    <a:pt x="5045681" y="596766"/>
                    <a:pt x="5045681" y="596766"/>
                    <a:pt x="5047073" y="596766"/>
                  </a:cubicBezTo>
                  <a:lnTo>
                    <a:pt x="5056825" y="596766"/>
                  </a:lnTo>
                  <a:cubicBezTo>
                    <a:pt x="5056825" y="596766"/>
                    <a:pt x="5056825" y="596766"/>
                    <a:pt x="5056825" y="769258"/>
                  </a:cubicBezTo>
                  <a:cubicBezTo>
                    <a:pt x="5056825" y="769258"/>
                    <a:pt x="5056825" y="769258"/>
                    <a:pt x="5059053" y="769258"/>
                  </a:cubicBezTo>
                  <a:lnTo>
                    <a:pt x="5074657" y="769258"/>
                  </a:lnTo>
                  <a:cubicBezTo>
                    <a:pt x="5074657" y="769258"/>
                    <a:pt x="5074657" y="769258"/>
                    <a:pt x="5074657" y="657290"/>
                  </a:cubicBezTo>
                  <a:cubicBezTo>
                    <a:pt x="5074657" y="657290"/>
                    <a:pt x="5074657" y="657290"/>
                    <a:pt x="5075493" y="656533"/>
                  </a:cubicBezTo>
                  <a:lnTo>
                    <a:pt x="5081344" y="651238"/>
                  </a:lnTo>
                  <a:cubicBezTo>
                    <a:pt x="5085802" y="651238"/>
                    <a:pt x="5085802" y="651238"/>
                    <a:pt x="5085802" y="652750"/>
                  </a:cubicBezTo>
                  <a:lnTo>
                    <a:pt x="5085802" y="663343"/>
                  </a:lnTo>
                  <a:cubicBezTo>
                    <a:pt x="5085802" y="663343"/>
                    <a:pt x="5085802" y="663343"/>
                    <a:pt x="5088030" y="661829"/>
                  </a:cubicBezTo>
                  <a:lnTo>
                    <a:pt x="5103634" y="651238"/>
                  </a:lnTo>
                  <a:cubicBezTo>
                    <a:pt x="5103634" y="651238"/>
                    <a:pt x="5103634" y="651238"/>
                    <a:pt x="5105585" y="651238"/>
                  </a:cubicBezTo>
                  <a:lnTo>
                    <a:pt x="5119237" y="651238"/>
                  </a:lnTo>
                  <a:cubicBezTo>
                    <a:pt x="5119237" y="651238"/>
                    <a:pt x="5119237" y="651238"/>
                    <a:pt x="5119237" y="857017"/>
                  </a:cubicBezTo>
                  <a:cubicBezTo>
                    <a:pt x="5119237" y="857017"/>
                    <a:pt x="5119237" y="857017"/>
                    <a:pt x="5150444" y="863070"/>
                  </a:cubicBezTo>
                  <a:cubicBezTo>
                    <a:pt x="5150444" y="860044"/>
                    <a:pt x="5150444" y="857017"/>
                    <a:pt x="5150444" y="853992"/>
                  </a:cubicBezTo>
                  <a:cubicBezTo>
                    <a:pt x="5161589" y="853992"/>
                    <a:pt x="5172733" y="853992"/>
                    <a:pt x="5183878" y="853992"/>
                  </a:cubicBezTo>
                  <a:cubicBezTo>
                    <a:pt x="5183878" y="838860"/>
                    <a:pt x="5183878" y="826756"/>
                    <a:pt x="5183878" y="814651"/>
                  </a:cubicBezTo>
                  <a:lnTo>
                    <a:pt x="5192794" y="814651"/>
                  </a:lnTo>
                  <a:cubicBezTo>
                    <a:pt x="5192794" y="796494"/>
                    <a:pt x="5192794" y="781363"/>
                    <a:pt x="5192794" y="763206"/>
                  </a:cubicBezTo>
                  <a:cubicBezTo>
                    <a:pt x="5195024" y="763206"/>
                    <a:pt x="5197254" y="763206"/>
                    <a:pt x="5199482" y="763206"/>
                  </a:cubicBezTo>
                  <a:cubicBezTo>
                    <a:pt x="5199482" y="745049"/>
                    <a:pt x="5199482" y="729918"/>
                    <a:pt x="5199482" y="711761"/>
                  </a:cubicBezTo>
                  <a:cubicBezTo>
                    <a:pt x="5203940" y="711761"/>
                    <a:pt x="5208398" y="711761"/>
                    <a:pt x="5215086" y="711761"/>
                  </a:cubicBezTo>
                  <a:cubicBezTo>
                    <a:pt x="5230688" y="705709"/>
                    <a:pt x="5248520" y="693604"/>
                    <a:pt x="5264122" y="684525"/>
                  </a:cubicBezTo>
                  <a:cubicBezTo>
                    <a:pt x="5266352" y="675447"/>
                    <a:pt x="5266352" y="666368"/>
                    <a:pt x="5266352" y="657290"/>
                  </a:cubicBezTo>
                  <a:cubicBezTo>
                    <a:pt x="5268582" y="666368"/>
                    <a:pt x="5268582" y="675447"/>
                    <a:pt x="5270810" y="684525"/>
                  </a:cubicBezTo>
                  <a:cubicBezTo>
                    <a:pt x="5288642" y="696631"/>
                    <a:pt x="5304245" y="708734"/>
                    <a:pt x="5322078" y="720840"/>
                  </a:cubicBezTo>
                  <a:cubicBezTo>
                    <a:pt x="5322078" y="717821"/>
                    <a:pt x="5322078" y="714803"/>
                    <a:pt x="5322078" y="714788"/>
                  </a:cubicBezTo>
                  <a:cubicBezTo>
                    <a:pt x="5326534" y="714788"/>
                    <a:pt x="5330994" y="714788"/>
                    <a:pt x="5335452" y="714788"/>
                  </a:cubicBezTo>
                  <a:cubicBezTo>
                    <a:pt x="5335452" y="729918"/>
                    <a:pt x="5335452" y="748075"/>
                    <a:pt x="5335452" y="763206"/>
                  </a:cubicBezTo>
                  <a:cubicBezTo>
                    <a:pt x="5337681" y="763206"/>
                    <a:pt x="5339909" y="763206"/>
                    <a:pt x="5342138" y="763206"/>
                  </a:cubicBezTo>
                  <a:lnTo>
                    <a:pt x="5342138" y="801467"/>
                  </a:lnTo>
                  <a:lnTo>
                    <a:pt x="5377917" y="790806"/>
                  </a:lnTo>
                  <a:cubicBezTo>
                    <a:pt x="5411603" y="790806"/>
                    <a:pt x="5445289" y="790806"/>
                    <a:pt x="5478973" y="790806"/>
                  </a:cubicBezTo>
                  <a:cubicBezTo>
                    <a:pt x="5478973" y="725949"/>
                    <a:pt x="5478973" y="661090"/>
                    <a:pt x="5478973" y="596233"/>
                  </a:cubicBezTo>
                  <a:cubicBezTo>
                    <a:pt x="5486748" y="590828"/>
                    <a:pt x="5497114" y="588126"/>
                    <a:pt x="5507479" y="582720"/>
                  </a:cubicBezTo>
                  <a:cubicBezTo>
                    <a:pt x="5548938" y="577316"/>
                    <a:pt x="5590398" y="569208"/>
                    <a:pt x="5631857" y="561101"/>
                  </a:cubicBezTo>
                  <a:cubicBezTo>
                    <a:pt x="5647405" y="566506"/>
                    <a:pt x="5660362" y="571911"/>
                    <a:pt x="5675909" y="574613"/>
                  </a:cubicBezTo>
                  <a:cubicBezTo>
                    <a:pt x="5678501" y="577316"/>
                    <a:pt x="5681091" y="580019"/>
                    <a:pt x="5683682" y="582720"/>
                  </a:cubicBezTo>
                  <a:lnTo>
                    <a:pt x="5683682" y="833084"/>
                  </a:lnTo>
                  <a:lnTo>
                    <a:pt x="5701821" y="873985"/>
                  </a:lnTo>
                  <a:lnTo>
                    <a:pt x="5701821" y="798914"/>
                  </a:lnTo>
                  <a:cubicBezTo>
                    <a:pt x="5707004" y="798914"/>
                    <a:pt x="5712186" y="798914"/>
                    <a:pt x="5717369" y="798914"/>
                  </a:cubicBezTo>
                  <a:cubicBezTo>
                    <a:pt x="5717369" y="793509"/>
                    <a:pt x="5717369" y="790806"/>
                    <a:pt x="5717369" y="785402"/>
                  </a:cubicBezTo>
                  <a:cubicBezTo>
                    <a:pt x="5722551" y="782699"/>
                    <a:pt x="5727734" y="779997"/>
                    <a:pt x="5732917" y="777295"/>
                  </a:cubicBezTo>
                  <a:lnTo>
                    <a:pt x="5745871" y="777295"/>
                  </a:lnTo>
                  <a:cubicBezTo>
                    <a:pt x="5745871" y="771890"/>
                    <a:pt x="5745871" y="769187"/>
                    <a:pt x="5745871" y="763783"/>
                  </a:cubicBezTo>
                  <a:cubicBezTo>
                    <a:pt x="5748464" y="761080"/>
                    <a:pt x="5753646" y="758377"/>
                    <a:pt x="5756236" y="755675"/>
                  </a:cubicBezTo>
                  <a:cubicBezTo>
                    <a:pt x="5764011" y="755675"/>
                    <a:pt x="5774376" y="755675"/>
                    <a:pt x="5782151" y="755675"/>
                  </a:cubicBezTo>
                  <a:cubicBezTo>
                    <a:pt x="5782151" y="769187"/>
                    <a:pt x="5782151" y="785402"/>
                    <a:pt x="5782151" y="798914"/>
                  </a:cubicBezTo>
                  <a:cubicBezTo>
                    <a:pt x="5800289" y="798914"/>
                    <a:pt x="5818428" y="798914"/>
                    <a:pt x="5836566" y="798914"/>
                  </a:cubicBezTo>
                  <a:cubicBezTo>
                    <a:pt x="5836566" y="850260"/>
                    <a:pt x="5836566" y="898903"/>
                    <a:pt x="5836566" y="950250"/>
                  </a:cubicBezTo>
                  <a:cubicBezTo>
                    <a:pt x="5844340" y="950250"/>
                    <a:pt x="5852114" y="950250"/>
                    <a:pt x="5857295" y="950250"/>
                  </a:cubicBezTo>
                  <a:cubicBezTo>
                    <a:pt x="5865070" y="947547"/>
                    <a:pt x="5870253" y="944844"/>
                    <a:pt x="5878025" y="942143"/>
                  </a:cubicBezTo>
                  <a:cubicBezTo>
                    <a:pt x="5878025" y="936737"/>
                    <a:pt x="5878025" y="934035"/>
                    <a:pt x="5878025" y="931332"/>
                  </a:cubicBezTo>
                  <a:cubicBezTo>
                    <a:pt x="5875435" y="931332"/>
                    <a:pt x="5872843" y="928630"/>
                    <a:pt x="5870253" y="928630"/>
                  </a:cubicBezTo>
                  <a:cubicBezTo>
                    <a:pt x="5870253" y="925928"/>
                    <a:pt x="5870253" y="923225"/>
                    <a:pt x="5870253" y="920522"/>
                  </a:cubicBezTo>
                  <a:cubicBezTo>
                    <a:pt x="5872843" y="917821"/>
                    <a:pt x="5875435" y="917821"/>
                    <a:pt x="5878025" y="915118"/>
                  </a:cubicBezTo>
                  <a:cubicBezTo>
                    <a:pt x="5878025" y="896202"/>
                    <a:pt x="5878025" y="874581"/>
                    <a:pt x="5878025" y="855665"/>
                  </a:cubicBezTo>
                  <a:cubicBezTo>
                    <a:pt x="5875435" y="855665"/>
                    <a:pt x="5872843" y="852962"/>
                    <a:pt x="5870253" y="852962"/>
                  </a:cubicBezTo>
                  <a:cubicBezTo>
                    <a:pt x="5870253" y="850260"/>
                    <a:pt x="5870253" y="847558"/>
                    <a:pt x="5870253" y="844855"/>
                  </a:cubicBezTo>
                  <a:cubicBezTo>
                    <a:pt x="5872843" y="842153"/>
                    <a:pt x="5875435" y="842153"/>
                    <a:pt x="5878025" y="839450"/>
                  </a:cubicBezTo>
                  <a:lnTo>
                    <a:pt x="5883208" y="834046"/>
                  </a:lnTo>
                  <a:lnTo>
                    <a:pt x="5883208" y="823236"/>
                  </a:lnTo>
                  <a:cubicBezTo>
                    <a:pt x="5880618" y="823236"/>
                    <a:pt x="5880618" y="823236"/>
                    <a:pt x="5878025" y="823236"/>
                  </a:cubicBezTo>
                  <a:cubicBezTo>
                    <a:pt x="5878025" y="820533"/>
                    <a:pt x="5878025" y="817831"/>
                    <a:pt x="5878025" y="815128"/>
                  </a:cubicBezTo>
                  <a:cubicBezTo>
                    <a:pt x="5880618" y="815128"/>
                    <a:pt x="5883208" y="812426"/>
                    <a:pt x="5885800" y="809724"/>
                  </a:cubicBezTo>
                  <a:cubicBezTo>
                    <a:pt x="5888390" y="777295"/>
                    <a:pt x="5896165" y="750271"/>
                    <a:pt x="5927259" y="734056"/>
                  </a:cubicBezTo>
                  <a:cubicBezTo>
                    <a:pt x="5924668" y="734056"/>
                    <a:pt x="5924668" y="731353"/>
                    <a:pt x="5922077" y="731353"/>
                  </a:cubicBezTo>
                  <a:cubicBezTo>
                    <a:pt x="5922077" y="728651"/>
                    <a:pt x="5922077" y="725949"/>
                    <a:pt x="5922077" y="723246"/>
                  </a:cubicBezTo>
                  <a:cubicBezTo>
                    <a:pt x="5924668" y="723246"/>
                    <a:pt x="5927259" y="720543"/>
                    <a:pt x="5929850" y="720543"/>
                  </a:cubicBezTo>
                  <a:cubicBezTo>
                    <a:pt x="5929850" y="715139"/>
                    <a:pt x="5929850" y="712436"/>
                    <a:pt x="5929850" y="709734"/>
                  </a:cubicBezTo>
                  <a:cubicBezTo>
                    <a:pt x="5932442" y="709734"/>
                    <a:pt x="5932442" y="709734"/>
                    <a:pt x="5935033" y="709734"/>
                  </a:cubicBezTo>
                  <a:cubicBezTo>
                    <a:pt x="5935033" y="701627"/>
                    <a:pt x="5935033" y="693520"/>
                    <a:pt x="5935033" y="685412"/>
                  </a:cubicBezTo>
                  <a:cubicBezTo>
                    <a:pt x="5932442" y="685412"/>
                    <a:pt x="5932442" y="685412"/>
                    <a:pt x="5929850" y="685412"/>
                  </a:cubicBezTo>
                  <a:cubicBezTo>
                    <a:pt x="5929850" y="682710"/>
                    <a:pt x="5929850" y="682710"/>
                    <a:pt x="5929850" y="680008"/>
                  </a:cubicBezTo>
                  <a:lnTo>
                    <a:pt x="5935033" y="677305"/>
                  </a:lnTo>
                  <a:cubicBezTo>
                    <a:pt x="5940215" y="671901"/>
                    <a:pt x="5942806" y="666495"/>
                    <a:pt x="5947989" y="658388"/>
                  </a:cubicBezTo>
                  <a:cubicBezTo>
                    <a:pt x="5950579" y="652983"/>
                    <a:pt x="5950579" y="650281"/>
                    <a:pt x="5950579" y="647579"/>
                  </a:cubicBezTo>
                  <a:cubicBezTo>
                    <a:pt x="5945398" y="639471"/>
                    <a:pt x="5945398" y="625960"/>
                    <a:pt x="5950579" y="617852"/>
                  </a:cubicBezTo>
                  <a:cubicBezTo>
                    <a:pt x="5950581" y="617849"/>
                    <a:pt x="5950598" y="617795"/>
                    <a:pt x="5950904" y="616838"/>
                  </a:cubicBezTo>
                  <a:lnTo>
                    <a:pt x="5953171" y="609745"/>
                  </a:lnTo>
                  <a:cubicBezTo>
                    <a:pt x="5953173" y="609748"/>
                    <a:pt x="5953190" y="609802"/>
                    <a:pt x="5953495" y="610759"/>
                  </a:cubicBezTo>
                  <a:lnTo>
                    <a:pt x="5955763" y="617852"/>
                  </a:lnTo>
                  <a:cubicBezTo>
                    <a:pt x="5960944" y="625960"/>
                    <a:pt x="5963537" y="639471"/>
                    <a:pt x="5958354" y="647579"/>
                  </a:cubicBezTo>
                  <a:cubicBezTo>
                    <a:pt x="5958354" y="650281"/>
                    <a:pt x="5958354" y="652983"/>
                    <a:pt x="5958354" y="655686"/>
                  </a:cubicBezTo>
                  <a:cubicBezTo>
                    <a:pt x="5963537" y="663793"/>
                    <a:pt x="5968719" y="671901"/>
                    <a:pt x="5971311" y="677305"/>
                  </a:cubicBezTo>
                  <a:cubicBezTo>
                    <a:pt x="5973903" y="677305"/>
                    <a:pt x="5973903" y="680008"/>
                    <a:pt x="5976494" y="680008"/>
                  </a:cubicBezTo>
                  <a:cubicBezTo>
                    <a:pt x="5976494" y="682710"/>
                    <a:pt x="5976494" y="682710"/>
                    <a:pt x="5976494" y="685412"/>
                  </a:cubicBezTo>
                  <a:cubicBezTo>
                    <a:pt x="5973903" y="693520"/>
                    <a:pt x="5973903" y="701627"/>
                    <a:pt x="5973903" y="709734"/>
                  </a:cubicBezTo>
                  <a:cubicBezTo>
                    <a:pt x="5979084" y="712436"/>
                    <a:pt x="5979084" y="715139"/>
                    <a:pt x="5979084" y="720543"/>
                  </a:cubicBezTo>
                  <a:lnTo>
                    <a:pt x="5984268" y="723246"/>
                  </a:lnTo>
                  <a:cubicBezTo>
                    <a:pt x="5984268" y="725949"/>
                    <a:pt x="5984268" y="728651"/>
                    <a:pt x="5984268" y="731353"/>
                  </a:cubicBezTo>
                  <a:cubicBezTo>
                    <a:pt x="5981676" y="734056"/>
                    <a:pt x="5981676" y="734056"/>
                    <a:pt x="5979084" y="734056"/>
                  </a:cubicBezTo>
                  <a:lnTo>
                    <a:pt x="5999269" y="755105"/>
                  </a:lnTo>
                  <a:lnTo>
                    <a:pt x="5999269" y="627662"/>
                  </a:lnTo>
                  <a:lnTo>
                    <a:pt x="5999299" y="627662"/>
                  </a:lnTo>
                  <a:cubicBezTo>
                    <a:pt x="6004989" y="627662"/>
                    <a:pt x="6016130" y="627662"/>
                    <a:pt x="6037948" y="627662"/>
                  </a:cubicBezTo>
                  <a:cubicBezTo>
                    <a:pt x="6037948" y="627654"/>
                    <a:pt x="6037948" y="627557"/>
                    <a:pt x="6037948" y="626311"/>
                  </a:cubicBezTo>
                  <a:lnTo>
                    <a:pt x="6037948" y="616853"/>
                  </a:lnTo>
                  <a:cubicBezTo>
                    <a:pt x="6037954" y="616853"/>
                    <a:pt x="6038029" y="616853"/>
                    <a:pt x="6038962" y="616853"/>
                  </a:cubicBezTo>
                  <a:lnTo>
                    <a:pt x="6046055" y="616853"/>
                  </a:lnTo>
                  <a:cubicBezTo>
                    <a:pt x="6046055" y="616846"/>
                    <a:pt x="6046055" y="616733"/>
                    <a:pt x="6046055" y="614962"/>
                  </a:cubicBezTo>
                  <a:lnTo>
                    <a:pt x="6046055" y="601721"/>
                  </a:lnTo>
                  <a:cubicBezTo>
                    <a:pt x="6046064" y="601721"/>
                    <a:pt x="6046136" y="601721"/>
                    <a:pt x="6046815" y="601721"/>
                  </a:cubicBezTo>
                  <a:lnTo>
                    <a:pt x="6052135" y="601721"/>
                  </a:lnTo>
                  <a:cubicBezTo>
                    <a:pt x="6052135" y="601714"/>
                    <a:pt x="6052135" y="601629"/>
                    <a:pt x="6052135" y="600640"/>
                  </a:cubicBezTo>
                  <a:lnTo>
                    <a:pt x="6052135" y="593073"/>
                  </a:lnTo>
                  <a:cubicBezTo>
                    <a:pt x="6052143" y="593073"/>
                    <a:pt x="6052267" y="593073"/>
                    <a:pt x="6054163" y="593073"/>
                  </a:cubicBezTo>
                  <a:lnTo>
                    <a:pt x="6068350" y="593073"/>
                  </a:lnTo>
                  <a:cubicBezTo>
                    <a:pt x="6068350" y="593080"/>
                    <a:pt x="6068350" y="593157"/>
                    <a:pt x="6068350" y="594154"/>
                  </a:cubicBezTo>
                  <a:lnTo>
                    <a:pt x="6068350" y="601721"/>
                  </a:lnTo>
                  <a:cubicBezTo>
                    <a:pt x="6068360" y="601721"/>
                    <a:pt x="6068861" y="601721"/>
                    <a:pt x="6090642" y="601721"/>
                  </a:cubicBezTo>
                  <a:cubicBezTo>
                    <a:pt x="6090642" y="601713"/>
                    <a:pt x="6090642" y="601599"/>
                    <a:pt x="6090642" y="599829"/>
                  </a:cubicBezTo>
                  <a:lnTo>
                    <a:pt x="6090642" y="586588"/>
                  </a:lnTo>
                  <a:cubicBezTo>
                    <a:pt x="6090648" y="586588"/>
                    <a:pt x="6090745" y="586588"/>
                    <a:pt x="6092416" y="586588"/>
                  </a:cubicBezTo>
                  <a:lnTo>
                    <a:pt x="6104829" y="586588"/>
                  </a:lnTo>
                  <a:cubicBezTo>
                    <a:pt x="6104829" y="586600"/>
                    <a:pt x="6104829" y="587114"/>
                    <a:pt x="6104829" y="610368"/>
                  </a:cubicBezTo>
                  <a:cubicBezTo>
                    <a:pt x="6104836" y="610368"/>
                    <a:pt x="6104916" y="610368"/>
                    <a:pt x="6105843" y="610368"/>
                  </a:cubicBezTo>
                  <a:lnTo>
                    <a:pt x="6112936" y="610368"/>
                  </a:lnTo>
                  <a:cubicBezTo>
                    <a:pt x="6112936" y="610362"/>
                    <a:pt x="6112936" y="610281"/>
                    <a:pt x="6112936" y="609287"/>
                  </a:cubicBezTo>
                  <a:lnTo>
                    <a:pt x="6112936" y="601721"/>
                  </a:lnTo>
                  <a:cubicBezTo>
                    <a:pt x="6112945" y="601721"/>
                    <a:pt x="6113063" y="601721"/>
                    <a:pt x="6114709" y="601721"/>
                  </a:cubicBezTo>
                  <a:lnTo>
                    <a:pt x="6127123" y="601721"/>
                  </a:lnTo>
                  <a:cubicBezTo>
                    <a:pt x="6127123" y="601734"/>
                    <a:pt x="6127123" y="602293"/>
                    <a:pt x="6127123" y="627662"/>
                  </a:cubicBezTo>
                  <a:cubicBezTo>
                    <a:pt x="6127131" y="627662"/>
                    <a:pt x="6127249" y="627662"/>
                    <a:pt x="6129150" y="627662"/>
                  </a:cubicBezTo>
                  <a:lnTo>
                    <a:pt x="6143336" y="627662"/>
                  </a:lnTo>
                  <a:cubicBezTo>
                    <a:pt x="6143336" y="627673"/>
                    <a:pt x="6143336" y="627788"/>
                    <a:pt x="6143336" y="629283"/>
                  </a:cubicBezTo>
                  <a:lnTo>
                    <a:pt x="6143336" y="640633"/>
                  </a:lnTo>
                  <a:cubicBezTo>
                    <a:pt x="6143344" y="640633"/>
                    <a:pt x="6143415" y="640633"/>
                    <a:pt x="6144096" y="640633"/>
                  </a:cubicBezTo>
                  <a:lnTo>
                    <a:pt x="6149417" y="640633"/>
                  </a:lnTo>
                  <a:cubicBezTo>
                    <a:pt x="6149417" y="640625"/>
                    <a:pt x="6149417" y="640549"/>
                    <a:pt x="6149417" y="639822"/>
                  </a:cubicBezTo>
                  <a:lnTo>
                    <a:pt x="6149417" y="634147"/>
                  </a:lnTo>
                  <a:cubicBezTo>
                    <a:pt x="6149434" y="634147"/>
                    <a:pt x="6150153" y="634147"/>
                    <a:pt x="6179817" y="634147"/>
                  </a:cubicBezTo>
                  <a:cubicBezTo>
                    <a:pt x="6179817" y="634161"/>
                    <a:pt x="6179817" y="634724"/>
                    <a:pt x="6179817" y="657927"/>
                  </a:cubicBezTo>
                  <a:cubicBezTo>
                    <a:pt x="6179824" y="657927"/>
                    <a:pt x="6179903" y="657927"/>
                    <a:pt x="6180830" y="657927"/>
                  </a:cubicBezTo>
                  <a:lnTo>
                    <a:pt x="6187924" y="657927"/>
                  </a:lnTo>
                  <a:cubicBezTo>
                    <a:pt x="6187924" y="657934"/>
                    <a:pt x="6187924" y="658007"/>
                    <a:pt x="6187924" y="659008"/>
                  </a:cubicBezTo>
                  <a:lnTo>
                    <a:pt x="6187924" y="666574"/>
                  </a:lnTo>
                  <a:cubicBezTo>
                    <a:pt x="6187933" y="666574"/>
                    <a:pt x="6188006" y="666574"/>
                    <a:pt x="6188684" y="666574"/>
                  </a:cubicBezTo>
                  <a:lnTo>
                    <a:pt x="6194004" y="666574"/>
                  </a:lnTo>
                  <a:cubicBezTo>
                    <a:pt x="6194004" y="666567"/>
                    <a:pt x="6194004" y="666447"/>
                    <a:pt x="6194004" y="664412"/>
                  </a:cubicBezTo>
                  <a:lnTo>
                    <a:pt x="6194004" y="649280"/>
                  </a:lnTo>
                  <a:cubicBezTo>
                    <a:pt x="6194011" y="649280"/>
                    <a:pt x="6194089" y="649280"/>
                    <a:pt x="6195017" y="649280"/>
                  </a:cubicBezTo>
                  <a:lnTo>
                    <a:pt x="6202111" y="649280"/>
                  </a:lnTo>
                  <a:cubicBezTo>
                    <a:pt x="6202111" y="649288"/>
                    <a:pt x="6202111" y="649371"/>
                    <a:pt x="6202111" y="650361"/>
                  </a:cubicBezTo>
                  <a:lnTo>
                    <a:pt x="6202111" y="657927"/>
                  </a:lnTo>
                  <a:lnTo>
                    <a:pt x="6207431" y="655934"/>
                  </a:lnTo>
                  <a:cubicBezTo>
                    <a:pt x="6208191" y="655562"/>
                    <a:pt x="6208191" y="655360"/>
                    <a:pt x="6208191" y="654954"/>
                  </a:cubicBezTo>
                  <a:lnTo>
                    <a:pt x="6208191" y="649280"/>
                  </a:lnTo>
                  <a:cubicBezTo>
                    <a:pt x="6208208" y="649280"/>
                    <a:pt x="6209009" y="649280"/>
                    <a:pt x="6246698" y="649280"/>
                  </a:cubicBezTo>
                  <a:cubicBezTo>
                    <a:pt x="6246698" y="649294"/>
                    <a:pt x="6246698" y="649841"/>
                    <a:pt x="6246698" y="673059"/>
                  </a:cubicBezTo>
                  <a:cubicBezTo>
                    <a:pt x="6246706" y="673059"/>
                    <a:pt x="6246824" y="673059"/>
                    <a:pt x="6248724" y="673059"/>
                  </a:cubicBezTo>
                  <a:lnTo>
                    <a:pt x="6262911" y="673059"/>
                  </a:lnTo>
                  <a:cubicBezTo>
                    <a:pt x="6262911" y="673067"/>
                    <a:pt x="6262911" y="673149"/>
                    <a:pt x="6262911" y="674140"/>
                  </a:cubicBezTo>
                  <a:lnTo>
                    <a:pt x="6262911" y="681706"/>
                  </a:lnTo>
                  <a:cubicBezTo>
                    <a:pt x="6262920" y="681706"/>
                    <a:pt x="6263043" y="681706"/>
                    <a:pt x="6264685" y="681706"/>
                  </a:cubicBezTo>
                  <a:lnTo>
                    <a:pt x="6277098" y="681706"/>
                  </a:lnTo>
                  <a:cubicBezTo>
                    <a:pt x="6277098" y="681694"/>
                    <a:pt x="6277098" y="681183"/>
                    <a:pt x="6277098" y="657927"/>
                  </a:cubicBezTo>
                  <a:cubicBezTo>
                    <a:pt x="6277105" y="657927"/>
                    <a:pt x="6277183" y="657927"/>
                    <a:pt x="6278111" y="657927"/>
                  </a:cubicBezTo>
                  <a:lnTo>
                    <a:pt x="6285205" y="657927"/>
                  </a:lnTo>
                  <a:cubicBezTo>
                    <a:pt x="6285205" y="657908"/>
                    <a:pt x="6285205" y="657137"/>
                    <a:pt x="6285205" y="625500"/>
                  </a:cubicBezTo>
                  <a:cubicBezTo>
                    <a:pt x="6285212" y="625500"/>
                    <a:pt x="6285289" y="625500"/>
                    <a:pt x="6286218" y="625500"/>
                  </a:cubicBezTo>
                  <a:lnTo>
                    <a:pt x="6293312" y="625500"/>
                  </a:lnTo>
                  <a:cubicBezTo>
                    <a:pt x="6293312" y="625494"/>
                    <a:pt x="6293312" y="625385"/>
                    <a:pt x="6293312" y="623609"/>
                  </a:cubicBezTo>
                  <a:lnTo>
                    <a:pt x="6293312" y="610368"/>
                  </a:lnTo>
                  <a:cubicBezTo>
                    <a:pt x="6291285" y="610368"/>
                    <a:pt x="6291285" y="610368"/>
                    <a:pt x="6292045" y="608746"/>
                  </a:cubicBezTo>
                  <a:lnTo>
                    <a:pt x="6297365" y="597397"/>
                  </a:lnTo>
                  <a:cubicBezTo>
                    <a:pt x="6297370" y="597414"/>
                    <a:pt x="6297565" y="598088"/>
                    <a:pt x="6305472" y="625500"/>
                  </a:cubicBezTo>
                  <a:cubicBezTo>
                    <a:pt x="6305480" y="625500"/>
                    <a:pt x="6305553" y="625500"/>
                    <a:pt x="6306232" y="625500"/>
                  </a:cubicBezTo>
                  <a:lnTo>
                    <a:pt x="6311552" y="625500"/>
                  </a:lnTo>
                  <a:cubicBezTo>
                    <a:pt x="6311552" y="625487"/>
                    <a:pt x="6311552" y="624308"/>
                    <a:pt x="6311552" y="519573"/>
                  </a:cubicBezTo>
                  <a:cubicBezTo>
                    <a:pt x="6311562" y="519573"/>
                    <a:pt x="6311676" y="519573"/>
                    <a:pt x="6313072" y="519573"/>
                  </a:cubicBezTo>
                  <a:lnTo>
                    <a:pt x="6323712" y="519573"/>
                  </a:lnTo>
                  <a:cubicBezTo>
                    <a:pt x="6323712" y="519551"/>
                    <a:pt x="6323712" y="518541"/>
                    <a:pt x="6323712" y="472014"/>
                  </a:cubicBezTo>
                  <a:cubicBezTo>
                    <a:pt x="6323729" y="472014"/>
                    <a:pt x="6324354" y="472014"/>
                    <a:pt x="6350059" y="472014"/>
                  </a:cubicBezTo>
                  <a:cubicBezTo>
                    <a:pt x="6350059" y="472002"/>
                    <a:pt x="6350059" y="471492"/>
                    <a:pt x="6350059" y="450396"/>
                  </a:cubicBezTo>
                  <a:cubicBezTo>
                    <a:pt x="6350078" y="450396"/>
                    <a:pt x="6350867" y="450396"/>
                    <a:pt x="6384513" y="450396"/>
                  </a:cubicBezTo>
                  <a:cubicBezTo>
                    <a:pt x="6384513" y="450404"/>
                    <a:pt x="6384513" y="450534"/>
                    <a:pt x="6384513" y="452828"/>
                  </a:cubicBezTo>
                  <a:lnTo>
                    <a:pt x="6384513" y="469852"/>
                  </a:lnTo>
                  <a:cubicBezTo>
                    <a:pt x="6384522" y="469852"/>
                    <a:pt x="6384653" y="469852"/>
                    <a:pt x="6386793" y="469852"/>
                  </a:cubicBezTo>
                  <a:lnTo>
                    <a:pt x="6402753" y="469852"/>
                  </a:lnTo>
                  <a:cubicBezTo>
                    <a:pt x="6402753" y="469870"/>
                    <a:pt x="6402753" y="470764"/>
                    <a:pt x="6402753" y="517411"/>
                  </a:cubicBezTo>
                  <a:cubicBezTo>
                    <a:pt x="6402759" y="517411"/>
                    <a:pt x="6402835" y="517411"/>
                    <a:pt x="6403766" y="517411"/>
                  </a:cubicBezTo>
                  <a:lnTo>
                    <a:pt x="6410860" y="517411"/>
                  </a:lnTo>
                  <a:lnTo>
                    <a:pt x="6425047" y="521735"/>
                  </a:lnTo>
                  <a:cubicBezTo>
                    <a:pt x="6425047" y="521745"/>
                    <a:pt x="6425047" y="522395"/>
                    <a:pt x="6425047" y="560647"/>
                  </a:cubicBezTo>
                  <a:cubicBezTo>
                    <a:pt x="6425053" y="560647"/>
                    <a:pt x="6425128" y="560647"/>
                    <a:pt x="6426060" y="560647"/>
                  </a:cubicBezTo>
                  <a:lnTo>
                    <a:pt x="6433153" y="560647"/>
                  </a:lnTo>
                  <a:cubicBezTo>
                    <a:pt x="6433153" y="560657"/>
                    <a:pt x="6433153" y="560763"/>
                    <a:pt x="6433153" y="562268"/>
                  </a:cubicBezTo>
                  <a:lnTo>
                    <a:pt x="6433153" y="573617"/>
                  </a:lnTo>
                  <a:cubicBezTo>
                    <a:pt x="6433161" y="573617"/>
                    <a:pt x="6433285" y="573617"/>
                    <a:pt x="6435180" y="573617"/>
                  </a:cubicBezTo>
                  <a:lnTo>
                    <a:pt x="6449367" y="573617"/>
                  </a:lnTo>
                  <a:lnTo>
                    <a:pt x="6455447" y="580103"/>
                  </a:lnTo>
                  <a:cubicBezTo>
                    <a:pt x="6455447" y="580115"/>
                    <a:pt x="6455447" y="580601"/>
                    <a:pt x="6455447" y="601721"/>
                  </a:cubicBezTo>
                  <a:cubicBezTo>
                    <a:pt x="6455456" y="601721"/>
                    <a:pt x="6455587" y="601721"/>
                    <a:pt x="6457727" y="601721"/>
                  </a:cubicBezTo>
                  <a:lnTo>
                    <a:pt x="6473687" y="601721"/>
                  </a:lnTo>
                  <a:cubicBezTo>
                    <a:pt x="6473687" y="601728"/>
                    <a:pt x="6473687" y="601808"/>
                    <a:pt x="6473687" y="602801"/>
                  </a:cubicBezTo>
                  <a:lnTo>
                    <a:pt x="6473687" y="610368"/>
                  </a:lnTo>
                  <a:cubicBezTo>
                    <a:pt x="6473696" y="610368"/>
                    <a:pt x="6473795" y="610368"/>
                    <a:pt x="6474954" y="610368"/>
                  </a:cubicBezTo>
                  <a:lnTo>
                    <a:pt x="6483821" y="610368"/>
                  </a:lnTo>
                  <a:cubicBezTo>
                    <a:pt x="6483821" y="610377"/>
                    <a:pt x="6483821" y="610506"/>
                    <a:pt x="6483821" y="612529"/>
                  </a:cubicBezTo>
                  <a:lnTo>
                    <a:pt x="6483821" y="627662"/>
                  </a:lnTo>
                  <a:cubicBezTo>
                    <a:pt x="6487874" y="627662"/>
                    <a:pt x="6487874" y="627662"/>
                    <a:pt x="6487874" y="625770"/>
                  </a:cubicBezTo>
                  <a:lnTo>
                    <a:pt x="6487874" y="612529"/>
                  </a:lnTo>
                  <a:cubicBezTo>
                    <a:pt x="6487880" y="612529"/>
                    <a:pt x="6487958" y="612529"/>
                    <a:pt x="6488887" y="612529"/>
                  </a:cubicBezTo>
                  <a:lnTo>
                    <a:pt x="6495981" y="612529"/>
                  </a:lnTo>
                  <a:cubicBezTo>
                    <a:pt x="6495981" y="612540"/>
                    <a:pt x="6495981" y="612659"/>
                    <a:pt x="6495981" y="614151"/>
                  </a:cubicBezTo>
                  <a:lnTo>
                    <a:pt x="6495981" y="625500"/>
                  </a:lnTo>
                  <a:cubicBezTo>
                    <a:pt x="6495990" y="625500"/>
                    <a:pt x="6496063" y="625500"/>
                    <a:pt x="6496741" y="625500"/>
                  </a:cubicBezTo>
                  <a:lnTo>
                    <a:pt x="6502061" y="625500"/>
                  </a:lnTo>
                  <a:cubicBezTo>
                    <a:pt x="6502061" y="621177"/>
                    <a:pt x="6502061" y="621177"/>
                    <a:pt x="6550701" y="621177"/>
                  </a:cubicBezTo>
                  <a:cubicBezTo>
                    <a:pt x="6550701" y="621186"/>
                    <a:pt x="6550701" y="621287"/>
                    <a:pt x="6550701" y="622528"/>
                  </a:cubicBezTo>
                  <a:lnTo>
                    <a:pt x="6550701" y="631985"/>
                  </a:lnTo>
                  <a:cubicBezTo>
                    <a:pt x="6550709" y="631985"/>
                    <a:pt x="6550784" y="631985"/>
                    <a:pt x="6551461" y="631985"/>
                  </a:cubicBezTo>
                  <a:lnTo>
                    <a:pt x="6556782" y="631985"/>
                  </a:lnTo>
                  <a:cubicBezTo>
                    <a:pt x="6556782" y="631994"/>
                    <a:pt x="6556782" y="632116"/>
                    <a:pt x="6556782" y="634147"/>
                  </a:cubicBezTo>
                  <a:lnTo>
                    <a:pt x="6556782" y="649280"/>
                  </a:lnTo>
                  <a:cubicBezTo>
                    <a:pt x="6556790" y="649276"/>
                    <a:pt x="6556906" y="649198"/>
                    <a:pt x="6558808" y="647929"/>
                  </a:cubicBezTo>
                  <a:lnTo>
                    <a:pt x="6572995" y="638471"/>
                  </a:lnTo>
                  <a:cubicBezTo>
                    <a:pt x="6572997" y="638452"/>
                    <a:pt x="6573128" y="637577"/>
                    <a:pt x="6579075" y="597397"/>
                  </a:cubicBezTo>
                  <a:cubicBezTo>
                    <a:pt x="6579084" y="597395"/>
                    <a:pt x="6579153" y="597369"/>
                    <a:pt x="6579835" y="597127"/>
                  </a:cubicBezTo>
                  <a:lnTo>
                    <a:pt x="6585155" y="595235"/>
                  </a:lnTo>
                  <a:cubicBezTo>
                    <a:pt x="6585155" y="595219"/>
                    <a:pt x="6585188" y="594158"/>
                    <a:pt x="6587182" y="526058"/>
                  </a:cubicBezTo>
                  <a:cubicBezTo>
                    <a:pt x="6587182" y="526076"/>
                    <a:pt x="6587215" y="527167"/>
                    <a:pt x="6589209" y="595235"/>
                  </a:cubicBezTo>
                  <a:cubicBezTo>
                    <a:pt x="6589218" y="595238"/>
                    <a:pt x="6589289" y="595263"/>
                    <a:pt x="6589969" y="595505"/>
                  </a:cubicBezTo>
                  <a:lnTo>
                    <a:pt x="6595289" y="597397"/>
                  </a:lnTo>
                  <a:cubicBezTo>
                    <a:pt x="6595289" y="597377"/>
                    <a:pt x="6595289" y="596044"/>
                    <a:pt x="6595289" y="510926"/>
                  </a:cubicBezTo>
                  <a:cubicBezTo>
                    <a:pt x="6599342" y="510926"/>
                    <a:pt x="6599342" y="510926"/>
                    <a:pt x="6599342" y="478499"/>
                  </a:cubicBezTo>
                  <a:cubicBezTo>
                    <a:pt x="6599354" y="478499"/>
                    <a:pt x="6600040" y="478499"/>
                    <a:pt x="6637849" y="478499"/>
                  </a:cubicBezTo>
                  <a:cubicBezTo>
                    <a:pt x="6637849" y="478516"/>
                    <a:pt x="6637849" y="479234"/>
                    <a:pt x="6637849" y="510926"/>
                  </a:cubicBezTo>
                  <a:cubicBezTo>
                    <a:pt x="6637858" y="510926"/>
                    <a:pt x="6637930" y="510926"/>
                    <a:pt x="6638609" y="510926"/>
                  </a:cubicBezTo>
                  <a:lnTo>
                    <a:pt x="6643929" y="510926"/>
                  </a:lnTo>
                  <a:cubicBezTo>
                    <a:pt x="6643929" y="510905"/>
                    <a:pt x="6643929" y="509599"/>
                    <a:pt x="6643929" y="428778"/>
                  </a:cubicBezTo>
                  <a:cubicBezTo>
                    <a:pt x="6643935" y="428778"/>
                    <a:pt x="6644034" y="428778"/>
                    <a:pt x="6645703" y="428778"/>
                  </a:cubicBezTo>
                  <a:lnTo>
                    <a:pt x="6658116" y="428778"/>
                  </a:lnTo>
                  <a:cubicBezTo>
                    <a:pt x="6658116" y="428771"/>
                    <a:pt x="6658116" y="428660"/>
                    <a:pt x="6658116" y="426887"/>
                  </a:cubicBezTo>
                  <a:lnTo>
                    <a:pt x="6658116" y="413646"/>
                  </a:lnTo>
                  <a:cubicBezTo>
                    <a:pt x="6658127" y="413646"/>
                    <a:pt x="6658625" y="413646"/>
                    <a:pt x="6680410" y="413646"/>
                  </a:cubicBezTo>
                  <a:cubicBezTo>
                    <a:pt x="6680410" y="413639"/>
                    <a:pt x="6680410" y="413558"/>
                    <a:pt x="6680410" y="412565"/>
                  </a:cubicBezTo>
                  <a:lnTo>
                    <a:pt x="6680410" y="404999"/>
                  </a:lnTo>
                  <a:cubicBezTo>
                    <a:pt x="6680417" y="404999"/>
                    <a:pt x="6680527" y="404999"/>
                    <a:pt x="6682183" y="404999"/>
                  </a:cubicBezTo>
                  <a:lnTo>
                    <a:pt x="6694597" y="404999"/>
                  </a:lnTo>
                  <a:cubicBezTo>
                    <a:pt x="6694597" y="405007"/>
                    <a:pt x="6694597" y="405086"/>
                    <a:pt x="6694597" y="406080"/>
                  </a:cubicBezTo>
                  <a:lnTo>
                    <a:pt x="6694597" y="413646"/>
                  </a:lnTo>
                  <a:cubicBezTo>
                    <a:pt x="6694606" y="413646"/>
                    <a:pt x="6694679" y="413646"/>
                    <a:pt x="6695357" y="413646"/>
                  </a:cubicBezTo>
                  <a:lnTo>
                    <a:pt x="6700677" y="413646"/>
                  </a:lnTo>
                  <a:lnTo>
                    <a:pt x="6710810" y="409322"/>
                  </a:lnTo>
                  <a:lnTo>
                    <a:pt x="6714863" y="412565"/>
                  </a:lnTo>
                  <a:lnTo>
                    <a:pt x="6714863" y="404999"/>
                  </a:lnTo>
                  <a:cubicBezTo>
                    <a:pt x="6714872" y="404999"/>
                    <a:pt x="6715009" y="404999"/>
                    <a:pt x="6717143" y="404999"/>
                  </a:cubicBezTo>
                  <a:lnTo>
                    <a:pt x="6733104" y="404999"/>
                  </a:lnTo>
                  <a:cubicBezTo>
                    <a:pt x="6733104" y="405007"/>
                    <a:pt x="6733104" y="405086"/>
                    <a:pt x="6733104" y="406080"/>
                  </a:cubicBezTo>
                  <a:lnTo>
                    <a:pt x="6733104" y="413646"/>
                  </a:lnTo>
                  <a:cubicBezTo>
                    <a:pt x="6733123" y="413646"/>
                    <a:pt x="6733859" y="413646"/>
                    <a:pt x="6763504" y="413646"/>
                  </a:cubicBezTo>
                  <a:cubicBezTo>
                    <a:pt x="6763504" y="413656"/>
                    <a:pt x="6763504" y="413765"/>
                    <a:pt x="6763504" y="415267"/>
                  </a:cubicBezTo>
                  <a:lnTo>
                    <a:pt x="6763504" y="426617"/>
                  </a:lnTo>
                  <a:cubicBezTo>
                    <a:pt x="6763521" y="426617"/>
                    <a:pt x="6764161" y="426617"/>
                    <a:pt x="6789851" y="426617"/>
                  </a:cubicBezTo>
                  <a:cubicBezTo>
                    <a:pt x="6789851" y="426633"/>
                    <a:pt x="6789851" y="427313"/>
                    <a:pt x="6789851" y="456881"/>
                  </a:cubicBezTo>
                  <a:cubicBezTo>
                    <a:pt x="6789860" y="456881"/>
                    <a:pt x="6789933" y="456881"/>
                    <a:pt x="6790611" y="456881"/>
                  </a:cubicBezTo>
                  <a:lnTo>
                    <a:pt x="6795931" y="456881"/>
                  </a:lnTo>
                  <a:cubicBezTo>
                    <a:pt x="6795931" y="456888"/>
                    <a:pt x="6795931" y="456974"/>
                    <a:pt x="6795931" y="457962"/>
                  </a:cubicBezTo>
                  <a:lnTo>
                    <a:pt x="6795931" y="465529"/>
                  </a:lnTo>
                  <a:cubicBezTo>
                    <a:pt x="6799985" y="465529"/>
                    <a:pt x="6799985" y="465529"/>
                    <a:pt x="6799985" y="495793"/>
                  </a:cubicBezTo>
                  <a:cubicBezTo>
                    <a:pt x="6799994" y="495793"/>
                    <a:pt x="6800068" y="495793"/>
                    <a:pt x="6800745" y="495793"/>
                  </a:cubicBezTo>
                  <a:lnTo>
                    <a:pt x="6806065" y="495793"/>
                  </a:lnTo>
                  <a:cubicBezTo>
                    <a:pt x="6806065" y="495802"/>
                    <a:pt x="6806065" y="495869"/>
                    <a:pt x="6806065" y="496604"/>
                  </a:cubicBezTo>
                  <a:lnTo>
                    <a:pt x="6806065" y="502279"/>
                  </a:lnTo>
                  <a:cubicBezTo>
                    <a:pt x="6806071" y="502279"/>
                    <a:pt x="6806149" y="502279"/>
                    <a:pt x="6807078" y="502279"/>
                  </a:cubicBezTo>
                  <a:lnTo>
                    <a:pt x="6814171" y="502279"/>
                  </a:lnTo>
                  <a:cubicBezTo>
                    <a:pt x="6814171" y="502296"/>
                    <a:pt x="6814171" y="503009"/>
                    <a:pt x="6814171" y="532544"/>
                  </a:cubicBezTo>
                  <a:cubicBezTo>
                    <a:pt x="6814179" y="532544"/>
                    <a:pt x="6814299" y="532544"/>
                    <a:pt x="6816198" y="532544"/>
                  </a:cubicBezTo>
                  <a:lnTo>
                    <a:pt x="6830385" y="532544"/>
                  </a:lnTo>
                  <a:cubicBezTo>
                    <a:pt x="6830385" y="532560"/>
                    <a:pt x="6830385" y="533140"/>
                    <a:pt x="6830385" y="556323"/>
                  </a:cubicBezTo>
                  <a:cubicBezTo>
                    <a:pt x="6832412" y="556323"/>
                    <a:pt x="6832412" y="556323"/>
                    <a:pt x="6832412" y="557944"/>
                  </a:cubicBezTo>
                  <a:lnTo>
                    <a:pt x="6832412" y="569294"/>
                  </a:lnTo>
                  <a:cubicBezTo>
                    <a:pt x="6832421" y="569294"/>
                    <a:pt x="6832491" y="569294"/>
                    <a:pt x="6833172" y="569294"/>
                  </a:cubicBezTo>
                  <a:lnTo>
                    <a:pt x="6838492" y="569294"/>
                  </a:lnTo>
                  <a:cubicBezTo>
                    <a:pt x="6838492" y="569308"/>
                    <a:pt x="6838492" y="569871"/>
                    <a:pt x="6838492" y="593073"/>
                  </a:cubicBezTo>
                  <a:cubicBezTo>
                    <a:pt x="6838500" y="593073"/>
                    <a:pt x="6838599" y="593073"/>
                    <a:pt x="6839758" y="593073"/>
                  </a:cubicBezTo>
                  <a:lnTo>
                    <a:pt x="6848625" y="593073"/>
                  </a:lnTo>
                  <a:cubicBezTo>
                    <a:pt x="6850652" y="595235"/>
                    <a:pt x="6850652" y="595235"/>
                    <a:pt x="6850652" y="597127"/>
                  </a:cubicBezTo>
                  <a:lnTo>
                    <a:pt x="6850652" y="610368"/>
                  </a:lnTo>
                  <a:cubicBezTo>
                    <a:pt x="6850657" y="610361"/>
                    <a:pt x="6850744" y="610254"/>
                    <a:pt x="6852172" y="608476"/>
                  </a:cubicBezTo>
                  <a:lnTo>
                    <a:pt x="6862812" y="595235"/>
                  </a:lnTo>
                  <a:cubicBezTo>
                    <a:pt x="6862827" y="595235"/>
                    <a:pt x="6863466" y="595235"/>
                    <a:pt x="6891186" y="595235"/>
                  </a:cubicBezTo>
                  <a:cubicBezTo>
                    <a:pt x="6891186" y="595260"/>
                    <a:pt x="6891186" y="596661"/>
                    <a:pt x="6891186" y="681706"/>
                  </a:cubicBezTo>
                  <a:cubicBezTo>
                    <a:pt x="6891194" y="681706"/>
                    <a:pt x="6891270" y="681706"/>
                    <a:pt x="6891946" y="681706"/>
                  </a:cubicBezTo>
                  <a:lnTo>
                    <a:pt x="6897266" y="681706"/>
                  </a:lnTo>
                  <a:cubicBezTo>
                    <a:pt x="6897270" y="681698"/>
                    <a:pt x="6897329" y="681598"/>
                    <a:pt x="6898026" y="680355"/>
                  </a:cubicBezTo>
                  <a:lnTo>
                    <a:pt x="6903346" y="670897"/>
                  </a:lnTo>
                  <a:cubicBezTo>
                    <a:pt x="6903346" y="670904"/>
                    <a:pt x="6903346" y="671003"/>
                    <a:pt x="6903346" y="672789"/>
                  </a:cubicBezTo>
                  <a:lnTo>
                    <a:pt x="6903346" y="686030"/>
                  </a:lnTo>
                  <a:cubicBezTo>
                    <a:pt x="6907399" y="686030"/>
                    <a:pt x="6907399" y="686030"/>
                    <a:pt x="6907399" y="640633"/>
                  </a:cubicBezTo>
                  <a:cubicBezTo>
                    <a:pt x="6907408" y="640633"/>
                    <a:pt x="6907478" y="640633"/>
                    <a:pt x="6908159" y="640633"/>
                  </a:cubicBezTo>
                  <a:lnTo>
                    <a:pt x="6913479" y="640633"/>
                  </a:lnTo>
                  <a:cubicBezTo>
                    <a:pt x="6913479" y="640618"/>
                    <a:pt x="6913479" y="639618"/>
                    <a:pt x="6913479" y="575779"/>
                  </a:cubicBezTo>
                  <a:cubicBezTo>
                    <a:pt x="6913486" y="575779"/>
                    <a:pt x="6913567" y="575779"/>
                    <a:pt x="6914493" y="575779"/>
                  </a:cubicBezTo>
                  <a:lnTo>
                    <a:pt x="6921586" y="575779"/>
                  </a:lnTo>
                  <a:cubicBezTo>
                    <a:pt x="6921592" y="575758"/>
                    <a:pt x="6921856" y="574818"/>
                    <a:pt x="6933746" y="532544"/>
                  </a:cubicBezTo>
                  <a:cubicBezTo>
                    <a:pt x="6933755" y="532544"/>
                    <a:pt x="6933852" y="532544"/>
                    <a:pt x="6935013" y="532544"/>
                  </a:cubicBezTo>
                  <a:lnTo>
                    <a:pt x="6943880" y="532544"/>
                  </a:lnTo>
                  <a:cubicBezTo>
                    <a:pt x="6943885" y="532567"/>
                    <a:pt x="6944111" y="533533"/>
                    <a:pt x="6954013" y="575779"/>
                  </a:cubicBezTo>
                  <a:cubicBezTo>
                    <a:pt x="6954019" y="575779"/>
                    <a:pt x="6954093" y="575779"/>
                    <a:pt x="6955026" y="575779"/>
                  </a:cubicBezTo>
                  <a:lnTo>
                    <a:pt x="6962120" y="575779"/>
                  </a:lnTo>
                  <a:cubicBezTo>
                    <a:pt x="6962120" y="575790"/>
                    <a:pt x="6962120" y="576457"/>
                    <a:pt x="6962120" y="614691"/>
                  </a:cubicBezTo>
                  <a:cubicBezTo>
                    <a:pt x="6962127" y="614691"/>
                    <a:pt x="6962226" y="614691"/>
                    <a:pt x="6963893" y="614691"/>
                  </a:cubicBezTo>
                  <a:lnTo>
                    <a:pt x="6976307" y="614691"/>
                  </a:lnTo>
                  <a:cubicBezTo>
                    <a:pt x="6976307" y="614699"/>
                    <a:pt x="6976307" y="614821"/>
                    <a:pt x="6976307" y="616853"/>
                  </a:cubicBezTo>
                  <a:lnTo>
                    <a:pt x="6976307" y="631985"/>
                  </a:lnTo>
                  <a:cubicBezTo>
                    <a:pt x="6980360" y="631985"/>
                    <a:pt x="6980360" y="631985"/>
                    <a:pt x="6980360" y="629824"/>
                  </a:cubicBezTo>
                  <a:lnTo>
                    <a:pt x="6980360" y="614691"/>
                  </a:lnTo>
                  <a:cubicBezTo>
                    <a:pt x="6980370" y="614691"/>
                    <a:pt x="6980482" y="614691"/>
                    <a:pt x="6981880" y="614691"/>
                  </a:cubicBezTo>
                  <a:lnTo>
                    <a:pt x="6992520" y="614691"/>
                  </a:lnTo>
                  <a:cubicBezTo>
                    <a:pt x="6992520" y="614701"/>
                    <a:pt x="6992520" y="614818"/>
                    <a:pt x="6992520" y="616312"/>
                  </a:cubicBezTo>
                  <a:lnTo>
                    <a:pt x="6992520" y="627662"/>
                  </a:lnTo>
                  <a:cubicBezTo>
                    <a:pt x="6992536" y="627662"/>
                    <a:pt x="6993245" y="627662"/>
                    <a:pt x="7022921" y="627662"/>
                  </a:cubicBezTo>
                  <a:cubicBezTo>
                    <a:pt x="7022921" y="627645"/>
                    <a:pt x="7022921" y="626874"/>
                    <a:pt x="7022921" y="590912"/>
                  </a:cubicBezTo>
                  <a:cubicBezTo>
                    <a:pt x="7022929" y="590912"/>
                    <a:pt x="7023022" y="590912"/>
                    <a:pt x="7024187" y="590912"/>
                  </a:cubicBezTo>
                  <a:lnTo>
                    <a:pt x="7033054" y="590912"/>
                  </a:lnTo>
                  <a:cubicBezTo>
                    <a:pt x="7033054" y="590923"/>
                    <a:pt x="7033054" y="591417"/>
                    <a:pt x="7033054" y="612529"/>
                  </a:cubicBezTo>
                  <a:cubicBezTo>
                    <a:pt x="7035081" y="612529"/>
                    <a:pt x="7035081" y="612529"/>
                    <a:pt x="7035081" y="580103"/>
                  </a:cubicBezTo>
                  <a:cubicBezTo>
                    <a:pt x="7035095" y="580103"/>
                    <a:pt x="7035636" y="580103"/>
                    <a:pt x="7057374" y="580103"/>
                  </a:cubicBezTo>
                  <a:cubicBezTo>
                    <a:pt x="7057374" y="580093"/>
                    <a:pt x="7057374" y="579973"/>
                    <a:pt x="7057374" y="578481"/>
                  </a:cubicBezTo>
                  <a:lnTo>
                    <a:pt x="7057374" y="567132"/>
                  </a:lnTo>
                  <a:cubicBezTo>
                    <a:pt x="7057382" y="567132"/>
                    <a:pt x="7057457" y="567132"/>
                    <a:pt x="7058134" y="567132"/>
                  </a:cubicBezTo>
                  <a:lnTo>
                    <a:pt x="7063454" y="567132"/>
                  </a:lnTo>
                  <a:cubicBezTo>
                    <a:pt x="7063454" y="567126"/>
                    <a:pt x="7063454" y="567013"/>
                    <a:pt x="7063454" y="565241"/>
                  </a:cubicBezTo>
                  <a:lnTo>
                    <a:pt x="7063454" y="552000"/>
                  </a:lnTo>
                  <a:lnTo>
                    <a:pt x="7067508" y="558485"/>
                  </a:lnTo>
                  <a:cubicBezTo>
                    <a:pt x="7067516" y="558485"/>
                    <a:pt x="7067645" y="558485"/>
                    <a:pt x="7069788" y="558485"/>
                  </a:cubicBezTo>
                  <a:lnTo>
                    <a:pt x="7085748" y="558485"/>
                  </a:lnTo>
                  <a:cubicBezTo>
                    <a:pt x="7085748" y="558477"/>
                    <a:pt x="7085748" y="558409"/>
                    <a:pt x="7085748" y="557674"/>
                  </a:cubicBezTo>
                  <a:lnTo>
                    <a:pt x="7085748" y="552000"/>
                  </a:lnTo>
                  <a:cubicBezTo>
                    <a:pt x="7085757" y="552000"/>
                    <a:pt x="7085831" y="552000"/>
                    <a:pt x="7086508" y="552000"/>
                  </a:cubicBezTo>
                  <a:lnTo>
                    <a:pt x="7091828" y="552000"/>
                  </a:lnTo>
                  <a:cubicBezTo>
                    <a:pt x="7091828" y="552009"/>
                    <a:pt x="7091828" y="552109"/>
                    <a:pt x="7091828" y="553351"/>
                  </a:cubicBezTo>
                  <a:lnTo>
                    <a:pt x="7091828" y="562809"/>
                  </a:lnTo>
                  <a:cubicBezTo>
                    <a:pt x="7091843" y="562809"/>
                    <a:pt x="7092576" y="562809"/>
                    <a:pt x="7130335" y="562809"/>
                  </a:cubicBezTo>
                  <a:cubicBezTo>
                    <a:pt x="7130335" y="562827"/>
                    <a:pt x="7130335" y="564337"/>
                    <a:pt x="7130335" y="701162"/>
                  </a:cubicBezTo>
                  <a:cubicBezTo>
                    <a:pt x="7130345" y="701162"/>
                    <a:pt x="7130460" y="701162"/>
                    <a:pt x="7131855" y="701162"/>
                  </a:cubicBezTo>
                  <a:lnTo>
                    <a:pt x="7142495" y="701162"/>
                  </a:lnTo>
                  <a:cubicBezTo>
                    <a:pt x="7142495" y="696839"/>
                    <a:pt x="7142495" y="692515"/>
                    <a:pt x="7142495" y="688192"/>
                  </a:cubicBezTo>
                  <a:cubicBezTo>
                    <a:pt x="7144522" y="688192"/>
                    <a:pt x="7144522" y="688192"/>
                    <a:pt x="7146549" y="688192"/>
                  </a:cubicBezTo>
                  <a:cubicBezTo>
                    <a:pt x="7146549" y="692515"/>
                    <a:pt x="7146549" y="696839"/>
                    <a:pt x="7146549" y="701162"/>
                  </a:cubicBezTo>
                  <a:cubicBezTo>
                    <a:pt x="7156682" y="701162"/>
                    <a:pt x="7166816" y="701162"/>
                    <a:pt x="7176949" y="701162"/>
                  </a:cubicBezTo>
                  <a:cubicBezTo>
                    <a:pt x="7176949" y="690353"/>
                    <a:pt x="7176949" y="681706"/>
                    <a:pt x="7176949" y="670897"/>
                  </a:cubicBezTo>
                  <a:cubicBezTo>
                    <a:pt x="7181003" y="670897"/>
                    <a:pt x="7185056" y="670897"/>
                    <a:pt x="7189109" y="670897"/>
                  </a:cubicBezTo>
                  <a:lnTo>
                    <a:pt x="7201269" y="668736"/>
                  </a:lnTo>
                  <a:cubicBezTo>
                    <a:pt x="7203296" y="668736"/>
                    <a:pt x="7203296" y="670897"/>
                    <a:pt x="7205323" y="670897"/>
                  </a:cubicBezTo>
                  <a:lnTo>
                    <a:pt x="7215456" y="670897"/>
                  </a:lnTo>
                  <a:cubicBezTo>
                    <a:pt x="7215456" y="681706"/>
                    <a:pt x="7215456" y="692515"/>
                    <a:pt x="7215456" y="701162"/>
                  </a:cubicBezTo>
                  <a:cubicBezTo>
                    <a:pt x="7217483" y="701162"/>
                    <a:pt x="7219510" y="701162"/>
                    <a:pt x="7223563" y="701162"/>
                  </a:cubicBezTo>
                  <a:cubicBezTo>
                    <a:pt x="7223563" y="707648"/>
                    <a:pt x="7223563" y="714133"/>
                    <a:pt x="7223563" y="718457"/>
                  </a:cubicBezTo>
                  <a:lnTo>
                    <a:pt x="7232899" y="719362"/>
                  </a:lnTo>
                  <a:lnTo>
                    <a:pt x="7245857" y="719362"/>
                  </a:lnTo>
                  <a:cubicBezTo>
                    <a:pt x="7245857" y="713553"/>
                    <a:pt x="7245857" y="709381"/>
                    <a:pt x="7245857" y="703324"/>
                  </a:cubicBezTo>
                  <a:lnTo>
                    <a:pt x="7313813" y="703324"/>
                  </a:lnTo>
                  <a:lnTo>
                    <a:pt x="7313813" y="618071"/>
                  </a:lnTo>
                  <a:lnTo>
                    <a:pt x="7385821" y="618071"/>
                  </a:lnTo>
                  <a:lnTo>
                    <a:pt x="7385821" y="696839"/>
                  </a:lnTo>
                  <a:cubicBezTo>
                    <a:pt x="7386456" y="696839"/>
                    <a:pt x="7387091" y="696839"/>
                    <a:pt x="7387725" y="696839"/>
                  </a:cubicBezTo>
                  <a:lnTo>
                    <a:pt x="7388967" y="719362"/>
                  </a:lnTo>
                  <a:lnTo>
                    <a:pt x="7398643" y="719362"/>
                  </a:lnTo>
                  <a:cubicBezTo>
                    <a:pt x="7399179" y="712148"/>
                    <a:pt x="7399885" y="704494"/>
                    <a:pt x="7399885" y="696839"/>
                  </a:cubicBezTo>
                  <a:cubicBezTo>
                    <a:pt x="7401912" y="696839"/>
                    <a:pt x="7403939" y="696839"/>
                    <a:pt x="7405965" y="696839"/>
                  </a:cubicBezTo>
                  <a:lnTo>
                    <a:pt x="7407207" y="719362"/>
                  </a:lnTo>
                  <a:lnTo>
                    <a:pt x="7457829" y="719362"/>
                  </a:lnTo>
                  <a:lnTo>
                    <a:pt x="7457829" y="556334"/>
                  </a:lnTo>
                  <a:lnTo>
                    <a:pt x="7655156" y="556334"/>
                  </a:lnTo>
                  <a:lnTo>
                    <a:pt x="7655156" y="719362"/>
                  </a:lnTo>
                  <a:lnTo>
                    <a:pt x="7673853" y="719362"/>
                  </a:lnTo>
                  <a:lnTo>
                    <a:pt x="7673853" y="636669"/>
                  </a:lnTo>
                  <a:lnTo>
                    <a:pt x="7768973" y="636669"/>
                  </a:lnTo>
                  <a:lnTo>
                    <a:pt x="7773382" y="519115"/>
                  </a:lnTo>
                  <a:lnTo>
                    <a:pt x="7819759" y="519115"/>
                  </a:lnTo>
                  <a:lnTo>
                    <a:pt x="7821437" y="571456"/>
                  </a:lnTo>
                  <a:cubicBezTo>
                    <a:pt x="7843732" y="571456"/>
                    <a:pt x="7866024" y="571456"/>
                    <a:pt x="7886292" y="571456"/>
                  </a:cubicBezTo>
                  <a:cubicBezTo>
                    <a:pt x="7886292" y="597397"/>
                    <a:pt x="7886292" y="623338"/>
                    <a:pt x="7886292" y="647118"/>
                  </a:cubicBezTo>
                  <a:cubicBezTo>
                    <a:pt x="7890345" y="647118"/>
                    <a:pt x="7892372" y="647118"/>
                    <a:pt x="7894398" y="647118"/>
                  </a:cubicBezTo>
                  <a:cubicBezTo>
                    <a:pt x="7894398" y="644956"/>
                    <a:pt x="7896425" y="642794"/>
                    <a:pt x="7896425" y="640633"/>
                  </a:cubicBezTo>
                  <a:cubicBezTo>
                    <a:pt x="7898452" y="640633"/>
                    <a:pt x="7900478" y="640633"/>
                    <a:pt x="7902505" y="640633"/>
                  </a:cubicBezTo>
                  <a:cubicBezTo>
                    <a:pt x="7902505" y="642794"/>
                    <a:pt x="7902505" y="644956"/>
                    <a:pt x="7904533" y="649280"/>
                  </a:cubicBezTo>
                  <a:cubicBezTo>
                    <a:pt x="7908585" y="649280"/>
                    <a:pt x="7912638" y="649280"/>
                    <a:pt x="7916693" y="649280"/>
                  </a:cubicBezTo>
                  <a:cubicBezTo>
                    <a:pt x="7916693" y="647118"/>
                    <a:pt x="7916693" y="644956"/>
                    <a:pt x="7916693" y="642794"/>
                  </a:cubicBezTo>
                  <a:cubicBezTo>
                    <a:pt x="7924798" y="642794"/>
                    <a:pt x="7930878" y="642794"/>
                    <a:pt x="7938985" y="642794"/>
                  </a:cubicBezTo>
                  <a:cubicBezTo>
                    <a:pt x="7938985" y="644956"/>
                    <a:pt x="7938985" y="647118"/>
                    <a:pt x="7938985" y="649280"/>
                  </a:cubicBezTo>
                  <a:cubicBezTo>
                    <a:pt x="7945065" y="649280"/>
                    <a:pt x="7953173" y="649280"/>
                    <a:pt x="7959253" y="649280"/>
                  </a:cubicBezTo>
                  <a:cubicBezTo>
                    <a:pt x="7959253" y="664412"/>
                    <a:pt x="7959253" y="679545"/>
                    <a:pt x="7959253" y="694677"/>
                  </a:cubicBezTo>
                  <a:cubicBezTo>
                    <a:pt x="7963306" y="694677"/>
                    <a:pt x="7969386" y="694677"/>
                    <a:pt x="7973440" y="694677"/>
                  </a:cubicBezTo>
                  <a:cubicBezTo>
                    <a:pt x="7973440" y="690353"/>
                    <a:pt x="7973440" y="686030"/>
                    <a:pt x="7973440" y="681706"/>
                  </a:cubicBezTo>
                  <a:cubicBezTo>
                    <a:pt x="7979520" y="681706"/>
                    <a:pt x="7985600" y="681706"/>
                    <a:pt x="7989653" y="681706"/>
                  </a:cubicBezTo>
                  <a:cubicBezTo>
                    <a:pt x="7989653" y="621177"/>
                    <a:pt x="7989653" y="562809"/>
                    <a:pt x="7989653" y="502279"/>
                  </a:cubicBezTo>
                  <a:cubicBezTo>
                    <a:pt x="7991680" y="500117"/>
                    <a:pt x="7993706" y="497955"/>
                    <a:pt x="7995733" y="495793"/>
                  </a:cubicBezTo>
                  <a:cubicBezTo>
                    <a:pt x="8020053" y="495793"/>
                    <a:pt x="8044373" y="495793"/>
                    <a:pt x="8068694" y="495793"/>
                  </a:cubicBezTo>
                  <a:lnTo>
                    <a:pt x="8068694" y="504441"/>
                  </a:lnTo>
                  <a:lnTo>
                    <a:pt x="8078828" y="504441"/>
                  </a:lnTo>
                  <a:cubicBezTo>
                    <a:pt x="8078828" y="543353"/>
                    <a:pt x="8078828" y="582265"/>
                    <a:pt x="8078828" y="619015"/>
                  </a:cubicBezTo>
                  <a:cubicBezTo>
                    <a:pt x="8086934" y="619015"/>
                    <a:pt x="8093014" y="619015"/>
                    <a:pt x="8101121" y="619015"/>
                  </a:cubicBezTo>
                  <a:cubicBezTo>
                    <a:pt x="8101121" y="597397"/>
                    <a:pt x="8101121" y="575779"/>
                    <a:pt x="8101121" y="552000"/>
                  </a:cubicBezTo>
                  <a:cubicBezTo>
                    <a:pt x="8109228" y="552000"/>
                    <a:pt x="8119361" y="552000"/>
                    <a:pt x="8127469" y="552000"/>
                  </a:cubicBezTo>
                  <a:cubicBezTo>
                    <a:pt x="8129494" y="552000"/>
                    <a:pt x="8129494" y="549838"/>
                    <a:pt x="8131521" y="547676"/>
                  </a:cubicBezTo>
                  <a:lnTo>
                    <a:pt x="8139629" y="547676"/>
                  </a:lnTo>
                  <a:cubicBezTo>
                    <a:pt x="8141654" y="549838"/>
                    <a:pt x="8141654" y="552000"/>
                    <a:pt x="8143681" y="552000"/>
                  </a:cubicBezTo>
                  <a:cubicBezTo>
                    <a:pt x="8149761" y="552000"/>
                    <a:pt x="8157869" y="552000"/>
                    <a:pt x="8165976" y="552000"/>
                  </a:cubicBezTo>
                  <a:cubicBezTo>
                    <a:pt x="8165976" y="513088"/>
                    <a:pt x="8165976" y="474176"/>
                    <a:pt x="8165976" y="435264"/>
                  </a:cubicBezTo>
                  <a:cubicBezTo>
                    <a:pt x="8165989" y="435261"/>
                    <a:pt x="8166856" y="435097"/>
                    <a:pt x="8222722" y="424455"/>
                  </a:cubicBezTo>
                  <a:cubicBezTo>
                    <a:pt x="8222722" y="424462"/>
                    <a:pt x="8222722" y="424536"/>
                    <a:pt x="8222722" y="425536"/>
                  </a:cubicBezTo>
                  <a:lnTo>
                    <a:pt x="8222722" y="433102"/>
                  </a:lnTo>
                  <a:cubicBezTo>
                    <a:pt x="8222740" y="433102"/>
                    <a:pt x="8223384" y="433102"/>
                    <a:pt x="8249069" y="433102"/>
                  </a:cubicBezTo>
                  <a:cubicBezTo>
                    <a:pt x="8249069" y="433124"/>
                    <a:pt x="8249069" y="435495"/>
                    <a:pt x="8249069" y="688192"/>
                  </a:cubicBezTo>
                  <a:cubicBezTo>
                    <a:pt x="8255149" y="688192"/>
                    <a:pt x="8263256" y="688192"/>
                    <a:pt x="8271364" y="688192"/>
                  </a:cubicBezTo>
                  <a:cubicBezTo>
                    <a:pt x="8271364" y="686030"/>
                    <a:pt x="8271364" y="686030"/>
                    <a:pt x="8271364" y="683868"/>
                  </a:cubicBezTo>
                  <a:cubicBezTo>
                    <a:pt x="8275416" y="683868"/>
                    <a:pt x="8279469" y="683868"/>
                    <a:pt x="8283524" y="683868"/>
                  </a:cubicBezTo>
                  <a:cubicBezTo>
                    <a:pt x="8283524" y="686030"/>
                    <a:pt x="8283524" y="686030"/>
                    <a:pt x="8283524" y="688192"/>
                  </a:cubicBezTo>
                  <a:cubicBezTo>
                    <a:pt x="8291630" y="688192"/>
                    <a:pt x="8299736" y="688192"/>
                    <a:pt x="8307844" y="688192"/>
                  </a:cubicBezTo>
                  <a:cubicBezTo>
                    <a:pt x="8307844" y="683868"/>
                    <a:pt x="8307844" y="679545"/>
                    <a:pt x="8307844" y="675221"/>
                  </a:cubicBezTo>
                  <a:cubicBezTo>
                    <a:pt x="8317977" y="675221"/>
                    <a:pt x="8328110" y="675221"/>
                    <a:pt x="8336217" y="675221"/>
                  </a:cubicBezTo>
                  <a:cubicBezTo>
                    <a:pt x="8340270" y="670897"/>
                    <a:pt x="8344325" y="670897"/>
                    <a:pt x="8348377" y="670897"/>
                  </a:cubicBezTo>
                  <a:cubicBezTo>
                    <a:pt x="8354457" y="675221"/>
                    <a:pt x="8362565" y="675221"/>
                    <a:pt x="8368645" y="675221"/>
                  </a:cubicBezTo>
                  <a:cubicBezTo>
                    <a:pt x="8368645" y="668736"/>
                    <a:pt x="8368645" y="664412"/>
                    <a:pt x="8368645" y="657927"/>
                  </a:cubicBezTo>
                  <a:lnTo>
                    <a:pt x="8376752" y="657927"/>
                  </a:lnTo>
                  <a:cubicBezTo>
                    <a:pt x="8376752" y="653603"/>
                    <a:pt x="8376752" y="649280"/>
                    <a:pt x="8376752" y="644956"/>
                  </a:cubicBezTo>
                  <a:cubicBezTo>
                    <a:pt x="8394992" y="644956"/>
                    <a:pt x="8415258" y="644956"/>
                    <a:pt x="8433498" y="644956"/>
                  </a:cubicBezTo>
                  <a:cubicBezTo>
                    <a:pt x="8433498" y="634147"/>
                    <a:pt x="8433498" y="625500"/>
                    <a:pt x="8433498" y="614691"/>
                  </a:cubicBezTo>
                  <a:cubicBezTo>
                    <a:pt x="8439578" y="614691"/>
                    <a:pt x="8445658" y="614691"/>
                    <a:pt x="8451738" y="614691"/>
                  </a:cubicBezTo>
                  <a:cubicBezTo>
                    <a:pt x="8451738" y="612529"/>
                    <a:pt x="8451738" y="610368"/>
                    <a:pt x="8451738" y="608206"/>
                  </a:cubicBezTo>
                  <a:cubicBezTo>
                    <a:pt x="8455792" y="608206"/>
                    <a:pt x="8459845" y="608206"/>
                    <a:pt x="8463898" y="608206"/>
                  </a:cubicBezTo>
                  <a:cubicBezTo>
                    <a:pt x="8463898" y="610368"/>
                    <a:pt x="8463898" y="612529"/>
                    <a:pt x="8463898" y="614691"/>
                  </a:cubicBezTo>
                  <a:cubicBezTo>
                    <a:pt x="8469978" y="614691"/>
                    <a:pt x="8474032" y="614691"/>
                    <a:pt x="8480112" y="614691"/>
                  </a:cubicBezTo>
                  <a:cubicBezTo>
                    <a:pt x="8480112" y="629824"/>
                    <a:pt x="8480112" y="647118"/>
                    <a:pt x="8480112" y="664412"/>
                  </a:cubicBezTo>
                  <a:cubicBezTo>
                    <a:pt x="8490245" y="664412"/>
                    <a:pt x="8502406" y="664412"/>
                    <a:pt x="8512540" y="664412"/>
                  </a:cubicBezTo>
                  <a:cubicBezTo>
                    <a:pt x="8512540" y="655765"/>
                    <a:pt x="8512540" y="647118"/>
                    <a:pt x="8512540" y="638471"/>
                  </a:cubicBezTo>
                  <a:cubicBezTo>
                    <a:pt x="8524700" y="638471"/>
                    <a:pt x="8538886" y="638471"/>
                    <a:pt x="8551046" y="638471"/>
                  </a:cubicBezTo>
                  <a:cubicBezTo>
                    <a:pt x="8551046" y="627662"/>
                    <a:pt x="8551046" y="619015"/>
                    <a:pt x="8551046" y="608206"/>
                  </a:cubicBezTo>
                  <a:cubicBezTo>
                    <a:pt x="8567261" y="608206"/>
                    <a:pt x="8583473" y="608206"/>
                    <a:pt x="8599688" y="608206"/>
                  </a:cubicBezTo>
                  <a:cubicBezTo>
                    <a:pt x="8599688" y="608235"/>
                    <a:pt x="8599688" y="610010"/>
                    <a:pt x="8599688" y="719362"/>
                  </a:cubicBezTo>
                  <a:lnTo>
                    <a:pt x="8599688" y="733141"/>
                  </a:lnTo>
                  <a:lnTo>
                    <a:pt x="8665562" y="733141"/>
                  </a:lnTo>
                  <a:lnTo>
                    <a:pt x="8665562" y="838913"/>
                  </a:lnTo>
                  <a:lnTo>
                    <a:pt x="8665562" y="862160"/>
                  </a:lnTo>
                  <a:lnTo>
                    <a:pt x="8680522" y="862160"/>
                  </a:lnTo>
                  <a:cubicBezTo>
                    <a:pt x="8680522" y="862160"/>
                    <a:pt x="8680522" y="862160"/>
                    <a:pt x="8680522" y="860998"/>
                  </a:cubicBezTo>
                  <a:lnTo>
                    <a:pt x="8680522" y="852862"/>
                  </a:lnTo>
                  <a:cubicBezTo>
                    <a:pt x="8680522" y="852862"/>
                    <a:pt x="8680522" y="852862"/>
                    <a:pt x="8725102" y="852862"/>
                  </a:cubicBezTo>
                  <a:cubicBezTo>
                    <a:pt x="8725102" y="852862"/>
                    <a:pt x="8725102" y="852862"/>
                    <a:pt x="8725102" y="855477"/>
                  </a:cubicBezTo>
                  <a:lnTo>
                    <a:pt x="8725102" y="861131"/>
                  </a:lnTo>
                  <a:lnTo>
                    <a:pt x="8733569" y="852574"/>
                  </a:lnTo>
                  <a:cubicBezTo>
                    <a:pt x="8731340" y="852574"/>
                    <a:pt x="8731340" y="850249"/>
                    <a:pt x="8729111" y="850249"/>
                  </a:cubicBezTo>
                  <a:cubicBezTo>
                    <a:pt x="8729111" y="847924"/>
                    <a:pt x="8729111" y="845600"/>
                    <a:pt x="8729111" y="843275"/>
                  </a:cubicBezTo>
                  <a:cubicBezTo>
                    <a:pt x="8731340" y="843275"/>
                    <a:pt x="8733569" y="840950"/>
                    <a:pt x="8735797" y="840950"/>
                  </a:cubicBezTo>
                  <a:cubicBezTo>
                    <a:pt x="8735797" y="836301"/>
                    <a:pt x="8735797" y="833976"/>
                    <a:pt x="8735797" y="831652"/>
                  </a:cubicBezTo>
                  <a:cubicBezTo>
                    <a:pt x="8738027" y="831652"/>
                    <a:pt x="8738027" y="831652"/>
                    <a:pt x="8740256" y="831652"/>
                  </a:cubicBezTo>
                  <a:cubicBezTo>
                    <a:pt x="8740256" y="824678"/>
                    <a:pt x="8740256" y="817704"/>
                    <a:pt x="8740256" y="810730"/>
                  </a:cubicBezTo>
                  <a:cubicBezTo>
                    <a:pt x="8738027" y="810730"/>
                    <a:pt x="8738027" y="810730"/>
                    <a:pt x="8735797" y="810730"/>
                  </a:cubicBezTo>
                  <a:cubicBezTo>
                    <a:pt x="8735797" y="808405"/>
                    <a:pt x="8735797" y="808405"/>
                    <a:pt x="8735797" y="806081"/>
                  </a:cubicBezTo>
                  <a:lnTo>
                    <a:pt x="8740256" y="803756"/>
                  </a:lnTo>
                  <a:cubicBezTo>
                    <a:pt x="8744713" y="799107"/>
                    <a:pt x="8746943" y="794457"/>
                    <a:pt x="8751401" y="787483"/>
                  </a:cubicBezTo>
                  <a:cubicBezTo>
                    <a:pt x="8753629" y="782834"/>
                    <a:pt x="8753629" y="780510"/>
                    <a:pt x="8753629" y="778185"/>
                  </a:cubicBezTo>
                  <a:cubicBezTo>
                    <a:pt x="8749172" y="771211"/>
                    <a:pt x="8749172" y="759588"/>
                    <a:pt x="8753629" y="752614"/>
                  </a:cubicBezTo>
                  <a:cubicBezTo>
                    <a:pt x="8753631" y="752611"/>
                    <a:pt x="8753645" y="752565"/>
                    <a:pt x="8753909" y="751742"/>
                  </a:cubicBezTo>
                  <a:lnTo>
                    <a:pt x="8755767" y="745928"/>
                  </a:lnTo>
                  <a:lnTo>
                    <a:pt x="8754080" y="745928"/>
                  </a:lnTo>
                  <a:cubicBezTo>
                    <a:pt x="8754080" y="745928"/>
                    <a:pt x="8754080" y="745928"/>
                    <a:pt x="8754080" y="744766"/>
                  </a:cubicBezTo>
                  <a:lnTo>
                    <a:pt x="8754080" y="736629"/>
                  </a:lnTo>
                  <a:cubicBezTo>
                    <a:pt x="8754080" y="736629"/>
                    <a:pt x="8754080" y="736629"/>
                    <a:pt x="8755194" y="736629"/>
                  </a:cubicBezTo>
                  <a:lnTo>
                    <a:pt x="8762996" y="736629"/>
                  </a:lnTo>
                  <a:cubicBezTo>
                    <a:pt x="8762996" y="736629"/>
                    <a:pt x="8762996" y="736629"/>
                    <a:pt x="8762996" y="735467"/>
                  </a:cubicBezTo>
                  <a:lnTo>
                    <a:pt x="8762996" y="727331"/>
                  </a:lnTo>
                  <a:cubicBezTo>
                    <a:pt x="8762996" y="727331"/>
                    <a:pt x="8762996" y="727331"/>
                    <a:pt x="8761881" y="727331"/>
                  </a:cubicBezTo>
                  <a:lnTo>
                    <a:pt x="8754080" y="727331"/>
                  </a:lnTo>
                  <a:cubicBezTo>
                    <a:pt x="8754080" y="727331"/>
                    <a:pt x="8754080" y="727331"/>
                    <a:pt x="8754080" y="726168"/>
                  </a:cubicBezTo>
                  <a:lnTo>
                    <a:pt x="8754080" y="718032"/>
                  </a:lnTo>
                  <a:cubicBezTo>
                    <a:pt x="8754080" y="718032"/>
                    <a:pt x="8754080" y="718032"/>
                    <a:pt x="8755194" y="718032"/>
                  </a:cubicBezTo>
                  <a:lnTo>
                    <a:pt x="8762996" y="718032"/>
                  </a:lnTo>
                  <a:cubicBezTo>
                    <a:pt x="8762996" y="718032"/>
                    <a:pt x="8762996" y="718032"/>
                    <a:pt x="8762996" y="717160"/>
                  </a:cubicBezTo>
                  <a:lnTo>
                    <a:pt x="8762996" y="711058"/>
                  </a:lnTo>
                  <a:cubicBezTo>
                    <a:pt x="8762996" y="711058"/>
                    <a:pt x="8762996" y="711058"/>
                    <a:pt x="8761881" y="711058"/>
                  </a:cubicBezTo>
                  <a:lnTo>
                    <a:pt x="8754080" y="711058"/>
                  </a:lnTo>
                  <a:cubicBezTo>
                    <a:pt x="8754080" y="711058"/>
                    <a:pt x="8754080" y="711058"/>
                    <a:pt x="8754080" y="709896"/>
                  </a:cubicBezTo>
                  <a:lnTo>
                    <a:pt x="8754080" y="701759"/>
                  </a:lnTo>
                  <a:cubicBezTo>
                    <a:pt x="8754080" y="701759"/>
                    <a:pt x="8754080" y="701759"/>
                    <a:pt x="8755194" y="701759"/>
                  </a:cubicBezTo>
                  <a:lnTo>
                    <a:pt x="8762996" y="701759"/>
                  </a:lnTo>
                  <a:cubicBezTo>
                    <a:pt x="8762996" y="701759"/>
                    <a:pt x="8762996" y="701759"/>
                    <a:pt x="8761881" y="700016"/>
                  </a:cubicBezTo>
                  <a:lnTo>
                    <a:pt x="8754080" y="687812"/>
                  </a:lnTo>
                  <a:cubicBezTo>
                    <a:pt x="8754080" y="687812"/>
                    <a:pt x="8754080" y="687812"/>
                    <a:pt x="8754080" y="650617"/>
                  </a:cubicBezTo>
                  <a:cubicBezTo>
                    <a:pt x="8754080" y="650617"/>
                    <a:pt x="8754080" y="650617"/>
                    <a:pt x="8903424" y="650617"/>
                  </a:cubicBezTo>
                  <a:cubicBezTo>
                    <a:pt x="8903424" y="650617"/>
                    <a:pt x="8903424" y="650617"/>
                    <a:pt x="8905096" y="653232"/>
                  </a:cubicBezTo>
                  <a:lnTo>
                    <a:pt x="8908543" y="658626"/>
                  </a:lnTo>
                  <a:lnTo>
                    <a:pt x="8908543" y="647687"/>
                  </a:lnTo>
                  <a:cubicBezTo>
                    <a:pt x="8908543" y="636001"/>
                    <a:pt x="8908543" y="622669"/>
                    <a:pt x="8908543" y="607460"/>
                  </a:cubicBezTo>
                  <a:cubicBezTo>
                    <a:pt x="8908552" y="607460"/>
                    <a:pt x="8908671" y="607460"/>
                    <a:pt x="8910570" y="607460"/>
                  </a:cubicBezTo>
                  <a:lnTo>
                    <a:pt x="8924757" y="607460"/>
                  </a:lnTo>
                  <a:cubicBezTo>
                    <a:pt x="8924757" y="607441"/>
                    <a:pt x="8924757" y="606126"/>
                    <a:pt x="8924757" y="515723"/>
                  </a:cubicBezTo>
                  <a:lnTo>
                    <a:pt x="8924757" y="490724"/>
                  </a:lnTo>
                  <a:lnTo>
                    <a:pt x="9078786" y="490724"/>
                  </a:lnTo>
                  <a:lnTo>
                    <a:pt x="9078786" y="506306"/>
                  </a:lnTo>
                  <a:cubicBezTo>
                    <a:pt x="9078786" y="526935"/>
                    <a:pt x="9078786" y="559711"/>
                    <a:pt x="9078786" y="611783"/>
                  </a:cubicBezTo>
                  <a:cubicBezTo>
                    <a:pt x="9078796" y="611782"/>
                    <a:pt x="9078908" y="611761"/>
                    <a:pt x="9080306" y="611513"/>
                  </a:cubicBezTo>
                  <a:lnTo>
                    <a:pt x="9090946" y="609622"/>
                  </a:lnTo>
                  <a:cubicBezTo>
                    <a:pt x="9090946" y="609644"/>
                    <a:pt x="9090916" y="610978"/>
                    <a:pt x="9088919" y="698254"/>
                  </a:cubicBezTo>
                  <a:cubicBezTo>
                    <a:pt x="9088929" y="698256"/>
                    <a:pt x="9089040" y="698276"/>
                    <a:pt x="9090439" y="698525"/>
                  </a:cubicBezTo>
                  <a:lnTo>
                    <a:pt x="9101079" y="700416"/>
                  </a:lnTo>
                  <a:cubicBezTo>
                    <a:pt x="9101081" y="700423"/>
                    <a:pt x="9101101" y="700487"/>
                    <a:pt x="9101332" y="701227"/>
                  </a:cubicBezTo>
                  <a:lnTo>
                    <a:pt x="9103106" y="706902"/>
                  </a:lnTo>
                  <a:cubicBezTo>
                    <a:pt x="9103108" y="706893"/>
                    <a:pt x="9103153" y="706750"/>
                    <a:pt x="9103866" y="704470"/>
                  </a:cubicBezTo>
                  <a:lnTo>
                    <a:pt x="9109186" y="687446"/>
                  </a:lnTo>
                  <a:cubicBezTo>
                    <a:pt x="9109193" y="687446"/>
                    <a:pt x="9109293" y="687446"/>
                    <a:pt x="9110959" y="687446"/>
                  </a:cubicBezTo>
                  <a:lnTo>
                    <a:pt x="9123373" y="687446"/>
                  </a:lnTo>
                  <a:cubicBezTo>
                    <a:pt x="9123373" y="687463"/>
                    <a:pt x="9123373" y="688156"/>
                    <a:pt x="9123373" y="719872"/>
                  </a:cubicBezTo>
                  <a:cubicBezTo>
                    <a:pt x="9123379" y="719877"/>
                    <a:pt x="9123456" y="719917"/>
                    <a:pt x="9124386" y="720413"/>
                  </a:cubicBezTo>
                  <a:lnTo>
                    <a:pt x="9131480" y="724196"/>
                  </a:lnTo>
                  <a:cubicBezTo>
                    <a:pt x="9131480" y="724205"/>
                    <a:pt x="9131480" y="724306"/>
                    <a:pt x="9131480" y="725547"/>
                  </a:cubicBezTo>
                  <a:lnTo>
                    <a:pt x="9131480" y="735005"/>
                  </a:lnTo>
                  <a:cubicBezTo>
                    <a:pt x="9131500" y="735005"/>
                    <a:pt x="9132408" y="735005"/>
                    <a:pt x="9176067" y="735005"/>
                  </a:cubicBezTo>
                  <a:cubicBezTo>
                    <a:pt x="9176067" y="735013"/>
                    <a:pt x="9176067" y="735096"/>
                    <a:pt x="9176067" y="736086"/>
                  </a:cubicBezTo>
                  <a:lnTo>
                    <a:pt x="9176067" y="743652"/>
                  </a:lnTo>
                  <a:cubicBezTo>
                    <a:pt x="9176076" y="743652"/>
                    <a:pt x="9176197" y="743652"/>
                    <a:pt x="9178093" y="743652"/>
                  </a:cubicBezTo>
                  <a:lnTo>
                    <a:pt x="9192280" y="743652"/>
                  </a:lnTo>
                  <a:cubicBezTo>
                    <a:pt x="9192280" y="743634"/>
                    <a:pt x="9192280" y="742905"/>
                    <a:pt x="9192280" y="713387"/>
                  </a:cubicBezTo>
                  <a:cubicBezTo>
                    <a:pt x="9192301" y="713387"/>
                    <a:pt x="9193231" y="713387"/>
                    <a:pt x="9236867" y="713387"/>
                  </a:cubicBezTo>
                  <a:cubicBezTo>
                    <a:pt x="9236867" y="713379"/>
                    <a:pt x="9236867" y="713282"/>
                    <a:pt x="9236867" y="712036"/>
                  </a:cubicBezTo>
                  <a:lnTo>
                    <a:pt x="9236867" y="702578"/>
                  </a:lnTo>
                  <a:cubicBezTo>
                    <a:pt x="9236873" y="702578"/>
                    <a:pt x="9236947" y="702578"/>
                    <a:pt x="9237881" y="702578"/>
                  </a:cubicBezTo>
                  <a:lnTo>
                    <a:pt x="9244974" y="702578"/>
                  </a:lnTo>
                  <a:cubicBezTo>
                    <a:pt x="9244974" y="702571"/>
                    <a:pt x="9244974" y="702458"/>
                    <a:pt x="9244974" y="700687"/>
                  </a:cubicBezTo>
                  <a:lnTo>
                    <a:pt x="9244974" y="687446"/>
                  </a:lnTo>
                  <a:cubicBezTo>
                    <a:pt x="9244983" y="687446"/>
                    <a:pt x="9245055" y="687446"/>
                    <a:pt x="9245734" y="687446"/>
                  </a:cubicBezTo>
                  <a:lnTo>
                    <a:pt x="9251054" y="687446"/>
                  </a:lnTo>
                  <a:cubicBezTo>
                    <a:pt x="9251054" y="687439"/>
                    <a:pt x="9251054" y="687354"/>
                    <a:pt x="9251054" y="686365"/>
                  </a:cubicBezTo>
                  <a:lnTo>
                    <a:pt x="9251054" y="678798"/>
                  </a:lnTo>
                  <a:cubicBezTo>
                    <a:pt x="9251062" y="678798"/>
                    <a:pt x="9251186" y="678798"/>
                    <a:pt x="9253081" y="678798"/>
                  </a:cubicBezTo>
                  <a:lnTo>
                    <a:pt x="9267268" y="678798"/>
                  </a:lnTo>
                  <a:cubicBezTo>
                    <a:pt x="9267268" y="678805"/>
                    <a:pt x="9267268" y="678882"/>
                    <a:pt x="9267268" y="679879"/>
                  </a:cubicBezTo>
                  <a:lnTo>
                    <a:pt x="9267268" y="687446"/>
                  </a:lnTo>
                  <a:cubicBezTo>
                    <a:pt x="9267279" y="687446"/>
                    <a:pt x="9267780" y="687446"/>
                    <a:pt x="9289561" y="687446"/>
                  </a:cubicBezTo>
                  <a:cubicBezTo>
                    <a:pt x="9289561" y="687438"/>
                    <a:pt x="9289561" y="687324"/>
                    <a:pt x="9289561" y="685554"/>
                  </a:cubicBezTo>
                  <a:lnTo>
                    <a:pt x="9289561" y="672313"/>
                  </a:lnTo>
                  <a:cubicBezTo>
                    <a:pt x="9289567" y="672313"/>
                    <a:pt x="9289664" y="672313"/>
                    <a:pt x="9291335" y="672313"/>
                  </a:cubicBezTo>
                  <a:lnTo>
                    <a:pt x="9303748" y="672313"/>
                  </a:lnTo>
                  <a:cubicBezTo>
                    <a:pt x="9303748" y="672325"/>
                    <a:pt x="9303748" y="672839"/>
                    <a:pt x="9303748" y="696093"/>
                  </a:cubicBezTo>
                  <a:cubicBezTo>
                    <a:pt x="9303755" y="696093"/>
                    <a:pt x="9303835" y="696093"/>
                    <a:pt x="9304762" y="696093"/>
                  </a:cubicBezTo>
                  <a:lnTo>
                    <a:pt x="9311855" y="696093"/>
                  </a:lnTo>
                  <a:cubicBezTo>
                    <a:pt x="9311855" y="696087"/>
                    <a:pt x="9311855" y="696006"/>
                    <a:pt x="9311855" y="695012"/>
                  </a:cubicBezTo>
                  <a:lnTo>
                    <a:pt x="9311855" y="687446"/>
                  </a:lnTo>
                  <a:cubicBezTo>
                    <a:pt x="9311864" y="687446"/>
                    <a:pt x="9311982" y="687446"/>
                    <a:pt x="9313628" y="687446"/>
                  </a:cubicBezTo>
                  <a:lnTo>
                    <a:pt x="9326042" y="687446"/>
                  </a:lnTo>
                  <a:cubicBezTo>
                    <a:pt x="9326042" y="687459"/>
                    <a:pt x="9326042" y="688018"/>
                    <a:pt x="9326042" y="713387"/>
                  </a:cubicBezTo>
                  <a:cubicBezTo>
                    <a:pt x="9326050" y="713387"/>
                    <a:pt x="9326168" y="713387"/>
                    <a:pt x="9328069" y="713387"/>
                  </a:cubicBezTo>
                  <a:lnTo>
                    <a:pt x="9342255" y="713387"/>
                  </a:lnTo>
                  <a:cubicBezTo>
                    <a:pt x="9342255" y="713398"/>
                    <a:pt x="9342255" y="713513"/>
                    <a:pt x="9342255" y="715008"/>
                  </a:cubicBezTo>
                  <a:lnTo>
                    <a:pt x="9342255" y="726358"/>
                  </a:lnTo>
                  <a:cubicBezTo>
                    <a:pt x="9342263" y="726358"/>
                    <a:pt x="9342334" y="726358"/>
                    <a:pt x="9343015" y="726358"/>
                  </a:cubicBezTo>
                  <a:lnTo>
                    <a:pt x="9348336" y="726358"/>
                  </a:lnTo>
                  <a:cubicBezTo>
                    <a:pt x="9348336" y="726350"/>
                    <a:pt x="9348336" y="726274"/>
                    <a:pt x="9348336" y="725547"/>
                  </a:cubicBezTo>
                  <a:lnTo>
                    <a:pt x="9348336" y="719872"/>
                  </a:lnTo>
                  <a:cubicBezTo>
                    <a:pt x="9348353" y="719872"/>
                    <a:pt x="9349072" y="719872"/>
                    <a:pt x="9378736" y="719872"/>
                  </a:cubicBezTo>
                  <a:cubicBezTo>
                    <a:pt x="9378736" y="719886"/>
                    <a:pt x="9378736" y="720449"/>
                    <a:pt x="9378736" y="743652"/>
                  </a:cubicBezTo>
                  <a:cubicBezTo>
                    <a:pt x="9378743" y="743652"/>
                    <a:pt x="9378822" y="743652"/>
                    <a:pt x="9379749" y="743652"/>
                  </a:cubicBezTo>
                  <a:lnTo>
                    <a:pt x="9386843" y="743652"/>
                  </a:lnTo>
                  <a:cubicBezTo>
                    <a:pt x="9386843" y="743659"/>
                    <a:pt x="9386843" y="743732"/>
                    <a:pt x="9386843" y="744733"/>
                  </a:cubicBezTo>
                  <a:lnTo>
                    <a:pt x="9386843" y="752299"/>
                  </a:lnTo>
                  <a:cubicBezTo>
                    <a:pt x="9386852" y="752299"/>
                    <a:pt x="9386925" y="752299"/>
                    <a:pt x="9387603" y="752299"/>
                  </a:cubicBezTo>
                  <a:lnTo>
                    <a:pt x="9392923" y="752299"/>
                  </a:lnTo>
                  <a:cubicBezTo>
                    <a:pt x="9392923" y="752292"/>
                    <a:pt x="9392923" y="752172"/>
                    <a:pt x="9392923" y="750137"/>
                  </a:cubicBezTo>
                  <a:lnTo>
                    <a:pt x="9392923" y="735005"/>
                  </a:lnTo>
                  <a:cubicBezTo>
                    <a:pt x="9392930" y="735005"/>
                    <a:pt x="9393008" y="735005"/>
                    <a:pt x="9393936" y="735005"/>
                  </a:cubicBezTo>
                  <a:lnTo>
                    <a:pt x="9401030" y="735005"/>
                  </a:lnTo>
                  <a:cubicBezTo>
                    <a:pt x="9401030" y="735013"/>
                    <a:pt x="9401030" y="735096"/>
                    <a:pt x="9401030" y="736086"/>
                  </a:cubicBezTo>
                  <a:lnTo>
                    <a:pt x="9401030" y="743652"/>
                  </a:lnTo>
                  <a:lnTo>
                    <a:pt x="9406350" y="741659"/>
                  </a:lnTo>
                  <a:cubicBezTo>
                    <a:pt x="9407110" y="741287"/>
                    <a:pt x="9407110" y="741085"/>
                    <a:pt x="9407110" y="740679"/>
                  </a:cubicBezTo>
                  <a:lnTo>
                    <a:pt x="9407110" y="735005"/>
                  </a:lnTo>
                  <a:cubicBezTo>
                    <a:pt x="9407127" y="735005"/>
                    <a:pt x="9407928" y="735005"/>
                    <a:pt x="9445617" y="735005"/>
                  </a:cubicBezTo>
                  <a:cubicBezTo>
                    <a:pt x="9445617" y="735019"/>
                    <a:pt x="9445617" y="735566"/>
                    <a:pt x="9445617" y="758784"/>
                  </a:cubicBezTo>
                  <a:cubicBezTo>
                    <a:pt x="9445625" y="758784"/>
                    <a:pt x="9445743" y="758784"/>
                    <a:pt x="9447643" y="758784"/>
                  </a:cubicBezTo>
                  <a:lnTo>
                    <a:pt x="9461830" y="758784"/>
                  </a:lnTo>
                  <a:cubicBezTo>
                    <a:pt x="9461830" y="758792"/>
                    <a:pt x="9461830" y="758874"/>
                    <a:pt x="9461830" y="759865"/>
                  </a:cubicBezTo>
                  <a:lnTo>
                    <a:pt x="9461830" y="767431"/>
                  </a:lnTo>
                  <a:cubicBezTo>
                    <a:pt x="9461839" y="767431"/>
                    <a:pt x="9461962" y="767431"/>
                    <a:pt x="9463604" y="767431"/>
                  </a:cubicBezTo>
                  <a:lnTo>
                    <a:pt x="9476017" y="767431"/>
                  </a:lnTo>
                  <a:cubicBezTo>
                    <a:pt x="9476017" y="767419"/>
                    <a:pt x="9476017" y="766908"/>
                    <a:pt x="9476017" y="743652"/>
                  </a:cubicBezTo>
                  <a:cubicBezTo>
                    <a:pt x="9476024" y="743652"/>
                    <a:pt x="9476102" y="743652"/>
                    <a:pt x="9477030" y="743652"/>
                  </a:cubicBezTo>
                  <a:lnTo>
                    <a:pt x="9484124" y="743652"/>
                  </a:lnTo>
                  <a:cubicBezTo>
                    <a:pt x="9484124" y="743633"/>
                    <a:pt x="9484124" y="742862"/>
                    <a:pt x="9484124" y="711225"/>
                  </a:cubicBezTo>
                  <a:cubicBezTo>
                    <a:pt x="9484131" y="711225"/>
                    <a:pt x="9484208" y="711225"/>
                    <a:pt x="9485137" y="711225"/>
                  </a:cubicBezTo>
                  <a:lnTo>
                    <a:pt x="9492231" y="711225"/>
                  </a:lnTo>
                  <a:cubicBezTo>
                    <a:pt x="9492231" y="711219"/>
                    <a:pt x="9492231" y="711110"/>
                    <a:pt x="9492231" y="709334"/>
                  </a:cubicBezTo>
                  <a:lnTo>
                    <a:pt x="9492231" y="696093"/>
                  </a:lnTo>
                  <a:cubicBezTo>
                    <a:pt x="9490204" y="696093"/>
                    <a:pt x="9490204" y="696093"/>
                    <a:pt x="9490964" y="694471"/>
                  </a:cubicBezTo>
                  <a:lnTo>
                    <a:pt x="9496284" y="683122"/>
                  </a:lnTo>
                  <a:cubicBezTo>
                    <a:pt x="9496289" y="683139"/>
                    <a:pt x="9496484" y="683813"/>
                    <a:pt x="9504391" y="711225"/>
                  </a:cubicBezTo>
                  <a:cubicBezTo>
                    <a:pt x="9504399" y="711225"/>
                    <a:pt x="9504472" y="711225"/>
                    <a:pt x="9505151" y="711225"/>
                  </a:cubicBezTo>
                  <a:lnTo>
                    <a:pt x="9510471" y="711225"/>
                  </a:lnTo>
                  <a:cubicBezTo>
                    <a:pt x="9510471" y="711212"/>
                    <a:pt x="9510471" y="710033"/>
                    <a:pt x="9510471" y="605298"/>
                  </a:cubicBezTo>
                  <a:cubicBezTo>
                    <a:pt x="9510481" y="605298"/>
                    <a:pt x="9510595" y="605298"/>
                    <a:pt x="9511991" y="605298"/>
                  </a:cubicBezTo>
                  <a:lnTo>
                    <a:pt x="9522631" y="605298"/>
                  </a:lnTo>
                  <a:cubicBezTo>
                    <a:pt x="9522631" y="605276"/>
                    <a:pt x="9522631" y="604266"/>
                    <a:pt x="9522631" y="557739"/>
                  </a:cubicBezTo>
                  <a:cubicBezTo>
                    <a:pt x="9522648" y="557739"/>
                    <a:pt x="9523273" y="557739"/>
                    <a:pt x="9548978" y="557739"/>
                  </a:cubicBezTo>
                  <a:cubicBezTo>
                    <a:pt x="9548978" y="557727"/>
                    <a:pt x="9548978" y="557217"/>
                    <a:pt x="9548978" y="536121"/>
                  </a:cubicBezTo>
                  <a:cubicBezTo>
                    <a:pt x="9548997" y="536121"/>
                    <a:pt x="9549786" y="536121"/>
                    <a:pt x="9583432" y="536121"/>
                  </a:cubicBezTo>
                  <a:cubicBezTo>
                    <a:pt x="9583432" y="536129"/>
                    <a:pt x="9583432" y="536259"/>
                    <a:pt x="9583432" y="538553"/>
                  </a:cubicBezTo>
                  <a:lnTo>
                    <a:pt x="9583432" y="555577"/>
                  </a:lnTo>
                  <a:cubicBezTo>
                    <a:pt x="9583441" y="555577"/>
                    <a:pt x="9583572" y="555577"/>
                    <a:pt x="9585712" y="555577"/>
                  </a:cubicBezTo>
                  <a:lnTo>
                    <a:pt x="9601672" y="555577"/>
                  </a:lnTo>
                  <a:cubicBezTo>
                    <a:pt x="9601672" y="555595"/>
                    <a:pt x="9601672" y="556489"/>
                    <a:pt x="9601672" y="603136"/>
                  </a:cubicBezTo>
                  <a:cubicBezTo>
                    <a:pt x="9601678" y="603136"/>
                    <a:pt x="9601754" y="603136"/>
                    <a:pt x="9602685" y="603136"/>
                  </a:cubicBezTo>
                  <a:lnTo>
                    <a:pt x="9609779" y="603136"/>
                  </a:lnTo>
                  <a:lnTo>
                    <a:pt x="9623966" y="607460"/>
                  </a:lnTo>
                  <a:cubicBezTo>
                    <a:pt x="9623966" y="607470"/>
                    <a:pt x="9623966" y="608120"/>
                    <a:pt x="9623966" y="646372"/>
                  </a:cubicBezTo>
                  <a:cubicBezTo>
                    <a:pt x="9623972" y="646372"/>
                    <a:pt x="9624047" y="646372"/>
                    <a:pt x="9624979" y="646372"/>
                  </a:cubicBezTo>
                  <a:lnTo>
                    <a:pt x="9632072" y="646372"/>
                  </a:lnTo>
                  <a:cubicBezTo>
                    <a:pt x="9632072" y="646382"/>
                    <a:pt x="9632072" y="646488"/>
                    <a:pt x="9632072" y="647993"/>
                  </a:cubicBezTo>
                  <a:lnTo>
                    <a:pt x="9632072" y="659342"/>
                  </a:lnTo>
                  <a:cubicBezTo>
                    <a:pt x="9632080" y="659342"/>
                    <a:pt x="9632204" y="659342"/>
                    <a:pt x="9634099" y="659342"/>
                  </a:cubicBezTo>
                  <a:lnTo>
                    <a:pt x="9648286" y="659342"/>
                  </a:lnTo>
                  <a:lnTo>
                    <a:pt x="9654366" y="665828"/>
                  </a:lnTo>
                  <a:cubicBezTo>
                    <a:pt x="9654366" y="665840"/>
                    <a:pt x="9654366" y="666326"/>
                    <a:pt x="9654366" y="687446"/>
                  </a:cubicBezTo>
                  <a:cubicBezTo>
                    <a:pt x="9654375" y="687446"/>
                    <a:pt x="9654506" y="687446"/>
                    <a:pt x="9656646" y="687446"/>
                  </a:cubicBezTo>
                  <a:lnTo>
                    <a:pt x="9672606" y="687446"/>
                  </a:lnTo>
                  <a:cubicBezTo>
                    <a:pt x="9672606" y="687453"/>
                    <a:pt x="9672606" y="687533"/>
                    <a:pt x="9672606" y="688526"/>
                  </a:cubicBezTo>
                  <a:lnTo>
                    <a:pt x="9672606" y="696093"/>
                  </a:lnTo>
                  <a:cubicBezTo>
                    <a:pt x="9672615" y="696093"/>
                    <a:pt x="9672714" y="696093"/>
                    <a:pt x="9673873" y="696093"/>
                  </a:cubicBezTo>
                  <a:lnTo>
                    <a:pt x="9682740" y="696093"/>
                  </a:lnTo>
                  <a:cubicBezTo>
                    <a:pt x="9682740" y="696102"/>
                    <a:pt x="9682740" y="696231"/>
                    <a:pt x="9682740" y="698254"/>
                  </a:cubicBezTo>
                  <a:lnTo>
                    <a:pt x="9682740" y="713387"/>
                  </a:lnTo>
                  <a:cubicBezTo>
                    <a:pt x="9686793" y="713387"/>
                    <a:pt x="9686793" y="713387"/>
                    <a:pt x="9686793" y="711495"/>
                  </a:cubicBezTo>
                  <a:lnTo>
                    <a:pt x="9686793" y="698254"/>
                  </a:lnTo>
                  <a:cubicBezTo>
                    <a:pt x="9686799" y="698254"/>
                    <a:pt x="9686877" y="698254"/>
                    <a:pt x="9687806" y="698254"/>
                  </a:cubicBezTo>
                  <a:lnTo>
                    <a:pt x="9694900" y="698254"/>
                  </a:lnTo>
                  <a:cubicBezTo>
                    <a:pt x="9694900" y="698265"/>
                    <a:pt x="9694900" y="698384"/>
                    <a:pt x="9694900" y="699876"/>
                  </a:cubicBezTo>
                  <a:lnTo>
                    <a:pt x="9694900" y="711225"/>
                  </a:lnTo>
                  <a:cubicBezTo>
                    <a:pt x="9694909" y="711225"/>
                    <a:pt x="9694982" y="711225"/>
                    <a:pt x="9695660" y="711225"/>
                  </a:cubicBezTo>
                  <a:lnTo>
                    <a:pt x="9700980" y="711225"/>
                  </a:lnTo>
                  <a:cubicBezTo>
                    <a:pt x="9700980" y="706902"/>
                    <a:pt x="9700980" y="706902"/>
                    <a:pt x="9749620" y="706902"/>
                  </a:cubicBezTo>
                  <a:cubicBezTo>
                    <a:pt x="9749620" y="706911"/>
                    <a:pt x="9749620" y="707012"/>
                    <a:pt x="9749620" y="708253"/>
                  </a:cubicBezTo>
                  <a:lnTo>
                    <a:pt x="9749620" y="717710"/>
                  </a:lnTo>
                  <a:cubicBezTo>
                    <a:pt x="9749628" y="717710"/>
                    <a:pt x="9749703" y="717710"/>
                    <a:pt x="9750380" y="717710"/>
                  </a:cubicBezTo>
                  <a:lnTo>
                    <a:pt x="9755702" y="717710"/>
                  </a:lnTo>
                  <a:cubicBezTo>
                    <a:pt x="9755702" y="717719"/>
                    <a:pt x="9755702" y="717841"/>
                    <a:pt x="9755702" y="719872"/>
                  </a:cubicBezTo>
                  <a:lnTo>
                    <a:pt x="9755702" y="735005"/>
                  </a:lnTo>
                  <a:cubicBezTo>
                    <a:pt x="9755710" y="735001"/>
                    <a:pt x="9755826" y="734923"/>
                    <a:pt x="9757728" y="733654"/>
                  </a:cubicBezTo>
                  <a:lnTo>
                    <a:pt x="9771914" y="724196"/>
                  </a:lnTo>
                  <a:cubicBezTo>
                    <a:pt x="9771916" y="724177"/>
                    <a:pt x="9772048" y="723302"/>
                    <a:pt x="9777994" y="683122"/>
                  </a:cubicBezTo>
                  <a:cubicBezTo>
                    <a:pt x="9778004" y="683120"/>
                    <a:pt x="9778072" y="683094"/>
                    <a:pt x="9778754" y="682852"/>
                  </a:cubicBezTo>
                  <a:lnTo>
                    <a:pt x="9784074" y="680960"/>
                  </a:lnTo>
                  <a:cubicBezTo>
                    <a:pt x="9784074" y="680944"/>
                    <a:pt x="9784108" y="679883"/>
                    <a:pt x="9786102" y="611783"/>
                  </a:cubicBezTo>
                  <a:cubicBezTo>
                    <a:pt x="9786102" y="611801"/>
                    <a:pt x="9786134" y="612892"/>
                    <a:pt x="9788128" y="680960"/>
                  </a:cubicBezTo>
                  <a:cubicBezTo>
                    <a:pt x="9788138" y="680963"/>
                    <a:pt x="9788208" y="680988"/>
                    <a:pt x="9788888" y="681230"/>
                  </a:cubicBezTo>
                  <a:lnTo>
                    <a:pt x="9794208" y="683122"/>
                  </a:lnTo>
                  <a:cubicBezTo>
                    <a:pt x="9794208" y="683102"/>
                    <a:pt x="9794208" y="681769"/>
                    <a:pt x="9794208" y="596651"/>
                  </a:cubicBezTo>
                  <a:cubicBezTo>
                    <a:pt x="9798262" y="596651"/>
                    <a:pt x="9798262" y="596651"/>
                    <a:pt x="9798262" y="564224"/>
                  </a:cubicBezTo>
                  <a:cubicBezTo>
                    <a:pt x="9798274" y="564224"/>
                    <a:pt x="9798960" y="564224"/>
                    <a:pt x="9836768" y="564224"/>
                  </a:cubicBezTo>
                  <a:cubicBezTo>
                    <a:pt x="9836768" y="564241"/>
                    <a:pt x="9836768" y="564959"/>
                    <a:pt x="9836768" y="596651"/>
                  </a:cubicBezTo>
                  <a:cubicBezTo>
                    <a:pt x="9836778" y="596651"/>
                    <a:pt x="9836850" y="596651"/>
                    <a:pt x="9837528" y="596651"/>
                  </a:cubicBezTo>
                  <a:lnTo>
                    <a:pt x="9842848" y="596651"/>
                  </a:lnTo>
                  <a:cubicBezTo>
                    <a:pt x="9842848" y="596630"/>
                    <a:pt x="9842848" y="595324"/>
                    <a:pt x="9842848" y="514503"/>
                  </a:cubicBezTo>
                  <a:cubicBezTo>
                    <a:pt x="9842854" y="514503"/>
                    <a:pt x="9842954" y="514503"/>
                    <a:pt x="9844622" y="514503"/>
                  </a:cubicBezTo>
                  <a:lnTo>
                    <a:pt x="9857036" y="514503"/>
                  </a:lnTo>
                  <a:cubicBezTo>
                    <a:pt x="9857036" y="514496"/>
                    <a:pt x="9857036" y="514385"/>
                    <a:pt x="9857036" y="512612"/>
                  </a:cubicBezTo>
                  <a:lnTo>
                    <a:pt x="9857036" y="499371"/>
                  </a:lnTo>
                  <a:cubicBezTo>
                    <a:pt x="9857046" y="499371"/>
                    <a:pt x="9857544" y="499371"/>
                    <a:pt x="9879330" y="499371"/>
                  </a:cubicBezTo>
                  <a:cubicBezTo>
                    <a:pt x="9879330" y="499364"/>
                    <a:pt x="9879330" y="499283"/>
                    <a:pt x="9879330" y="498290"/>
                  </a:cubicBezTo>
                  <a:lnTo>
                    <a:pt x="9879330" y="490724"/>
                  </a:lnTo>
                  <a:cubicBezTo>
                    <a:pt x="9879336" y="490724"/>
                    <a:pt x="9879446" y="490724"/>
                    <a:pt x="9881102" y="490724"/>
                  </a:cubicBezTo>
                  <a:lnTo>
                    <a:pt x="9893516" y="490724"/>
                  </a:lnTo>
                  <a:cubicBezTo>
                    <a:pt x="9893516" y="490732"/>
                    <a:pt x="9893516" y="490811"/>
                    <a:pt x="9893516" y="491805"/>
                  </a:cubicBezTo>
                  <a:lnTo>
                    <a:pt x="9893516" y="499371"/>
                  </a:lnTo>
                  <a:cubicBezTo>
                    <a:pt x="9893526" y="499371"/>
                    <a:pt x="9893598" y="499371"/>
                    <a:pt x="9894276" y="499371"/>
                  </a:cubicBezTo>
                  <a:lnTo>
                    <a:pt x="9899596" y="499371"/>
                  </a:lnTo>
                  <a:lnTo>
                    <a:pt x="9909730" y="495047"/>
                  </a:lnTo>
                  <a:lnTo>
                    <a:pt x="9913782" y="498290"/>
                  </a:lnTo>
                  <a:lnTo>
                    <a:pt x="9913782" y="490724"/>
                  </a:lnTo>
                  <a:cubicBezTo>
                    <a:pt x="9913792" y="490724"/>
                    <a:pt x="9913928" y="490724"/>
                    <a:pt x="9916062" y="490724"/>
                  </a:cubicBezTo>
                  <a:lnTo>
                    <a:pt x="9932024" y="490724"/>
                  </a:lnTo>
                  <a:cubicBezTo>
                    <a:pt x="9932024" y="490732"/>
                    <a:pt x="9932024" y="490811"/>
                    <a:pt x="9932024" y="491805"/>
                  </a:cubicBezTo>
                  <a:lnTo>
                    <a:pt x="9932024" y="499371"/>
                  </a:lnTo>
                  <a:cubicBezTo>
                    <a:pt x="9932042" y="499371"/>
                    <a:pt x="9932778" y="499371"/>
                    <a:pt x="9962424" y="499371"/>
                  </a:cubicBezTo>
                  <a:cubicBezTo>
                    <a:pt x="9962424" y="499381"/>
                    <a:pt x="9962424" y="499490"/>
                    <a:pt x="9962424" y="500992"/>
                  </a:cubicBezTo>
                  <a:lnTo>
                    <a:pt x="9962424" y="512342"/>
                  </a:lnTo>
                  <a:cubicBezTo>
                    <a:pt x="9962440" y="512342"/>
                    <a:pt x="9963080" y="512342"/>
                    <a:pt x="9988770" y="512342"/>
                  </a:cubicBezTo>
                  <a:cubicBezTo>
                    <a:pt x="9988770" y="512358"/>
                    <a:pt x="9988770" y="513038"/>
                    <a:pt x="9988770" y="542606"/>
                  </a:cubicBezTo>
                  <a:cubicBezTo>
                    <a:pt x="9988780" y="542606"/>
                    <a:pt x="9988852" y="542606"/>
                    <a:pt x="9989530" y="542606"/>
                  </a:cubicBezTo>
                  <a:lnTo>
                    <a:pt x="9994850" y="542606"/>
                  </a:lnTo>
                  <a:cubicBezTo>
                    <a:pt x="9994850" y="542613"/>
                    <a:pt x="9994850" y="542699"/>
                    <a:pt x="9994850" y="543687"/>
                  </a:cubicBezTo>
                  <a:lnTo>
                    <a:pt x="9994850" y="551254"/>
                  </a:lnTo>
                  <a:cubicBezTo>
                    <a:pt x="9998904" y="551254"/>
                    <a:pt x="9998904" y="551254"/>
                    <a:pt x="9998904" y="581518"/>
                  </a:cubicBezTo>
                  <a:cubicBezTo>
                    <a:pt x="9998914" y="581518"/>
                    <a:pt x="9998988" y="581518"/>
                    <a:pt x="9999664" y="581518"/>
                  </a:cubicBezTo>
                  <a:lnTo>
                    <a:pt x="10004984" y="581518"/>
                  </a:lnTo>
                  <a:cubicBezTo>
                    <a:pt x="10004984" y="581527"/>
                    <a:pt x="10004984" y="581594"/>
                    <a:pt x="10004984" y="582329"/>
                  </a:cubicBezTo>
                  <a:lnTo>
                    <a:pt x="10004984" y="588004"/>
                  </a:lnTo>
                  <a:cubicBezTo>
                    <a:pt x="10004990" y="588004"/>
                    <a:pt x="10005068" y="588004"/>
                    <a:pt x="10005998" y="588004"/>
                  </a:cubicBezTo>
                  <a:lnTo>
                    <a:pt x="10013090" y="588004"/>
                  </a:lnTo>
                  <a:cubicBezTo>
                    <a:pt x="10013090" y="588021"/>
                    <a:pt x="10013090" y="588734"/>
                    <a:pt x="10013090" y="618269"/>
                  </a:cubicBezTo>
                  <a:cubicBezTo>
                    <a:pt x="10013098" y="618269"/>
                    <a:pt x="10013218" y="618269"/>
                    <a:pt x="10015118" y="618269"/>
                  </a:cubicBezTo>
                  <a:lnTo>
                    <a:pt x="10029304" y="618269"/>
                  </a:lnTo>
                  <a:cubicBezTo>
                    <a:pt x="10029304" y="618285"/>
                    <a:pt x="10029304" y="618865"/>
                    <a:pt x="10029304" y="642048"/>
                  </a:cubicBezTo>
                  <a:cubicBezTo>
                    <a:pt x="10031332" y="642048"/>
                    <a:pt x="10031332" y="642048"/>
                    <a:pt x="10031332" y="643669"/>
                  </a:cubicBezTo>
                  <a:lnTo>
                    <a:pt x="10031332" y="655019"/>
                  </a:lnTo>
                  <a:cubicBezTo>
                    <a:pt x="10031340" y="655019"/>
                    <a:pt x="10031410" y="655019"/>
                    <a:pt x="10032092" y="655019"/>
                  </a:cubicBezTo>
                  <a:lnTo>
                    <a:pt x="10037412" y="655019"/>
                  </a:lnTo>
                  <a:cubicBezTo>
                    <a:pt x="10037412" y="655033"/>
                    <a:pt x="10037412" y="655596"/>
                    <a:pt x="10037412" y="678798"/>
                  </a:cubicBezTo>
                  <a:cubicBezTo>
                    <a:pt x="10037420" y="678798"/>
                    <a:pt x="10037518" y="678798"/>
                    <a:pt x="10038678" y="678798"/>
                  </a:cubicBezTo>
                  <a:lnTo>
                    <a:pt x="10047544" y="678798"/>
                  </a:lnTo>
                  <a:cubicBezTo>
                    <a:pt x="10049572" y="680960"/>
                    <a:pt x="10049572" y="680960"/>
                    <a:pt x="10049572" y="682852"/>
                  </a:cubicBezTo>
                  <a:lnTo>
                    <a:pt x="10049572" y="696093"/>
                  </a:lnTo>
                  <a:cubicBezTo>
                    <a:pt x="10049576" y="696086"/>
                    <a:pt x="10049664" y="695979"/>
                    <a:pt x="10051092" y="694201"/>
                  </a:cubicBezTo>
                  <a:lnTo>
                    <a:pt x="10061732" y="680960"/>
                  </a:lnTo>
                  <a:cubicBezTo>
                    <a:pt x="10061746" y="680960"/>
                    <a:pt x="10062386" y="680960"/>
                    <a:pt x="10090106" y="680960"/>
                  </a:cubicBezTo>
                  <a:cubicBezTo>
                    <a:pt x="10090106" y="680985"/>
                    <a:pt x="10090106" y="682386"/>
                    <a:pt x="10090106" y="767431"/>
                  </a:cubicBezTo>
                  <a:cubicBezTo>
                    <a:pt x="10090114" y="767431"/>
                    <a:pt x="10090190" y="767431"/>
                    <a:pt x="10090866" y="767431"/>
                  </a:cubicBezTo>
                  <a:lnTo>
                    <a:pt x="10096186" y="767431"/>
                  </a:lnTo>
                  <a:cubicBezTo>
                    <a:pt x="10096190" y="767423"/>
                    <a:pt x="10096248" y="767323"/>
                    <a:pt x="10096946" y="766080"/>
                  </a:cubicBezTo>
                  <a:lnTo>
                    <a:pt x="10102266" y="756622"/>
                  </a:lnTo>
                  <a:cubicBezTo>
                    <a:pt x="10102266" y="756629"/>
                    <a:pt x="10102266" y="756728"/>
                    <a:pt x="10102266" y="758514"/>
                  </a:cubicBezTo>
                  <a:lnTo>
                    <a:pt x="10102266" y="771755"/>
                  </a:lnTo>
                  <a:cubicBezTo>
                    <a:pt x="10106318" y="771755"/>
                    <a:pt x="10106318" y="771755"/>
                    <a:pt x="10106318" y="726358"/>
                  </a:cubicBezTo>
                  <a:cubicBezTo>
                    <a:pt x="10106328" y="726358"/>
                    <a:pt x="10106398" y="726358"/>
                    <a:pt x="10107078" y="726358"/>
                  </a:cubicBezTo>
                  <a:lnTo>
                    <a:pt x="10112398" y="726358"/>
                  </a:lnTo>
                  <a:cubicBezTo>
                    <a:pt x="10112398" y="726343"/>
                    <a:pt x="10112398" y="725343"/>
                    <a:pt x="10112398" y="661504"/>
                  </a:cubicBezTo>
                  <a:cubicBezTo>
                    <a:pt x="10112406" y="661504"/>
                    <a:pt x="10112486" y="661504"/>
                    <a:pt x="10113412" y="661504"/>
                  </a:cubicBezTo>
                  <a:lnTo>
                    <a:pt x="10120506" y="661504"/>
                  </a:lnTo>
                  <a:cubicBezTo>
                    <a:pt x="10120512" y="661483"/>
                    <a:pt x="10120776" y="660543"/>
                    <a:pt x="10132666" y="618269"/>
                  </a:cubicBezTo>
                  <a:cubicBezTo>
                    <a:pt x="10132674" y="618269"/>
                    <a:pt x="10132772" y="618269"/>
                    <a:pt x="10133932" y="618269"/>
                  </a:cubicBezTo>
                  <a:lnTo>
                    <a:pt x="10142800" y="618269"/>
                  </a:lnTo>
                  <a:cubicBezTo>
                    <a:pt x="10142804" y="618292"/>
                    <a:pt x="10143030" y="619258"/>
                    <a:pt x="10152932" y="661504"/>
                  </a:cubicBezTo>
                  <a:cubicBezTo>
                    <a:pt x="10152938" y="661504"/>
                    <a:pt x="10153012" y="661504"/>
                    <a:pt x="10153946" y="661504"/>
                  </a:cubicBezTo>
                  <a:lnTo>
                    <a:pt x="10161040" y="661504"/>
                  </a:lnTo>
                  <a:cubicBezTo>
                    <a:pt x="10161040" y="661515"/>
                    <a:pt x="10161040" y="662182"/>
                    <a:pt x="10161040" y="700416"/>
                  </a:cubicBezTo>
                  <a:cubicBezTo>
                    <a:pt x="10161046" y="700416"/>
                    <a:pt x="10161146" y="700416"/>
                    <a:pt x="10162812" y="700416"/>
                  </a:cubicBezTo>
                  <a:lnTo>
                    <a:pt x="10175226" y="700416"/>
                  </a:lnTo>
                  <a:cubicBezTo>
                    <a:pt x="10175226" y="700424"/>
                    <a:pt x="10175226" y="700546"/>
                    <a:pt x="10175226" y="702578"/>
                  </a:cubicBezTo>
                  <a:lnTo>
                    <a:pt x="10175226" y="717710"/>
                  </a:lnTo>
                  <a:cubicBezTo>
                    <a:pt x="10179280" y="717710"/>
                    <a:pt x="10179280" y="717710"/>
                    <a:pt x="10179280" y="715549"/>
                  </a:cubicBezTo>
                  <a:lnTo>
                    <a:pt x="10179280" y="700416"/>
                  </a:lnTo>
                  <a:cubicBezTo>
                    <a:pt x="10179290" y="700416"/>
                    <a:pt x="10179402" y="700416"/>
                    <a:pt x="10180800" y="700416"/>
                  </a:cubicBezTo>
                  <a:lnTo>
                    <a:pt x="10191440" y="700416"/>
                  </a:lnTo>
                  <a:cubicBezTo>
                    <a:pt x="10191440" y="700426"/>
                    <a:pt x="10191440" y="700543"/>
                    <a:pt x="10191440" y="702037"/>
                  </a:cubicBezTo>
                  <a:lnTo>
                    <a:pt x="10191440" y="713387"/>
                  </a:lnTo>
                  <a:cubicBezTo>
                    <a:pt x="10191456" y="713387"/>
                    <a:pt x="10192164" y="713387"/>
                    <a:pt x="10221840" y="713387"/>
                  </a:cubicBezTo>
                  <a:cubicBezTo>
                    <a:pt x="10221840" y="713370"/>
                    <a:pt x="10221840" y="712599"/>
                    <a:pt x="10221840" y="676637"/>
                  </a:cubicBezTo>
                  <a:cubicBezTo>
                    <a:pt x="10221848" y="676637"/>
                    <a:pt x="10221942" y="676637"/>
                    <a:pt x="10223106" y="676637"/>
                  </a:cubicBezTo>
                  <a:lnTo>
                    <a:pt x="10231974" y="676637"/>
                  </a:lnTo>
                  <a:cubicBezTo>
                    <a:pt x="10231974" y="676648"/>
                    <a:pt x="10231974" y="677142"/>
                    <a:pt x="10231974" y="698254"/>
                  </a:cubicBezTo>
                  <a:cubicBezTo>
                    <a:pt x="10234000" y="698254"/>
                    <a:pt x="10234000" y="698254"/>
                    <a:pt x="10234000" y="665828"/>
                  </a:cubicBezTo>
                  <a:cubicBezTo>
                    <a:pt x="10234014" y="665828"/>
                    <a:pt x="10234556" y="665828"/>
                    <a:pt x="10256294" y="665828"/>
                  </a:cubicBezTo>
                  <a:cubicBezTo>
                    <a:pt x="10256294" y="665818"/>
                    <a:pt x="10256294" y="665698"/>
                    <a:pt x="10256294" y="664206"/>
                  </a:cubicBezTo>
                  <a:lnTo>
                    <a:pt x="10256294" y="652857"/>
                  </a:lnTo>
                  <a:cubicBezTo>
                    <a:pt x="10256302" y="652857"/>
                    <a:pt x="10256376" y="652857"/>
                    <a:pt x="10257054" y="652857"/>
                  </a:cubicBezTo>
                  <a:lnTo>
                    <a:pt x="10262374" y="652857"/>
                  </a:lnTo>
                  <a:cubicBezTo>
                    <a:pt x="10262374" y="652851"/>
                    <a:pt x="10262374" y="652738"/>
                    <a:pt x="10262374" y="650966"/>
                  </a:cubicBezTo>
                  <a:lnTo>
                    <a:pt x="10262374" y="637725"/>
                  </a:lnTo>
                  <a:lnTo>
                    <a:pt x="10266428" y="644210"/>
                  </a:lnTo>
                  <a:cubicBezTo>
                    <a:pt x="10266436" y="644210"/>
                    <a:pt x="10266564" y="644210"/>
                    <a:pt x="10268708" y="644210"/>
                  </a:cubicBezTo>
                  <a:lnTo>
                    <a:pt x="10284668" y="644210"/>
                  </a:lnTo>
                  <a:cubicBezTo>
                    <a:pt x="10284668" y="644202"/>
                    <a:pt x="10284668" y="644134"/>
                    <a:pt x="10284668" y="643399"/>
                  </a:cubicBezTo>
                  <a:lnTo>
                    <a:pt x="10284668" y="637725"/>
                  </a:lnTo>
                  <a:cubicBezTo>
                    <a:pt x="10284676" y="637725"/>
                    <a:pt x="10284750" y="637725"/>
                    <a:pt x="10285428" y="637725"/>
                  </a:cubicBezTo>
                  <a:lnTo>
                    <a:pt x="10290748" y="637725"/>
                  </a:lnTo>
                  <a:cubicBezTo>
                    <a:pt x="10290748" y="637734"/>
                    <a:pt x="10290748" y="637834"/>
                    <a:pt x="10290748" y="639076"/>
                  </a:cubicBezTo>
                  <a:lnTo>
                    <a:pt x="10290748" y="648534"/>
                  </a:lnTo>
                  <a:cubicBezTo>
                    <a:pt x="10290762" y="648534"/>
                    <a:pt x="10291496" y="648534"/>
                    <a:pt x="10329254" y="648534"/>
                  </a:cubicBezTo>
                  <a:cubicBezTo>
                    <a:pt x="10329254" y="648552"/>
                    <a:pt x="10329254" y="650062"/>
                    <a:pt x="10329254" y="786887"/>
                  </a:cubicBezTo>
                  <a:cubicBezTo>
                    <a:pt x="10329264" y="786887"/>
                    <a:pt x="10329380" y="786887"/>
                    <a:pt x="10330774" y="786887"/>
                  </a:cubicBezTo>
                  <a:lnTo>
                    <a:pt x="10341414" y="786887"/>
                  </a:lnTo>
                  <a:cubicBezTo>
                    <a:pt x="10341414" y="782564"/>
                    <a:pt x="10341414" y="778240"/>
                    <a:pt x="10341414" y="773917"/>
                  </a:cubicBezTo>
                  <a:cubicBezTo>
                    <a:pt x="10343442" y="773917"/>
                    <a:pt x="10343442" y="773917"/>
                    <a:pt x="10345468" y="773917"/>
                  </a:cubicBezTo>
                  <a:cubicBezTo>
                    <a:pt x="10345468" y="778240"/>
                    <a:pt x="10345468" y="782564"/>
                    <a:pt x="10345468" y="786887"/>
                  </a:cubicBezTo>
                  <a:cubicBezTo>
                    <a:pt x="10355602" y="786887"/>
                    <a:pt x="10365736" y="786887"/>
                    <a:pt x="10375868" y="786887"/>
                  </a:cubicBezTo>
                  <a:cubicBezTo>
                    <a:pt x="10375868" y="776078"/>
                    <a:pt x="10375868" y="767431"/>
                    <a:pt x="10375868" y="756622"/>
                  </a:cubicBezTo>
                  <a:cubicBezTo>
                    <a:pt x="10379922" y="756622"/>
                    <a:pt x="10383976" y="756622"/>
                    <a:pt x="10388028" y="756622"/>
                  </a:cubicBezTo>
                  <a:lnTo>
                    <a:pt x="10400188" y="754461"/>
                  </a:lnTo>
                  <a:cubicBezTo>
                    <a:pt x="10402216" y="754461"/>
                    <a:pt x="10402216" y="756622"/>
                    <a:pt x="10404242" y="756622"/>
                  </a:cubicBezTo>
                  <a:lnTo>
                    <a:pt x="10414376" y="756622"/>
                  </a:lnTo>
                  <a:cubicBezTo>
                    <a:pt x="10414376" y="767431"/>
                    <a:pt x="10414376" y="778240"/>
                    <a:pt x="10414376" y="786887"/>
                  </a:cubicBezTo>
                  <a:cubicBezTo>
                    <a:pt x="10416402" y="786887"/>
                    <a:pt x="10418430" y="786887"/>
                    <a:pt x="10422482" y="786887"/>
                  </a:cubicBezTo>
                  <a:cubicBezTo>
                    <a:pt x="10422482" y="793373"/>
                    <a:pt x="10422482" y="799858"/>
                    <a:pt x="10422482" y="804182"/>
                  </a:cubicBezTo>
                  <a:lnTo>
                    <a:pt x="10431818" y="805087"/>
                  </a:lnTo>
                  <a:lnTo>
                    <a:pt x="10444776" y="805087"/>
                  </a:lnTo>
                  <a:cubicBezTo>
                    <a:pt x="10444776" y="799278"/>
                    <a:pt x="10444776" y="795106"/>
                    <a:pt x="10444776" y="789049"/>
                  </a:cubicBezTo>
                  <a:lnTo>
                    <a:pt x="10512732" y="789049"/>
                  </a:lnTo>
                  <a:lnTo>
                    <a:pt x="10512732" y="703796"/>
                  </a:lnTo>
                  <a:lnTo>
                    <a:pt x="10584740" y="703796"/>
                  </a:lnTo>
                  <a:lnTo>
                    <a:pt x="10584740" y="782564"/>
                  </a:lnTo>
                  <a:cubicBezTo>
                    <a:pt x="10585376" y="782564"/>
                    <a:pt x="10586010" y="782564"/>
                    <a:pt x="10586644" y="782564"/>
                  </a:cubicBezTo>
                  <a:lnTo>
                    <a:pt x="10587886" y="805087"/>
                  </a:lnTo>
                  <a:lnTo>
                    <a:pt x="10597562" y="805087"/>
                  </a:lnTo>
                  <a:cubicBezTo>
                    <a:pt x="10598098" y="797873"/>
                    <a:pt x="10598804" y="790219"/>
                    <a:pt x="10598804" y="782564"/>
                  </a:cubicBezTo>
                  <a:cubicBezTo>
                    <a:pt x="10600832" y="782564"/>
                    <a:pt x="10602858" y="782564"/>
                    <a:pt x="10604884" y="782564"/>
                  </a:cubicBezTo>
                  <a:lnTo>
                    <a:pt x="10606126" y="805087"/>
                  </a:lnTo>
                  <a:lnTo>
                    <a:pt x="10656748" y="805087"/>
                  </a:lnTo>
                  <a:lnTo>
                    <a:pt x="10656748" y="642059"/>
                  </a:lnTo>
                  <a:lnTo>
                    <a:pt x="10854076" y="642059"/>
                  </a:lnTo>
                  <a:lnTo>
                    <a:pt x="10854076" y="805087"/>
                  </a:lnTo>
                  <a:lnTo>
                    <a:pt x="10872772" y="805087"/>
                  </a:lnTo>
                  <a:lnTo>
                    <a:pt x="10872772" y="722394"/>
                  </a:lnTo>
                  <a:lnTo>
                    <a:pt x="10967892" y="722394"/>
                  </a:lnTo>
                  <a:cubicBezTo>
                    <a:pt x="10971967" y="616373"/>
                    <a:pt x="10975346" y="510899"/>
                    <a:pt x="10979823" y="404253"/>
                  </a:cubicBezTo>
                  <a:cubicBezTo>
                    <a:pt x="10969690" y="404253"/>
                    <a:pt x="10945370" y="391282"/>
                    <a:pt x="10967663" y="382635"/>
                  </a:cubicBezTo>
                  <a:cubicBezTo>
                    <a:pt x="10965635" y="380473"/>
                    <a:pt x="10963610" y="378311"/>
                    <a:pt x="10961583" y="378311"/>
                  </a:cubicBezTo>
                  <a:cubicBezTo>
                    <a:pt x="10961583" y="365341"/>
                    <a:pt x="10959555" y="363179"/>
                    <a:pt x="10969690" y="354532"/>
                  </a:cubicBezTo>
                  <a:cubicBezTo>
                    <a:pt x="10969690" y="350208"/>
                    <a:pt x="10969690" y="343723"/>
                    <a:pt x="10969690" y="337238"/>
                  </a:cubicBezTo>
                  <a:cubicBezTo>
                    <a:pt x="10973743" y="337238"/>
                    <a:pt x="10977796" y="337238"/>
                    <a:pt x="10983876" y="337238"/>
                  </a:cubicBezTo>
                  <a:cubicBezTo>
                    <a:pt x="10983876" y="328590"/>
                    <a:pt x="10983876" y="322105"/>
                    <a:pt x="10983876" y="315620"/>
                  </a:cubicBezTo>
                  <a:cubicBezTo>
                    <a:pt x="10983876" y="313458"/>
                    <a:pt x="10985903" y="313458"/>
                    <a:pt x="10985903" y="311296"/>
                  </a:cubicBezTo>
                  <a:cubicBezTo>
                    <a:pt x="10985903" y="285355"/>
                    <a:pt x="10985903" y="259414"/>
                    <a:pt x="10985903" y="233472"/>
                  </a:cubicBezTo>
                  <a:cubicBezTo>
                    <a:pt x="10985903" y="231310"/>
                    <a:pt x="10983876" y="229149"/>
                    <a:pt x="10983876" y="226987"/>
                  </a:cubicBezTo>
                  <a:cubicBezTo>
                    <a:pt x="10985903" y="224825"/>
                    <a:pt x="10987930" y="222663"/>
                    <a:pt x="10989956" y="220501"/>
                  </a:cubicBezTo>
                  <a:cubicBezTo>
                    <a:pt x="10989956" y="201045"/>
                    <a:pt x="10989956" y="181589"/>
                    <a:pt x="10989956" y="162133"/>
                  </a:cubicBezTo>
                  <a:cubicBezTo>
                    <a:pt x="10989956" y="159972"/>
                    <a:pt x="10989956" y="159972"/>
                    <a:pt x="10991983" y="157810"/>
                  </a:cubicBezTo>
                  <a:cubicBezTo>
                    <a:pt x="10991983" y="140516"/>
                    <a:pt x="10991983" y="121060"/>
                    <a:pt x="10991983" y="101604"/>
                  </a:cubicBezTo>
                  <a:cubicBezTo>
                    <a:pt x="10994010" y="92957"/>
                    <a:pt x="10994010" y="88633"/>
                    <a:pt x="10994010" y="82148"/>
                  </a:cubicBezTo>
                  <a:cubicBezTo>
                    <a:pt x="10998063" y="88633"/>
                    <a:pt x="10998063" y="92957"/>
                    <a:pt x="10998063" y="99442"/>
                  </a:cubicBezTo>
                  <a:cubicBezTo>
                    <a:pt x="11000090" y="121060"/>
                    <a:pt x="11000090" y="140516"/>
                    <a:pt x="11000090" y="157810"/>
                  </a:cubicBezTo>
                  <a:cubicBezTo>
                    <a:pt x="11002116" y="181589"/>
                    <a:pt x="11002116" y="201045"/>
                    <a:pt x="11002116" y="220501"/>
                  </a:cubicBezTo>
                  <a:cubicBezTo>
                    <a:pt x="11004143" y="222663"/>
                    <a:pt x="11006170" y="224825"/>
                    <a:pt x="11008196" y="226987"/>
                  </a:cubicBezTo>
                  <a:cubicBezTo>
                    <a:pt x="11008196" y="229149"/>
                    <a:pt x="11006170" y="231310"/>
                    <a:pt x="11006170" y="233472"/>
                  </a:cubicBezTo>
                  <a:cubicBezTo>
                    <a:pt x="11006170" y="259414"/>
                    <a:pt x="11006170" y="285355"/>
                    <a:pt x="11006170" y="311296"/>
                  </a:cubicBezTo>
                  <a:cubicBezTo>
                    <a:pt x="11006170" y="313458"/>
                    <a:pt x="11008196" y="313458"/>
                    <a:pt x="11008196" y="315620"/>
                  </a:cubicBezTo>
                  <a:cubicBezTo>
                    <a:pt x="11008196" y="322105"/>
                    <a:pt x="11008196" y="328590"/>
                    <a:pt x="11008196" y="337238"/>
                  </a:cubicBezTo>
                  <a:cubicBezTo>
                    <a:pt x="11012250" y="337238"/>
                    <a:pt x="11018330" y="337238"/>
                    <a:pt x="11022383" y="337238"/>
                  </a:cubicBezTo>
                  <a:cubicBezTo>
                    <a:pt x="11022383" y="343723"/>
                    <a:pt x="11022383" y="350208"/>
                    <a:pt x="11022383" y="354532"/>
                  </a:cubicBezTo>
                  <a:cubicBezTo>
                    <a:pt x="11030491" y="363179"/>
                    <a:pt x="11030491" y="363179"/>
                    <a:pt x="11030491" y="378311"/>
                  </a:cubicBezTo>
                  <a:cubicBezTo>
                    <a:pt x="11028463" y="378311"/>
                    <a:pt x="11026436" y="380473"/>
                    <a:pt x="11024411" y="382635"/>
                  </a:cubicBezTo>
                  <a:cubicBezTo>
                    <a:pt x="11044676" y="393444"/>
                    <a:pt x="11020356" y="402091"/>
                    <a:pt x="11012250" y="404253"/>
                  </a:cubicBezTo>
                  <a:cubicBezTo>
                    <a:pt x="11014276" y="488562"/>
                    <a:pt x="11018330" y="572871"/>
                    <a:pt x="11020356" y="657181"/>
                  </a:cubicBezTo>
                  <a:cubicBezTo>
                    <a:pt x="11042651" y="657181"/>
                    <a:pt x="11064943" y="657181"/>
                    <a:pt x="11085211" y="657181"/>
                  </a:cubicBezTo>
                  <a:cubicBezTo>
                    <a:pt x="11085211" y="683122"/>
                    <a:pt x="11085211" y="709063"/>
                    <a:pt x="11085211" y="732843"/>
                  </a:cubicBezTo>
                  <a:cubicBezTo>
                    <a:pt x="11089264" y="732843"/>
                    <a:pt x="11091291" y="732843"/>
                    <a:pt x="11093318" y="732843"/>
                  </a:cubicBezTo>
                  <a:cubicBezTo>
                    <a:pt x="11093318" y="730681"/>
                    <a:pt x="11095344" y="728519"/>
                    <a:pt x="11095344" y="726358"/>
                  </a:cubicBezTo>
                  <a:cubicBezTo>
                    <a:pt x="11097371" y="726358"/>
                    <a:pt x="11099398" y="726358"/>
                    <a:pt x="11101424" y="726358"/>
                  </a:cubicBezTo>
                  <a:cubicBezTo>
                    <a:pt x="11101424" y="728519"/>
                    <a:pt x="11101424" y="730681"/>
                    <a:pt x="11103452" y="735005"/>
                  </a:cubicBezTo>
                  <a:cubicBezTo>
                    <a:pt x="11107504" y="735005"/>
                    <a:pt x="11111558" y="735005"/>
                    <a:pt x="11115612" y="735005"/>
                  </a:cubicBezTo>
                  <a:cubicBezTo>
                    <a:pt x="11115612" y="732843"/>
                    <a:pt x="11115612" y="730681"/>
                    <a:pt x="11115612" y="728519"/>
                  </a:cubicBezTo>
                  <a:cubicBezTo>
                    <a:pt x="11123718" y="728519"/>
                    <a:pt x="11129798" y="728519"/>
                    <a:pt x="11137904" y="728519"/>
                  </a:cubicBezTo>
                  <a:cubicBezTo>
                    <a:pt x="11137904" y="730681"/>
                    <a:pt x="11137904" y="732843"/>
                    <a:pt x="11137904" y="735005"/>
                  </a:cubicBezTo>
                  <a:cubicBezTo>
                    <a:pt x="11143984" y="735005"/>
                    <a:pt x="11152092" y="735005"/>
                    <a:pt x="11158172" y="735005"/>
                  </a:cubicBezTo>
                  <a:cubicBezTo>
                    <a:pt x="11158172" y="750137"/>
                    <a:pt x="11158172" y="765270"/>
                    <a:pt x="11158172" y="780402"/>
                  </a:cubicBezTo>
                  <a:cubicBezTo>
                    <a:pt x="11162226" y="780402"/>
                    <a:pt x="11168306" y="780402"/>
                    <a:pt x="11172359" y="780402"/>
                  </a:cubicBezTo>
                  <a:cubicBezTo>
                    <a:pt x="11172359" y="776078"/>
                    <a:pt x="11172359" y="771755"/>
                    <a:pt x="11172359" y="767431"/>
                  </a:cubicBezTo>
                  <a:cubicBezTo>
                    <a:pt x="11178439" y="767431"/>
                    <a:pt x="11184519" y="767431"/>
                    <a:pt x="11188572" y="767431"/>
                  </a:cubicBezTo>
                  <a:cubicBezTo>
                    <a:pt x="11188572" y="706902"/>
                    <a:pt x="11188572" y="648534"/>
                    <a:pt x="11188572" y="588004"/>
                  </a:cubicBezTo>
                  <a:cubicBezTo>
                    <a:pt x="11190599" y="585842"/>
                    <a:pt x="11192626" y="583680"/>
                    <a:pt x="11194652" y="581518"/>
                  </a:cubicBezTo>
                  <a:cubicBezTo>
                    <a:pt x="11218972" y="581518"/>
                    <a:pt x="11243292" y="581518"/>
                    <a:pt x="11267614" y="581518"/>
                  </a:cubicBezTo>
                  <a:lnTo>
                    <a:pt x="11267614" y="590166"/>
                  </a:lnTo>
                  <a:lnTo>
                    <a:pt x="11277747" y="590166"/>
                  </a:lnTo>
                  <a:cubicBezTo>
                    <a:pt x="11277747" y="629078"/>
                    <a:pt x="11277747" y="667990"/>
                    <a:pt x="11277747" y="704740"/>
                  </a:cubicBezTo>
                  <a:cubicBezTo>
                    <a:pt x="11285854" y="704740"/>
                    <a:pt x="11291934" y="704740"/>
                    <a:pt x="11300040" y="704740"/>
                  </a:cubicBezTo>
                  <a:cubicBezTo>
                    <a:pt x="11300040" y="683122"/>
                    <a:pt x="11300040" y="661504"/>
                    <a:pt x="11300040" y="637725"/>
                  </a:cubicBezTo>
                  <a:cubicBezTo>
                    <a:pt x="11308147" y="637725"/>
                    <a:pt x="11318280" y="637725"/>
                    <a:pt x="11326388" y="637725"/>
                  </a:cubicBezTo>
                  <a:cubicBezTo>
                    <a:pt x="11328414" y="637725"/>
                    <a:pt x="11328414" y="635563"/>
                    <a:pt x="11330440" y="633401"/>
                  </a:cubicBezTo>
                  <a:lnTo>
                    <a:pt x="11338548" y="633401"/>
                  </a:lnTo>
                  <a:cubicBezTo>
                    <a:pt x="11340574" y="635563"/>
                    <a:pt x="11340574" y="637725"/>
                    <a:pt x="11342600" y="637725"/>
                  </a:cubicBezTo>
                  <a:cubicBezTo>
                    <a:pt x="11348680" y="637725"/>
                    <a:pt x="11356788" y="637725"/>
                    <a:pt x="11364895" y="637725"/>
                  </a:cubicBezTo>
                  <a:cubicBezTo>
                    <a:pt x="11364895" y="598813"/>
                    <a:pt x="11364895" y="559901"/>
                    <a:pt x="11364895" y="520989"/>
                  </a:cubicBezTo>
                  <a:cubicBezTo>
                    <a:pt x="11364908" y="520986"/>
                    <a:pt x="11365775" y="520822"/>
                    <a:pt x="11421642" y="510180"/>
                  </a:cubicBezTo>
                  <a:cubicBezTo>
                    <a:pt x="11421642" y="510187"/>
                    <a:pt x="11421642" y="510261"/>
                    <a:pt x="11421642" y="511261"/>
                  </a:cubicBezTo>
                  <a:lnTo>
                    <a:pt x="11421642" y="518827"/>
                  </a:lnTo>
                  <a:cubicBezTo>
                    <a:pt x="11421659" y="518827"/>
                    <a:pt x="11422303" y="518827"/>
                    <a:pt x="11447988" y="518827"/>
                  </a:cubicBezTo>
                  <a:cubicBezTo>
                    <a:pt x="11447988" y="518849"/>
                    <a:pt x="11447988" y="521220"/>
                    <a:pt x="11447988" y="773917"/>
                  </a:cubicBezTo>
                  <a:cubicBezTo>
                    <a:pt x="11454068" y="773917"/>
                    <a:pt x="11462175" y="773917"/>
                    <a:pt x="11470283" y="773917"/>
                  </a:cubicBezTo>
                  <a:cubicBezTo>
                    <a:pt x="11470283" y="771755"/>
                    <a:pt x="11470283" y="771755"/>
                    <a:pt x="11470283" y="769593"/>
                  </a:cubicBezTo>
                  <a:cubicBezTo>
                    <a:pt x="11474335" y="769593"/>
                    <a:pt x="11478388" y="769593"/>
                    <a:pt x="11482443" y="769593"/>
                  </a:cubicBezTo>
                  <a:cubicBezTo>
                    <a:pt x="11482443" y="771755"/>
                    <a:pt x="11482443" y="771755"/>
                    <a:pt x="11482443" y="773917"/>
                  </a:cubicBezTo>
                  <a:cubicBezTo>
                    <a:pt x="11490550" y="773917"/>
                    <a:pt x="11498655" y="773917"/>
                    <a:pt x="11506763" y="773917"/>
                  </a:cubicBezTo>
                  <a:cubicBezTo>
                    <a:pt x="11506763" y="769593"/>
                    <a:pt x="11506763" y="765270"/>
                    <a:pt x="11506763" y="760946"/>
                  </a:cubicBezTo>
                  <a:cubicBezTo>
                    <a:pt x="11516896" y="760946"/>
                    <a:pt x="11527030" y="760946"/>
                    <a:pt x="11535136" y="760946"/>
                  </a:cubicBezTo>
                  <a:cubicBezTo>
                    <a:pt x="11539190" y="756622"/>
                    <a:pt x="11543244" y="756622"/>
                    <a:pt x="11547296" y="756622"/>
                  </a:cubicBezTo>
                  <a:cubicBezTo>
                    <a:pt x="11553376" y="760946"/>
                    <a:pt x="11561484" y="760946"/>
                    <a:pt x="11567564" y="760946"/>
                  </a:cubicBezTo>
                  <a:cubicBezTo>
                    <a:pt x="11567564" y="754461"/>
                    <a:pt x="11567564" y="750137"/>
                    <a:pt x="11567564" y="743652"/>
                  </a:cubicBezTo>
                  <a:lnTo>
                    <a:pt x="11575671" y="743652"/>
                  </a:lnTo>
                  <a:cubicBezTo>
                    <a:pt x="11575671" y="739328"/>
                    <a:pt x="11575671" y="735005"/>
                    <a:pt x="11575671" y="730681"/>
                  </a:cubicBezTo>
                  <a:cubicBezTo>
                    <a:pt x="11593911" y="730681"/>
                    <a:pt x="11614178" y="730681"/>
                    <a:pt x="11632418" y="730681"/>
                  </a:cubicBezTo>
                  <a:cubicBezTo>
                    <a:pt x="11632418" y="719872"/>
                    <a:pt x="11632418" y="711225"/>
                    <a:pt x="11632418" y="700416"/>
                  </a:cubicBezTo>
                  <a:cubicBezTo>
                    <a:pt x="11638498" y="700416"/>
                    <a:pt x="11644578" y="700416"/>
                    <a:pt x="11650658" y="700416"/>
                  </a:cubicBezTo>
                  <a:cubicBezTo>
                    <a:pt x="11650658" y="698254"/>
                    <a:pt x="11650658" y="696093"/>
                    <a:pt x="11650658" y="693931"/>
                  </a:cubicBezTo>
                  <a:cubicBezTo>
                    <a:pt x="11654711" y="693931"/>
                    <a:pt x="11658764" y="693931"/>
                    <a:pt x="11662818" y="693931"/>
                  </a:cubicBezTo>
                  <a:cubicBezTo>
                    <a:pt x="11662818" y="696093"/>
                    <a:pt x="11662818" y="698254"/>
                    <a:pt x="11662818" y="700416"/>
                  </a:cubicBezTo>
                  <a:cubicBezTo>
                    <a:pt x="11668898" y="700416"/>
                    <a:pt x="11672951" y="700416"/>
                    <a:pt x="11679031" y="700416"/>
                  </a:cubicBezTo>
                  <a:cubicBezTo>
                    <a:pt x="11679031" y="715549"/>
                    <a:pt x="11679031" y="732843"/>
                    <a:pt x="11679031" y="750137"/>
                  </a:cubicBezTo>
                  <a:cubicBezTo>
                    <a:pt x="11689164" y="750137"/>
                    <a:pt x="11701326" y="750137"/>
                    <a:pt x="11711459" y="750137"/>
                  </a:cubicBezTo>
                  <a:cubicBezTo>
                    <a:pt x="11711459" y="741490"/>
                    <a:pt x="11711459" y="732843"/>
                    <a:pt x="11711459" y="724196"/>
                  </a:cubicBezTo>
                  <a:cubicBezTo>
                    <a:pt x="11723619" y="724196"/>
                    <a:pt x="11737806" y="724196"/>
                    <a:pt x="11749966" y="724196"/>
                  </a:cubicBezTo>
                  <a:cubicBezTo>
                    <a:pt x="11749966" y="713387"/>
                    <a:pt x="11749966" y="704740"/>
                    <a:pt x="11749966" y="693931"/>
                  </a:cubicBezTo>
                  <a:cubicBezTo>
                    <a:pt x="11766180" y="693931"/>
                    <a:pt x="11782392" y="693931"/>
                    <a:pt x="11798607" y="693931"/>
                  </a:cubicBezTo>
                  <a:cubicBezTo>
                    <a:pt x="11798607" y="693960"/>
                    <a:pt x="11798607" y="695735"/>
                    <a:pt x="11798607" y="805087"/>
                  </a:cubicBezTo>
                  <a:lnTo>
                    <a:pt x="11798607" y="818866"/>
                  </a:lnTo>
                  <a:lnTo>
                    <a:pt x="11864482" y="818866"/>
                  </a:lnTo>
                  <a:lnTo>
                    <a:pt x="11864482" y="924638"/>
                  </a:lnTo>
                  <a:lnTo>
                    <a:pt x="11864482" y="947885"/>
                  </a:lnTo>
                  <a:lnTo>
                    <a:pt x="11879442" y="947885"/>
                  </a:lnTo>
                  <a:cubicBezTo>
                    <a:pt x="11879442" y="947885"/>
                    <a:pt x="11879442" y="947885"/>
                    <a:pt x="11879442" y="946723"/>
                  </a:cubicBezTo>
                  <a:lnTo>
                    <a:pt x="11879442" y="938587"/>
                  </a:lnTo>
                  <a:cubicBezTo>
                    <a:pt x="11879442" y="938587"/>
                    <a:pt x="11879442" y="938587"/>
                    <a:pt x="11924022" y="938587"/>
                  </a:cubicBezTo>
                  <a:cubicBezTo>
                    <a:pt x="11924022" y="938587"/>
                    <a:pt x="11924022" y="938587"/>
                    <a:pt x="11924022" y="959508"/>
                  </a:cubicBezTo>
                  <a:cubicBezTo>
                    <a:pt x="11924022" y="959508"/>
                    <a:pt x="11924022" y="959508"/>
                    <a:pt x="11926250" y="960671"/>
                  </a:cubicBezTo>
                  <a:lnTo>
                    <a:pt x="11941854" y="968807"/>
                  </a:lnTo>
                  <a:cubicBezTo>
                    <a:pt x="11941854" y="968807"/>
                    <a:pt x="11941854" y="968807"/>
                    <a:pt x="11941854" y="999027"/>
                  </a:cubicBezTo>
                  <a:cubicBezTo>
                    <a:pt x="11941854" y="999027"/>
                    <a:pt x="11941854" y="999027"/>
                    <a:pt x="11943247" y="999609"/>
                  </a:cubicBezTo>
                  <a:lnTo>
                    <a:pt x="11952999" y="1003677"/>
                  </a:lnTo>
                  <a:cubicBezTo>
                    <a:pt x="11952999" y="1003677"/>
                    <a:pt x="11952999" y="1003677"/>
                    <a:pt x="11952999" y="1002515"/>
                  </a:cubicBezTo>
                  <a:lnTo>
                    <a:pt x="11952999" y="994378"/>
                  </a:lnTo>
                  <a:cubicBezTo>
                    <a:pt x="11952999" y="994378"/>
                    <a:pt x="11952999" y="994378"/>
                    <a:pt x="11954114" y="994378"/>
                  </a:cubicBezTo>
                  <a:lnTo>
                    <a:pt x="11961915" y="994378"/>
                  </a:lnTo>
                  <a:cubicBezTo>
                    <a:pt x="11961915" y="994378"/>
                    <a:pt x="11961915" y="994378"/>
                    <a:pt x="11961915" y="993506"/>
                  </a:cubicBezTo>
                  <a:lnTo>
                    <a:pt x="11961915" y="987404"/>
                  </a:lnTo>
                  <a:cubicBezTo>
                    <a:pt x="11961915" y="987404"/>
                    <a:pt x="11961915" y="987404"/>
                    <a:pt x="11960800" y="987404"/>
                  </a:cubicBezTo>
                  <a:lnTo>
                    <a:pt x="11952999" y="987404"/>
                  </a:lnTo>
                  <a:cubicBezTo>
                    <a:pt x="11952999" y="987404"/>
                    <a:pt x="11952999" y="987404"/>
                    <a:pt x="11952999" y="986242"/>
                  </a:cubicBezTo>
                  <a:lnTo>
                    <a:pt x="11952999" y="978106"/>
                  </a:lnTo>
                  <a:cubicBezTo>
                    <a:pt x="11952999" y="978106"/>
                    <a:pt x="11952999" y="978106"/>
                    <a:pt x="11954114" y="978106"/>
                  </a:cubicBezTo>
                  <a:lnTo>
                    <a:pt x="11961915" y="978106"/>
                  </a:lnTo>
                  <a:cubicBezTo>
                    <a:pt x="11961915" y="978106"/>
                    <a:pt x="11961915" y="978106"/>
                    <a:pt x="11961915" y="976943"/>
                  </a:cubicBezTo>
                  <a:lnTo>
                    <a:pt x="11961915" y="968807"/>
                  </a:lnTo>
                  <a:cubicBezTo>
                    <a:pt x="11961915" y="968807"/>
                    <a:pt x="11961915" y="968807"/>
                    <a:pt x="11960800" y="968807"/>
                  </a:cubicBezTo>
                  <a:lnTo>
                    <a:pt x="11952999" y="968807"/>
                  </a:lnTo>
                  <a:cubicBezTo>
                    <a:pt x="11952999" y="968807"/>
                    <a:pt x="11952999" y="968807"/>
                    <a:pt x="11952999" y="967645"/>
                  </a:cubicBezTo>
                  <a:lnTo>
                    <a:pt x="11952999" y="959508"/>
                  </a:lnTo>
                  <a:cubicBezTo>
                    <a:pt x="11952999" y="959508"/>
                    <a:pt x="11952999" y="959508"/>
                    <a:pt x="11954114" y="959508"/>
                  </a:cubicBezTo>
                  <a:lnTo>
                    <a:pt x="11961915" y="959508"/>
                  </a:lnTo>
                  <a:cubicBezTo>
                    <a:pt x="11961915" y="959508"/>
                    <a:pt x="11961915" y="959508"/>
                    <a:pt x="11961915" y="958637"/>
                  </a:cubicBezTo>
                  <a:lnTo>
                    <a:pt x="11961915" y="952535"/>
                  </a:lnTo>
                  <a:cubicBezTo>
                    <a:pt x="11961915" y="952535"/>
                    <a:pt x="11961915" y="952535"/>
                    <a:pt x="11960800" y="952535"/>
                  </a:cubicBezTo>
                  <a:lnTo>
                    <a:pt x="11952999" y="952535"/>
                  </a:lnTo>
                  <a:cubicBezTo>
                    <a:pt x="11952999" y="952535"/>
                    <a:pt x="11952999" y="952535"/>
                    <a:pt x="11952999" y="951372"/>
                  </a:cubicBezTo>
                  <a:lnTo>
                    <a:pt x="11952999" y="943236"/>
                  </a:lnTo>
                  <a:cubicBezTo>
                    <a:pt x="11952999" y="943236"/>
                    <a:pt x="11952999" y="943236"/>
                    <a:pt x="11954114" y="943236"/>
                  </a:cubicBezTo>
                  <a:lnTo>
                    <a:pt x="11961915" y="943236"/>
                  </a:lnTo>
                  <a:cubicBezTo>
                    <a:pt x="11961915" y="943236"/>
                    <a:pt x="11961915" y="943236"/>
                    <a:pt x="11961915" y="942074"/>
                  </a:cubicBezTo>
                  <a:lnTo>
                    <a:pt x="11961915" y="933937"/>
                  </a:lnTo>
                  <a:cubicBezTo>
                    <a:pt x="11961915" y="933937"/>
                    <a:pt x="11961915" y="933937"/>
                    <a:pt x="11960800" y="933937"/>
                  </a:cubicBezTo>
                  <a:lnTo>
                    <a:pt x="11952999" y="933937"/>
                  </a:lnTo>
                  <a:cubicBezTo>
                    <a:pt x="11952999" y="933937"/>
                    <a:pt x="11952999" y="933937"/>
                    <a:pt x="11952999" y="933066"/>
                  </a:cubicBezTo>
                  <a:lnTo>
                    <a:pt x="11952999" y="926963"/>
                  </a:lnTo>
                  <a:cubicBezTo>
                    <a:pt x="11952999" y="926963"/>
                    <a:pt x="11952999" y="926963"/>
                    <a:pt x="11954114" y="926963"/>
                  </a:cubicBezTo>
                  <a:lnTo>
                    <a:pt x="11961915" y="926963"/>
                  </a:lnTo>
                  <a:cubicBezTo>
                    <a:pt x="11961915" y="926963"/>
                    <a:pt x="11961915" y="926963"/>
                    <a:pt x="11961915" y="925801"/>
                  </a:cubicBezTo>
                  <a:lnTo>
                    <a:pt x="11961915" y="917665"/>
                  </a:lnTo>
                  <a:cubicBezTo>
                    <a:pt x="11961915" y="917665"/>
                    <a:pt x="11961915" y="917665"/>
                    <a:pt x="11960800" y="917665"/>
                  </a:cubicBezTo>
                  <a:lnTo>
                    <a:pt x="11952999" y="917665"/>
                  </a:lnTo>
                  <a:cubicBezTo>
                    <a:pt x="11952999" y="917665"/>
                    <a:pt x="11952999" y="917665"/>
                    <a:pt x="11952999" y="916503"/>
                  </a:cubicBezTo>
                  <a:lnTo>
                    <a:pt x="11952999" y="908366"/>
                  </a:lnTo>
                  <a:cubicBezTo>
                    <a:pt x="11952999" y="908366"/>
                    <a:pt x="11952999" y="908366"/>
                    <a:pt x="11954114" y="908366"/>
                  </a:cubicBezTo>
                  <a:lnTo>
                    <a:pt x="11961915" y="908366"/>
                  </a:lnTo>
                  <a:cubicBezTo>
                    <a:pt x="11961915" y="908366"/>
                    <a:pt x="11961915" y="908366"/>
                    <a:pt x="11961915" y="907204"/>
                  </a:cubicBezTo>
                  <a:lnTo>
                    <a:pt x="11961915" y="899068"/>
                  </a:lnTo>
                  <a:cubicBezTo>
                    <a:pt x="11961915" y="899068"/>
                    <a:pt x="11961915" y="899068"/>
                    <a:pt x="11960800" y="899068"/>
                  </a:cubicBezTo>
                  <a:lnTo>
                    <a:pt x="11952999" y="899068"/>
                  </a:lnTo>
                  <a:cubicBezTo>
                    <a:pt x="11952999" y="899068"/>
                    <a:pt x="11952999" y="899068"/>
                    <a:pt x="11952999" y="898196"/>
                  </a:cubicBezTo>
                  <a:lnTo>
                    <a:pt x="11952999" y="892094"/>
                  </a:lnTo>
                  <a:cubicBezTo>
                    <a:pt x="11952999" y="892094"/>
                    <a:pt x="11952999" y="892094"/>
                    <a:pt x="11954114" y="892094"/>
                  </a:cubicBezTo>
                  <a:lnTo>
                    <a:pt x="11961915" y="892094"/>
                  </a:lnTo>
                  <a:cubicBezTo>
                    <a:pt x="11961915" y="892094"/>
                    <a:pt x="11961915" y="892094"/>
                    <a:pt x="11961915" y="890931"/>
                  </a:cubicBezTo>
                  <a:lnTo>
                    <a:pt x="11961915" y="882795"/>
                  </a:lnTo>
                  <a:cubicBezTo>
                    <a:pt x="11961915" y="882795"/>
                    <a:pt x="11961915" y="882795"/>
                    <a:pt x="11960800" y="882795"/>
                  </a:cubicBezTo>
                  <a:lnTo>
                    <a:pt x="11952999" y="882795"/>
                  </a:lnTo>
                  <a:cubicBezTo>
                    <a:pt x="11952999" y="882795"/>
                    <a:pt x="11952999" y="882795"/>
                    <a:pt x="11952999" y="881633"/>
                  </a:cubicBezTo>
                  <a:lnTo>
                    <a:pt x="11952999" y="873496"/>
                  </a:lnTo>
                  <a:cubicBezTo>
                    <a:pt x="11952999" y="873496"/>
                    <a:pt x="11952999" y="873496"/>
                    <a:pt x="11954114" y="873496"/>
                  </a:cubicBezTo>
                  <a:lnTo>
                    <a:pt x="11961915" y="873496"/>
                  </a:lnTo>
                  <a:cubicBezTo>
                    <a:pt x="11961915" y="873496"/>
                    <a:pt x="11961915" y="873496"/>
                    <a:pt x="11961915" y="872625"/>
                  </a:cubicBezTo>
                  <a:lnTo>
                    <a:pt x="11961915" y="866523"/>
                  </a:lnTo>
                  <a:cubicBezTo>
                    <a:pt x="11961915" y="866523"/>
                    <a:pt x="11961915" y="866523"/>
                    <a:pt x="11960800" y="866523"/>
                  </a:cubicBezTo>
                  <a:lnTo>
                    <a:pt x="11952999" y="866523"/>
                  </a:lnTo>
                  <a:cubicBezTo>
                    <a:pt x="11952999" y="866523"/>
                    <a:pt x="11952999" y="866523"/>
                    <a:pt x="11952999" y="865360"/>
                  </a:cubicBezTo>
                  <a:lnTo>
                    <a:pt x="11952999" y="857224"/>
                  </a:lnTo>
                  <a:cubicBezTo>
                    <a:pt x="11952999" y="857224"/>
                    <a:pt x="11952999" y="857224"/>
                    <a:pt x="11954114" y="857224"/>
                  </a:cubicBezTo>
                  <a:lnTo>
                    <a:pt x="11961915" y="857224"/>
                  </a:lnTo>
                  <a:cubicBezTo>
                    <a:pt x="11961915" y="857224"/>
                    <a:pt x="11961915" y="857224"/>
                    <a:pt x="11961915" y="856062"/>
                  </a:cubicBezTo>
                  <a:lnTo>
                    <a:pt x="11961915" y="847925"/>
                  </a:lnTo>
                  <a:cubicBezTo>
                    <a:pt x="11961915" y="847925"/>
                    <a:pt x="11961915" y="847925"/>
                    <a:pt x="11960800" y="847925"/>
                  </a:cubicBezTo>
                  <a:lnTo>
                    <a:pt x="11952999" y="847925"/>
                  </a:lnTo>
                  <a:cubicBezTo>
                    <a:pt x="11952999" y="847925"/>
                    <a:pt x="11952999" y="847925"/>
                    <a:pt x="11952999" y="846763"/>
                  </a:cubicBezTo>
                  <a:lnTo>
                    <a:pt x="11952999" y="838627"/>
                  </a:lnTo>
                  <a:cubicBezTo>
                    <a:pt x="11952999" y="838627"/>
                    <a:pt x="11952999" y="838627"/>
                    <a:pt x="11954114" y="838627"/>
                  </a:cubicBezTo>
                  <a:lnTo>
                    <a:pt x="11961915" y="838627"/>
                  </a:lnTo>
                  <a:cubicBezTo>
                    <a:pt x="11961915" y="838627"/>
                    <a:pt x="11961915" y="838627"/>
                    <a:pt x="11961915" y="837755"/>
                  </a:cubicBezTo>
                  <a:lnTo>
                    <a:pt x="11961915" y="831653"/>
                  </a:lnTo>
                  <a:cubicBezTo>
                    <a:pt x="11961915" y="831653"/>
                    <a:pt x="11961915" y="831653"/>
                    <a:pt x="11960800" y="831653"/>
                  </a:cubicBezTo>
                  <a:lnTo>
                    <a:pt x="11952999" y="831653"/>
                  </a:lnTo>
                  <a:cubicBezTo>
                    <a:pt x="11952999" y="831653"/>
                    <a:pt x="11952999" y="831653"/>
                    <a:pt x="11952999" y="830491"/>
                  </a:cubicBezTo>
                  <a:lnTo>
                    <a:pt x="11952999" y="822354"/>
                  </a:lnTo>
                  <a:cubicBezTo>
                    <a:pt x="11952999" y="822354"/>
                    <a:pt x="11952999" y="822354"/>
                    <a:pt x="11954114" y="822354"/>
                  </a:cubicBezTo>
                  <a:lnTo>
                    <a:pt x="11961915" y="822354"/>
                  </a:lnTo>
                  <a:cubicBezTo>
                    <a:pt x="11961915" y="822354"/>
                    <a:pt x="11961915" y="822354"/>
                    <a:pt x="11961915" y="821192"/>
                  </a:cubicBezTo>
                  <a:lnTo>
                    <a:pt x="11961915" y="813056"/>
                  </a:lnTo>
                  <a:cubicBezTo>
                    <a:pt x="11961915" y="813056"/>
                    <a:pt x="11961915" y="813056"/>
                    <a:pt x="11960800" y="813056"/>
                  </a:cubicBezTo>
                  <a:lnTo>
                    <a:pt x="11952999" y="813056"/>
                  </a:lnTo>
                  <a:cubicBezTo>
                    <a:pt x="11952999" y="813056"/>
                    <a:pt x="11952999" y="813056"/>
                    <a:pt x="11952999" y="811893"/>
                  </a:cubicBezTo>
                  <a:lnTo>
                    <a:pt x="11952999" y="803757"/>
                  </a:lnTo>
                  <a:cubicBezTo>
                    <a:pt x="11952999" y="803757"/>
                    <a:pt x="11952999" y="803757"/>
                    <a:pt x="11954114" y="803757"/>
                  </a:cubicBezTo>
                  <a:lnTo>
                    <a:pt x="11961915" y="803757"/>
                  </a:lnTo>
                  <a:cubicBezTo>
                    <a:pt x="11961915" y="803757"/>
                    <a:pt x="11961915" y="803757"/>
                    <a:pt x="11961915" y="802885"/>
                  </a:cubicBezTo>
                  <a:lnTo>
                    <a:pt x="11961915" y="796783"/>
                  </a:lnTo>
                  <a:cubicBezTo>
                    <a:pt x="11961915" y="796783"/>
                    <a:pt x="11961915" y="796783"/>
                    <a:pt x="11960800" y="796783"/>
                  </a:cubicBezTo>
                  <a:lnTo>
                    <a:pt x="11952999" y="796783"/>
                  </a:lnTo>
                  <a:cubicBezTo>
                    <a:pt x="11952999" y="796783"/>
                    <a:pt x="11952999" y="796783"/>
                    <a:pt x="11952999" y="795621"/>
                  </a:cubicBezTo>
                  <a:lnTo>
                    <a:pt x="11952999" y="787484"/>
                  </a:lnTo>
                  <a:cubicBezTo>
                    <a:pt x="11952999" y="787484"/>
                    <a:pt x="11952999" y="787484"/>
                    <a:pt x="11954114" y="787484"/>
                  </a:cubicBezTo>
                  <a:lnTo>
                    <a:pt x="11961915" y="787484"/>
                  </a:lnTo>
                  <a:cubicBezTo>
                    <a:pt x="11961915" y="787484"/>
                    <a:pt x="11961915" y="787484"/>
                    <a:pt x="11960800" y="785741"/>
                  </a:cubicBezTo>
                  <a:lnTo>
                    <a:pt x="11952999" y="773537"/>
                  </a:lnTo>
                  <a:cubicBezTo>
                    <a:pt x="11952999" y="773537"/>
                    <a:pt x="11952999" y="773537"/>
                    <a:pt x="11952999" y="736342"/>
                  </a:cubicBezTo>
                  <a:cubicBezTo>
                    <a:pt x="11952999" y="736342"/>
                    <a:pt x="11952999" y="736342"/>
                    <a:pt x="12102343" y="736342"/>
                  </a:cubicBezTo>
                  <a:cubicBezTo>
                    <a:pt x="12102343" y="736342"/>
                    <a:pt x="12102343" y="736342"/>
                    <a:pt x="12115716" y="757264"/>
                  </a:cubicBezTo>
                  <a:cubicBezTo>
                    <a:pt x="12115716" y="757264"/>
                    <a:pt x="12115716" y="757264"/>
                    <a:pt x="12115716" y="803757"/>
                  </a:cubicBezTo>
                  <a:cubicBezTo>
                    <a:pt x="12115716" y="803757"/>
                    <a:pt x="12115716" y="803757"/>
                    <a:pt x="12114602" y="803757"/>
                  </a:cubicBezTo>
                  <a:lnTo>
                    <a:pt x="12106800" y="803757"/>
                  </a:lnTo>
                  <a:cubicBezTo>
                    <a:pt x="12106800" y="803757"/>
                    <a:pt x="12106800" y="803757"/>
                    <a:pt x="12106800" y="804919"/>
                  </a:cubicBezTo>
                  <a:lnTo>
                    <a:pt x="12106800" y="813056"/>
                  </a:lnTo>
                  <a:cubicBezTo>
                    <a:pt x="12106800" y="813056"/>
                    <a:pt x="12106800" y="813056"/>
                    <a:pt x="12107915" y="813056"/>
                  </a:cubicBezTo>
                  <a:lnTo>
                    <a:pt x="12115716" y="813056"/>
                  </a:lnTo>
                  <a:cubicBezTo>
                    <a:pt x="12115716" y="813056"/>
                    <a:pt x="12115716" y="813056"/>
                    <a:pt x="12115716" y="814218"/>
                  </a:cubicBezTo>
                  <a:lnTo>
                    <a:pt x="12115716" y="822354"/>
                  </a:lnTo>
                  <a:cubicBezTo>
                    <a:pt x="12115716" y="822354"/>
                    <a:pt x="12115716" y="822354"/>
                    <a:pt x="12114602" y="822354"/>
                  </a:cubicBezTo>
                  <a:lnTo>
                    <a:pt x="12106800" y="822354"/>
                  </a:lnTo>
                  <a:cubicBezTo>
                    <a:pt x="12106800" y="822354"/>
                    <a:pt x="12106800" y="822354"/>
                    <a:pt x="12106800" y="823516"/>
                  </a:cubicBezTo>
                  <a:lnTo>
                    <a:pt x="12106800" y="831653"/>
                  </a:lnTo>
                  <a:cubicBezTo>
                    <a:pt x="12106800" y="831653"/>
                    <a:pt x="12106800" y="831653"/>
                    <a:pt x="12107915" y="831653"/>
                  </a:cubicBezTo>
                  <a:lnTo>
                    <a:pt x="12115716" y="831653"/>
                  </a:lnTo>
                  <a:cubicBezTo>
                    <a:pt x="12115716" y="831653"/>
                    <a:pt x="12115716" y="831653"/>
                    <a:pt x="12115716" y="832525"/>
                  </a:cubicBezTo>
                  <a:lnTo>
                    <a:pt x="12115716" y="838627"/>
                  </a:lnTo>
                  <a:cubicBezTo>
                    <a:pt x="12115716" y="838627"/>
                    <a:pt x="12115716" y="838627"/>
                    <a:pt x="12114602" y="838627"/>
                  </a:cubicBezTo>
                  <a:lnTo>
                    <a:pt x="12106800" y="838627"/>
                  </a:lnTo>
                  <a:cubicBezTo>
                    <a:pt x="12106800" y="838627"/>
                    <a:pt x="12106800" y="838627"/>
                    <a:pt x="12106800" y="839789"/>
                  </a:cubicBezTo>
                  <a:lnTo>
                    <a:pt x="12106800" y="847925"/>
                  </a:lnTo>
                  <a:cubicBezTo>
                    <a:pt x="12106800" y="847925"/>
                    <a:pt x="12106800" y="847925"/>
                    <a:pt x="12107915" y="847925"/>
                  </a:cubicBezTo>
                  <a:lnTo>
                    <a:pt x="12115716" y="847925"/>
                  </a:lnTo>
                  <a:cubicBezTo>
                    <a:pt x="12115716" y="847925"/>
                    <a:pt x="12115716" y="847925"/>
                    <a:pt x="12115716" y="849088"/>
                  </a:cubicBezTo>
                  <a:lnTo>
                    <a:pt x="12115716" y="857224"/>
                  </a:lnTo>
                  <a:cubicBezTo>
                    <a:pt x="12115716" y="857224"/>
                    <a:pt x="12115716" y="857224"/>
                    <a:pt x="12114602" y="857224"/>
                  </a:cubicBezTo>
                  <a:lnTo>
                    <a:pt x="12106800" y="857224"/>
                  </a:lnTo>
                  <a:cubicBezTo>
                    <a:pt x="12106800" y="857224"/>
                    <a:pt x="12106800" y="857224"/>
                    <a:pt x="12106800" y="858386"/>
                  </a:cubicBezTo>
                  <a:lnTo>
                    <a:pt x="12106800" y="866523"/>
                  </a:lnTo>
                  <a:cubicBezTo>
                    <a:pt x="12106800" y="866523"/>
                    <a:pt x="12106800" y="866523"/>
                    <a:pt x="12107915" y="866523"/>
                  </a:cubicBezTo>
                  <a:lnTo>
                    <a:pt x="12115716" y="866523"/>
                  </a:lnTo>
                  <a:cubicBezTo>
                    <a:pt x="12115716" y="866523"/>
                    <a:pt x="12115716" y="866523"/>
                    <a:pt x="12115716" y="867394"/>
                  </a:cubicBezTo>
                  <a:lnTo>
                    <a:pt x="12115716" y="873496"/>
                  </a:lnTo>
                  <a:cubicBezTo>
                    <a:pt x="12115716" y="873496"/>
                    <a:pt x="12115716" y="873496"/>
                    <a:pt x="12114602" y="873496"/>
                  </a:cubicBezTo>
                  <a:lnTo>
                    <a:pt x="12106800" y="873496"/>
                  </a:lnTo>
                  <a:cubicBezTo>
                    <a:pt x="12106800" y="873496"/>
                    <a:pt x="12106800" y="873496"/>
                    <a:pt x="12106800" y="874659"/>
                  </a:cubicBezTo>
                  <a:lnTo>
                    <a:pt x="12106800" y="882795"/>
                  </a:lnTo>
                  <a:cubicBezTo>
                    <a:pt x="12106800" y="882795"/>
                    <a:pt x="12106800" y="882795"/>
                    <a:pt x="12107915" y="882795"/>
                  </a:cubicBezTo>
                  <a:lnTo>
                    <a:pt x="12115716" y="882795"/>
                  </a:lnTo>
                  <a:cubicBezTo>
                    <a:pt x="12115716" y="882795"/>
                    <a:pt x="12115716" y="882795"/>
                    <a:pt x="12115716" y="883957"/>
                  </a:cubicBezTo>
                  <a:lnTo>
                    <a:pt x="12115716" y="892094"/>
                  </a:lnTo>
                  <a:cubicBezTo>
                    <a:pt x="12115716" y="892094"/>
                    <a:pt x="12115716" y="892094"/>
                    <a:pt x="12114602" y="892094"/>
                  </a:cubicBezTo>
                  <a:lnTo>
                    <a:pt x="12106800" y="892094"/>
                  </a:lnTo>
                  <a:cubicBezTo>
                    <a:pt x="12106800" y="892094"/>
                    <a:pt x="12106800" y="892094"/>
                    <a:pt x="12106800" y="892965"/>
                  </a:cubicBezTo>
                  <a:lnTo>
                    <a:pt x="12106800" y="899068"/>
                  </a:lnTo>
                  <a:cubicBezTo>
                    <a:pt x="12106800" y="899068"/>
                    <a:pt x="12106800" y="899068"/>
                    <a:pt x="12107915" y="899068"/>
                  </a:cubicBezTo>
                  <a:lnTo>
                    <a:pt x="12115716" y="899068"/>
                  </a:lnTo>
                  <a:cubicBezTo>
                    <a:pt x="12115716" y="899068"/>
                    <a:pt x="12115716" y="899068"/>
                    <a:pt x="12115716" y="900230"/>
                  </a:cubicBezTo>
                  <a:lnTo>
                    <a:pt x="12115716" y="908366"/>
                  </a:lnTo>
                  <a:cubicBezTo>
                    <a:pt x="12115716" y="908366"/>
                    <a:pt x="12115716" y="908366"/>
                    <a:pt x="12114602" y="908366"/>
                  </a:cubicBezTo>
                  <a:lnTo>
                    <a:pt x="12106800" y="908366"/>
                  </a:lnTo>
                  <a:cubicBezTo>
                    <a:pt x="12106800" y="908366"/>
                    <a:pt x="12106800" y="908366"/>
                    <a:pt x="12106800" y="909528"/>
                  </a:cubicBezTo>
                  <a:lnTo>
                    <a:pt x="12106800" y="917665"/>
                  </a:lnTo>
                  <a:cubicBezTo>
                    <a:pt x="12106800" y="917665"/>
                    <a:pt x="12106800" y="917665"/>
                    <a:pt x="12107915" y="917665"/>
                  </a:cubicBezTo>
                  <a:lnTo>
                    <a:pt x="12115716" y="917665"/>
                  </a:lnTo>
                  <a:cubicBezTo>
                    <a:pt x="12115716" y="917665"/>
                    <a:pt x="12115716" y="917665"/>
                    <a:pt x="12115716" y="918827"/>
                  </a:cubicBezTo>
                  <a:lnTo>
                    <a:pt x="12115716" y="926963"/>
                  </a:lnTo>
                  <a:cubicBezTo>
                    <a:pt x="12115716" y="926963"/>
                    <a:pt x="12115716" y="926963"/>
                    <a:pt x="12114602" y="926963"/>
                  </a:cubicBezTo>
                  <a:lnTo>
                    <a:pt x="12106800" y="926963"/>
                  </a:lnTo>
                  <a:cubicBezTo>
                    <a:pt x="12106800" y="926963"/>
                    <a:pt x="12106800" y="926963"/>
                    <a:pt x="12106800" y="927835"/>
                  </a:cubicBezTo>
                  <a:lnTo>
                    <a:pt x="12106800" y="933937"/>
                  </a:lnTo>
                  <a:cubicBezTo>
                    <a:pt x="12106800" y="933937"/>
                    <a:pt x="12106800" y="933937"/>
                    <a:pt x="12107915" y="933937"/>
                  </a:cubicBezTo>
                  <a:lnTo>
                    <a:pt x="12115716" y="933937"/>
                  </a:lnTo>
                  <a:cubicBezTo>
                    <a:pt x="12115716" y="933937"/>
                    <a:pt x="12115716" y="933937"/>
                    <a:pt x="12115716" y="935100"/>
                  </a:cubicBezTo>
                  <a:lnTo>
                    <a:pt x="12115716" y="943236"/>
                  </a:lnTo>
                  <a:cubicBezTo>
                    <a:pt x="12115716" y="943236"/>
                    <a:pt x="12115716" y="943236"/>
                    <a:pt x="12114602" y="943236"/>
                  </a:cubicBezTo>
                  <a:lnTo>
                    <a:pt x="12106800" y="943236"/>
                  </a:lnTo>
                  <a:cubicBezTo>
                    <a:pt x="12106800" y="943236"/>
                    <a:pt x="12106800" y="943236"/>
                    <a:pt x="12106800" y="944398"/>
                  </a:cubicBezTo>
                  <a:lnTo>
                    <a:pt x="12106800" y="952535"/>
                  </a:lnTo>
                  <a:cubicBezTo>
                    <a:pt x="12106800" y="952535"/>
                    <a:pt x="12106800" y="952535"/>
                    <a:pt x="12107915" y="952535"/>
                  </a:cubicBezTo>
                  <a:lnTo>
                    <a:pt x="12115716" y="952535"/>
                  </a:lnTo>
                  <a:cubicBezTo>
                    <a:pt x="12115716" y="952535"/>
                    <a:pt x="12115716" y="952535"/>
                    <a:pt x="12115716" y="953406"/>
                  </a:cubicBezTo>
                  <a:lnTo>
                    <a:pt x="12115716" y="959508"/>
                  </a:lnTo>
                  <a:cubicBezTo>
                    <a:pt x="12115716" y="959508"/>
                    <a:pt x="12115716" y="959508"/>
                    <a:pt x="12114602" y="959508"/>
                  </a:cubicBezTo>
                  <a:lnTo>
                    <a:pt x="12106800" y="959508"/>
                  </a:lnTo>
                  <a:cubicBezTo>
                    <a:pt x="12106800" y="959508"/>
                    <a:pt x="12106800" y="959508"/>
                    <a:pt x="12106800" y="960671"/>
                  </a:cubicBezTo>
                  <a:lnTo>
                    <a:pt x="12106800" y="968807"/>
                  </a:lnTo>
                  <a:cubicBezTo>
                    <a:pt x="12106800" y="968807"/>
                    <a:pt x="12106800" y="968807"/>
                    <a:pt x="12107915" y="968807"/>
                  </a:cubicBezTo>
                  <a:lnTo>
                    <a:pt x="12115716" y="968807"/>
                  </a:lnTo>
                  <a:cubicBezTo>
                    <a:pt x="12115716" y="968807"/>
                    <a:pt x="12115716" y="968807"/>
                    <a:pt x="12115716" y="969969"/>
                  </a:cubicBezTo>
                  <a:lnTo>
                    <a:pt x="12115716" y="978106"/>
                  </a:lnTo>
                  <a:cubicBezTo>
                    <a:pt x="12115716" y="978106"/>
                    <a:pt x="12115716" y="978106"/>
                    <a:pt x="12114602" y="978106"/>
                  </a:cubicBezTo>
                  <a:lnTo>
                    <a:pt x="12106800" y="978106"/>
                  </a:lnTo>
                  <a:cubicBezTo>
                    <a:pt x="12106800" y="978106"/>
                    <a:pt x="12106800" y="978106"/>
                    <a:pt x="12106800" y="979268"/>
                  </a:cubicBezTo>
                  <a:lnTo>
                    <a:pt x="12106800" y="987404"/>
                  </a:lnTo>
                  <a:cubicBezTo>
                    <a:pt x="12106800" y="987404"/>
                    <a:pt x="12106800" y="987404"/>
                    <a:pt x="12107915" y="987404"/>
                  </a:cubicBezTo>
                  <a:lnTo>
                    <a:pt x="12115716" y="987404"/>
                  </a:lnTo>
                  <a:cubicBezTo>
                    <a:pt x="12115716" y="987404"/>
                    <a:pt x="12115716" y="987404"/>
                    <a:pt x="12115716" y="988276"/>
                  </a:cubicBezTo>
                  <a:lnTo>
                    <a:pt x="12115716" y="994378"/>
                  </a:lnTo>
                  <a:cubicBezTo>
                    <a:pt x="12115716" y="994378"/>
                    <a:pt x="12115716" y="994378"/>
                    <a:pt x="12114602" y="994378"/>
                  </a:cubicBezTo>
                  <a:lnTo>
                    <a:pt x="12106800" y="994378"/>
                  </a:lnTo>
                  <a:cubicBezTo>
                    <a:pt x="12106800" y="994378"/>
                    <a:pt x="12106800" y="994378"/>
                    <a:pt x="12106800" y="995540"/>
                  </a:cubicBezTo>
                  <a:lnTo>
                    <a:pt x="12106800" y="1003677"/>
                  </a:lnTo>
                  <a:cubicBezTo>
                    <a:pt x="12106800" y="1003677"/>
                    <a:pt x="12106800" y="1003677"/>
                    <a:pt x="12131319" y="1024599"/>
                  </a:cubicBezTo>
                  <a:cubicBezTo>
                    <a:pt x="12131319" y="1029248"/>
                    <a:pt x="12131319" y="1029248"/>
                    <a:pt x="12130206" y="1029248"/>
                  </a:cubicBezTo>
                  <a:lnTo>
                    <a:pt x="12122403" y="1029248"/>
                  </a:lnTo>
                  <a:cubicBezTo>
                    <a:pt x="12122403" y="1029248"/>
                    <a:pt x="12122403" y="1029248"/>
                    <a:pt x="12122403" y="1040036"/>
                  </a:cubicBezTo>
                  <a:lnTo>
                    <a:pt x="12122403" y="1046874"/>
                  </a:lnTo>
                  <a:lnTo>
                    <a:pt x="12131319" y="1046874"/>
                  </a:lnTo>
                  <a:lnTo>
                    <a:pt x="12131319" y="1043196"/>
                  </a:lnTo>
                  <a:cubicBezTo>
                    <a:pt x="12131319" y="1043196"/>
                    <a:pt x="12131319" y="1043196"/>
                    <a:pt x="12132434" y="1042615"/>
                  </a:cubicBezTo>
                  <a:lnTo>
                    <a:pt x="12140235" y="1038547"/>
                  </a:lnTo>
                  <a:cubicBezTo>
                    <a:pt x="12140235" y="1038547"/>
                    <a:pt x="12140235" y="1038547"/>
                    <a:pt x="12142186" y="1038547"/>
                  </a:cubicBezTo>
                  <a:lnTo>
                    <a:pt x="12155839" y="1038547"/>
                  </a:lnTo>
                  <a:cubicBezTo>
                    <a:pt x="12155839" y="1038547"/>
                    <a:pt x="12155839" y="1038547"/>
                    <a:pt x="12155839" y="1039709"/>
                  </a:cubicBezTo>
                  <a:lnTo>
                    <a:pt x="12155839" y="1046874"/>
                  </a:lnTo>
                  <a:lnTo>
                    <a:pt x="12192000" y="1046874"/>
                  </a:lnTo>
                  <a:lnTo>
                    <a:pt x="12192000" y="1070905"/>
                  </a:lnTo>
                  <a:lnTo>
                    <a:pt x="12192000" y="1121663"/>
                  </a:lnTo>
                  <a:lnTo>
                    <a:pt x="12192000" y="1608850"/>
                  </a:lnTo>
                  <a:lnTo>
                    <a:pt x="0" y="1608850"/>
                  </a:lnTo>
                  <a:lnTo>
                    <a:pt x="0" y="1046874"/>
                  </a:lnTo>
                  <a:lnTo>
                    <a:pt x="65773" y="1046874"/>
                  </a:lnTo>
                  <a:lnTo>
                    <a:pt x="82231" y="1045519"/>
                  </a:lnTo>
                  <a:cubicBezTo>
                    <a:pt x="82231" y="1033896"/>
                    <a:pt x="82231" y="1024598"/>
                    <a:pt x="82231" y="1012974"/>
                  </a:cubicBezTo>
                  <a:cubicBezTo>
                    <a:pt x="97834" y="1012974"/>
                    <a:pt x="113436" y="1012974"/>
                    <a:pt x="126811" y="1012974"/>
                  </a:cubicBezTo>
                  <a:cubicBezTo>
                    <a:pt x="126811" y="1006000"/>
                    <a:pt x="126811" y="1001351"/>
                    <a:pt x="126811" y="994377"/>
                  </a:cubicBezTo>
                  <a:cubicBezTo>
                    <a:pt x="158018" y="994377"/>
                    <a:pt x="189224" y="994377"/>
                    <a:pt x="220430" y="994377"/>
                  </a:cubicBezTo>
                  <a:cubicBezTo>
                    <a:pt x="220430" y="999026"/>
                    <a:pt x="220430" y="1001351"/>
                    <a:pt x="220430" y="1006000"/>
                  </a:cubicBezTo>
                  <a:cubicBezTo>
                    <a:pt x="240491" y="1006000"/>
                    <a:pt x="260552" y="1006000"/>
                    <a:pt x="280612" y="1006000"/>
                  </a:cubicBezTo>
                  <a:cubicBezTo>
                    <a:pt x="280612" y="1008325"/>
                    <a:pt x="280612" y="1010650"/>
                    <a:pt x="280612" y="1012974"/>
                  </a:cubicBezTo>
                  <a:cubicBezTo>
                    <a:pt x="285071" y="1012974"/>
                    <a:pt x="291758" y="1012974"/>
                    <a:pt x="298444" y="1012974"/>
                  </a:cubicBezTo>
                  <a:cubicBezTo>
                    <a:pt x="298444" y="1015299"/>
                    <a:pt x="298444" y="1017624"/>
                    <a:pt x="298444" y="1019948"/>
                  </a:cubicBezTo>
                  <a:cubicBezTo>
                    <a:pt x="302903" y="1019948"/>
                    <a:pt x="309590" y="1019948"/>
                    <a:pt x="314048" y="1019948"/>
                  </a:cubicBezTo>
                  <a:cubicBezTo>
                    <a:pt x="314048" y="985079"/>
                    <a:pt x="314048" y="950209"/>
                    <a:pt x="314048" y="915339"/>
                  </a:cubicBezTo>
                  <a:cubicBezTo>
                    <a:pt x="329651" y="910690"/>
                    <a:pt x="345255" y="906041"/>
                    <a:pt x="360858" y="901391"/>
                  </a:cubicBezTo>
                  <a:cubicBezTo>
                    <a:pt x="389835" y="901391"/>
                    <a:pt x="418812" y="901391"/>
                    <a:pt x="447789" y="901391"/>
                  </a:cubicBezTo>
                  <a:cubicBezTo>
                    <a:pt x="447789" y="845600"/>
                    <a:pt x="447789" y="789808"/>
                    <a:pt x="447789" y="734017"/>
                  </a:cubicBezTo>
                  <a:cubicBezTo>
                    <a:pt x="454476" y="729367"/>
                    <a:pt x="463392" y="727043"/>
                    <a:pt x="472308" y="722393"/>
                  </a:cubicBezTo>
                  <a:cubicBezTo>
                    <a:pt x="507972" y="717744"/>
                    <a:pt x="543636" y="710770"/>
                    <a:pt x="579301" y="703796"/>
                  </a:cubicBezTo>
                  <a:cubicBezTo>
                    <a:pt x="592675" y="708445"/>
                    <a:pt x="603820" y="713095"/>
                    <a:pt x="617194" y="715419"/>
                  </a:cubicBezTo>
                  <a:cubicBezTo>
                    <a:pt x="619423" y="717744"/>
                    <a:pt x="621652" y="720069"/>
                    <a:pt x="623881" y="722393"/>
                  </a:cubicBezTo>
                  <a:cubicBezTo>
                    <a:pt x="623881" y="827002"/>
                    <a:pt x="623881" y="931612"/>
                    <a:pt x="623881" y="1033896"/>
                  </a:cubicBezTo>
                  <a:cubicBezTo>
                    <a:pt x="628339" y="1033896"/>
                    <a:pt x="632796" y="1033896"/>
                    <a:pt x="639484" y="1033896"/>
                  </a:cubicBezTo>
                  <a:cubicBezTo>
                    <a:pt x="639484" y="992053"/>
                    <a:pt x="639484" y="950209"/>
                    <a:pt x="639484" y="908365"/>
                  </a:cubicBezTo>
                  <a:cubicBezTo>
                    <a:pt x="643942" y="908365"/>
                    <a:pt x="648400" y="908365"/>
                    <a:pt x="652858" y="908365"/>
                  </a:cubicBezTo>
                  <a:cubicBezTo>
                    <a:pt x="652858" y="903716"/>
                    <a:pt x="652858" y="901391"/>
                    <a:pt x="652858" y="896742"/>
                  </a:cubicBezTo>
                  <a:cubicBezTo>
                    <a:pt x="657316" y="894417"/>
                    <a:pt x="661774" y="892093"/>
                    <a:pt x="666232" y="889768"/>
                  </a:cubicBezTo>
                  <a:lnTo>
                    <a:pt x="677377" y="889768"/>
                  </a:lnTo>
                  <a:cubicBezTo>
                    <a:pt x="677377" y="885119"/>
                    <a:pt x="677377" y="882794"/>
                    <a:pt x="677377" y="878145"/>
                  </a:cubicBezTo>
                  <a:cubicBezTo>
                    <a:pt x="679606" y="875820"/>
                    <a:pt x="684064" y="873495"/>
                    <a:pt x="686293" y="871171"/>
                  </a:cubicBezTo>
                  <a:cubicBezTo>
                    <a:pt x="692981" y="871171"/>
                    <a:pt x="701896" y="871171"/>
                    <a:pt x="708584" y="871171"/>
                  </a:cubicBezTo>
                  <a:cubicBezTo>
                    <a:pt x="708584" y="882794"/>
                    <a:pt x="708584" y="896742"/>
                    <a:pt x="708584" y="908365"/>
                  </a:cubicBezTo>
                  <a:cubicBezTo>
                    <a:pt x="724187" y="908365"/>
                    <a:pt x="739790" y="908365"/>
                    <a:pt x="755393" y="908365"/>
                  </a:cubicBezTo>
                  <a:cubicBezTo>
                    <a:pt x="755393" y="952534"/>
                    <a:pt x="755393" y="994377"/>
                    <a:pt x="755393" y="1038546"/>
                  </a:cubicBezTo>
                  <a:cubicBezTo>
                    <a:pt x="762080" y="1038546"/>
                    <a:pt x="768767" y="1038546"/>
                    <a:pt x="773225" y="1038546"/>
                  </a:cubicBezTo>
                  <a:cubicBezTo>
                    <a:pt x="779912" y="1036221"/>
                    <a:pt x="784370" y="1033896"/>
                    <a:pt x="791057" y="1031572"/>
                  </a:cubicBezTo>
                  <a:cubicBezTo>
                    <a:pt x="791057" y="1026922"/>
                    <a:pt x="791057" y="1024598"/>
                    <a:pt x="791057" y="1022273"/>
                  </a:cubicBezTo>
                  <a:cubicBezTo>
                    <a:pt x="788828" y="1022273"/>
                    <a:pt x="786599" y="1019948"/>
                    <a:pt x="784370" y="1019948"/>
                  </a:cubicBezTo>
                  <a:cubicBezTo>
                    <a:pt x="784370" y="1017624"/>
                    <a:pt x="784370" y="1015299"/>
                    <a:pt x="784370" y="1012974"/>
                  </a:cubicBezTo>
                  <a:cubicBezTo>
                    <a:pt x="786599" y="1010650"/>
                    <a:pt x="788828" y="1010650"/>
                    <a:pt x="791057" y="1008325"/>
                  </a:cubicBezTo>
                  <a:cubicBezTo>
                    <a:pt x="791057" y="992053"/>
                    <a:pt x="791057" y="973455"/>
                    <a:pt x="791057" y="957183"/>
                  </a:cubicBezTo>
                  <a:cubicBezTo>
                    <a:pt x="788828" y="957183"/>
                    <a:pt x="786599" y="954858"/>
                    <a:pt x="784370" y="954858"/>
                  </a:cubicBezTo>
                  <a:cubicBezTo>
                    <a:pt x="784370" y="952534"/>
                    <a:pt x="784370" y="950209"/>
                    <a:pt x="784370" y="947884"/>
                  </a:cubicBezTo>
                  <a:cubicBezTo>
                    <a:pt x="786599" y="945560"/>
                    <a:pt x="788828" y="945560"/>
                    <a:pt x="791057" y="943235"/>
                  </a:cubicBezTo>
                  <a:lnTo>
                    <a:pt x="795515" y="938586"/>
                  </a:lnTo>
                  <a:lnTo>
                    <a:pt x="795515" y="929287"/>
                  </a:lnTo>
                  <a:cubicBezTo>
                    <a:pt x="793286" y="929287"/>
                    <a:pt x="793286" y="929287"/>
                    <a:pt x="791057" y="929287"/>
                  </a:cubicBezTo>
                  <a:cubicBezTo>
                    <a:pt x="791057" y="926962"/>
                    <a:pt x="791057" y="924638"/>
                    <a:pt x="791057" y="922313"/>
                  </a:cubicBezTo>
                  <a:cubicBezTo>
                    <a:pt x="793286" y="922313"/>
                    <a:pt x="795515" y="919988"/>
                    <a:pt x="797744" y="917664"/>
                  </a:cubicBezTo>
                  <a:cubicBezTo>
                    <a:pt x="799972" y="889768"/>
                    <a:pt x="806660" y="866522"/>
                    <a:pt x="833408" y="852574"/>
                  </a:cubicBezTo>
                  <a:cubicBezTo>
                    <a:pt x="831179" y="852574"/>
                    <a:pt x="831179" y="850249"/>
                    <a:pt x="828950" y="850249"/>
                  </a:cubicBezTo>
                  <a:cubicBezTo>
                    <a:pt x="828950" y="847924"/>
                    <a:pt x="828950" y="845600"/>
                    <a:pt x="828950" y="843275"/>
                  </a:cubicBezTo>
                  <a:cubicBezTo>
                    <a:pt x="831179" y="843275"/>
                    <a:pt x="833408" y="840950"/>
                    <a:pt x="835637" y="840950"/>
                  </a:cubicBezTo>
                  <a:cubicBezTo>
                    <a:pt x="835637" y="836301"/>
                    <a:pt x="835637" y="833976"/>
                    <a:pt x="835637" y="831652"/>
                  </a:cubicBezTo>
                  <a:cubicBezTo>
                    <a:pt x="837866" y="831652"/>
                    <a:pt x="837866" y="831652"/>
                    <a:pt x="840095" y="831652"/>
                  </a:cubicBezTo>
                  <a:cubicBezTo>
                    <a:pt x="840095" y="824678"/>
                    <a:pt x="840095" y="817704"/>
                    <a:pt x="840095" y="810730"/>
                  </a:cubicBezTo>
                  <a:cubicBezTo>
                    <a:pt x="837866" y="810730"/>
                    <a:pt x="837866" y="810730"/>
                    <a:pt x="835637" y="810730"/>
                  </a:cubicBezTo>
                  <a:cubicBezTo>
                    <a:pt x="835637" y="808405"/>
                    <a:pt x="835637" y="808405"/>
                    <a:pt x="835637" y="806081"/>
                  </a:cubicBezTo>
                  <a:lnTo>
                    <a:pt x="840095" y="803756"/>
                  </a:lnTo>
                  <a:cubicBezTo>
                    <a:pt x="844552" y="799107"/>
                    <a:pt x="846782" y="794457"/>
                    <a:pt x="851240" y="787483"/>
                  </a:cubicBezTo>
                  <a:cubicBezTo>
                    <a:pt x="853469" y="782834"/>
                    <a:pt x="853469" y="780510"/>
                    <a:pt x="853469" y="778185"/>
                  </a:cubicBezTo>
                  <a:cubicBezTo>
                    <a:pt x="849011" y="771211"/>
                    <a:pt x="849011" y="759588"/>
                    <a:pt x="853469" y="752614"/>
                  </a:cubicBezTo>
                  <a:cubicBezTo>
                    <a:pt x="853470" y="752611"/>
                    <a:pt x="853485" y="752565"/>
                    <a:pt x="853748" y="751742"/>
                  </a:cubicBezTo>
                  <a:lnTo>
                    <a:pt x="855698" y="745640"/>
                  </a:lnTo>
                  <a:cubicBezTo>
                    <a:pt x="855699" y="745643"/>
                    <a:pt x="855714" y="745689"/>
                    <a:pt x="855977" y="746512"/>
                  </a:cubicBezTo>
                  <a:lnTo>
                    <a:pt x="857927" y="752614"/>
                  </a:lnTo>
                  <a:cubicBezTo>
                    <a:pt x="862384" y="759588"/>
                    <a:pt x="864614" y="771211"/>
                    <a:pt x="860156" y="778185"/>
                  </a:cubicBezTo>
                  <a:cubicBezTo>
                    <a:pt x="860156" y="780510"/>
                    <a:pt x="860156" y="782834"/>
                    <a:pt x="860156" y="785159"/>
                  </a:cubicBezTo>
                  <a:cubicBezTo>
                    <a:pt x="864614" y="792133"/>
                    <a:pt x="869072" y="799107"/>
                    <a:pt x="871302" y="803756"/>
                  </a:cubicBezTo>
                  <a:cubicBezTo>
                    <a:pt x="873531" y="803756"/>
                    <a:pt x="873531" y="806081"/>
                    <a:pt x="875760" y="806081"/>
                  </a:cubicBezTo>
                  <a:cubicBezTo>
                    <a:pt x="875760" y="808405"/>
                    <a:pt x="875760" y="808405"/>
                    <a:pt x="875760" y="810730"/>
                  </a:cubicBezTo>
                  <a:cubicBezTo>
                    <a:pt x="873531" y="817704"/>
                    <a:pt x="873531" y="824678"/>
                    <a:pt x="873531" y="831652"/>
                  </a:cubicBezTo>
                  <a:cubicBezTo>
                    <a:pt x="877989" y="833976"/>
                    <a:pt x="877989" y="836301"/>
                    <a:pt x="877989" y="840950"/>
                  </a:cubicBezTo>
                  <a:lnTo>
                    <a:pt x="882447" y="843275"/>
                  </a:lnTo>
                  <a:cubicBezTo>
                    <a:pt x="882447" y="845600"/>
                    <a:pt x="882447" y="847924"/>
                    <a:pt x="882447" y="850249"/>
                  </a:cubicBezTo>
                  <a:cubicBezTo>
                    <a:pt x="880218" y="852574"/>
                    <a:pt x="880218" y="852574"/>
                    <a:pt x="877989" y="852574"/>
                  </a:cubicBezTo>
                  <a:cubicBezTo>
                    <a:pt x="891362" y="859548"/>
                    <a:pt x="899165" y="868846"/>
                    <a:pt x="904180" y="879888"/>
                  </a:cubicBezTo>
                  <a:lnTo>
                    <a:pt x="913070" y="915339"/>
                  </a:lnTo>
                  <a:lnTo>
                    <a:pt x="944859" y="915339"/>
                  </a:lnTo>
                  <a:lnTo>
                    <a:pt x="944859" y="886329"/>
                  </a:lnTo>
                  <a:lnTo>
                    <a:pt x="939475" y="886329"/>
                  </a:lnTo>
                  <a:cubicBezTo>
                    <a:pt x="939475" y="886306"/>
                    <a:pt x="939475" y="884414"/>
                    <a:pt x="939475" y="724196"/>
                  </a:cubicBezTo>
                  <a:cubicBezTo>
                    <a:pt x="939487" y="724196"/>
                    <a:pt x="939957" y="724196"/>
                    <a:pt x="959742" y="724196"/>
                  </a:cubicBezTo>
                  <a:cubicBezTo>
                    <a:pt x="959747" y="724190"/>
                    <a:pt x="959783" y="724108"/>
                    <a:pt x="960249" y="723115"/>
                  </a:cubicBezTo>
                  <a:lnTo>
                    <a:pt x="963795" y="715549"/>
                  </a:lnTo>
                  <a:cubicBezTo>
                    <a:pt x="963804" y="715550"/>
                    <a:pt x="963917" y="715568"/>
                    <a:pt x="965569" y="715819"/>
                  </a:cubicBezTo>
                  <a:lnTo>
                    <a:pt x="977982" y="717710"/>
                  </a:lnTo>
                  <a:cubicBezTo>
                    <a:pt x="977985" y="717720"/>
                    <a:pt x="978023" y="717821"/>
                    <a:pt x="978489" y="719062"/>
                  </a:cubicBezTo>
                  <a:lnTo>
                    <a:pt x="982035" y="728519"/>
                  </a:lnTo>
                  <a:cubicBezTo>
                    <a:pt x="982049" y="728520"/>
                    <a:pt x="982645" y="728570"/>
                    <a:pt x="1008382" y="730681"/>
                  </a:cubicBezTo>
                  <a:cubicBezTo>
                    <a:pt x="1008382" y="730661"/>
                    <a:pt x="1008382" y="729131"/>
                    <a:pt x="1008382" y="607460"/>
                  </a:cubicBezTo>
                  <a:cubicBezTo>
                    <a:pt x="1008391" y="607460"/>
                    <a:pt x="1008510" y="607460"/>
                    <a:pt x="1010409" y="607460"/>
                  </a:cubicBezTo>
                  <a:lnTo>
                    <a:pt x="1024597" y="607460"/>
                  </a:lnTo>
                  <a:cubicBezTo>
                    <a:pt x="1024597" y="607438"/>
                    <a:pt x="1024597" y="605724"/>
                    <a:pt x="1024597" y="471268"/>
                  </a:cubicBezTo>
                  <a:cubicBezTo>
                    <a:pt x="1024605" y="471268"/>
                    <a:pt x="1024712" y="471268"/>
                    <a:pt x="1026369" y="471268"/>
                  </a:cubicBezTo>
                  <a:lnTo>
                    <a:pt x="1038783" y="471268"/>
                  </a:lnTo>
                  <a:cubicBezTo>
                    <a:pt x="1038783" y="471251"/>
                    <a:pt x="1038783" y="469845"/>
                    <a:pt x="1038783" y="356694"/>
                  </a:cubicBezTo>
                  <a:cubicBezTo>
                    <a:pt x="1042837" y="354532"/>
                    <a:pt x="1042837" y="354532"/>
                    <a:pt x="1042837" y="328590"/>
                  </a:cubicBezTo>
                  <a:cubicBezTo>
                    <a:pt x="1042843" y="328590"/>
                    <a:pt x="1042963" y="328590"/>
                    <a:pt x="1044863" y="328590"/>
                  </a:cubicBezTo>
                  <a:lnTo>
                    <a:pt x="1059050" y="328590"/>
                  </a:lnTo>
                  <a:cubicBezTo>
                    <a:pt x="1059061" y="328567"/>
                    <a:pt x="1059667" y="327200"/>
                    <a:pt x="1095531" y="246443"/>
                  </a:cubicBezTo>
                  <a:cubicBezTo>
                    <a:pt x="1095531" y="246429"/>
                    <a:pt x="1095565" y="244478"/>
                    <a:pt x="10995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09402" y="70467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508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21548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7554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0532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gradFill>
          <a:gsLst>
            <a:gs pos="0">
              <a:schemeClr val="bg1">
                <a:lumMod val="90000"/>
              </a:schemeClr>
            </a:gs>
            <a:gs pos="100000">
              <a:schemeClr val="bg1">
                <a:lumMod val="85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568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4" r:id="rId2"/>
    <p:sldLayoutId id="2147483662" r:id="rId3"/>
    <p:sldLayoutId id="2147483675" r:id="rId4"/>
    <p:sldLayoutId id="2147483663" r:id="rId5"/>
    <p:sldLayoutId id="2147483658" r:id="rId6"/>
    <p:sldLayoutId id="2147483678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107488-6ECD-3E5D-E781-F0ECEC406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88D2A5-B3C6-5C51-9942-6235A0D9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6000"/>
          </a:blip>
          <a:srcRect l="51043" t="8852" r="12854" b="4168"/>
          <a:stretch/>
        </p:blipFill>
        <p:spPr bwMode="auto">
          <a:xfrm>
            <a:off x="0" y="823655"/>
            <a:ext cx="6217920" cy="6034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Google Shape;310;p4">
            <a:extLst>
              <a:ext uri="{FF2B5EF4-FFF2-40B4-BE49-F238E27FC236}">
                <a16:creationId xmlns:a16="http://schemas.microsoft.com/office/drawing/2014/main" xmlns="" id="{5AB3CAE7-05CA-406B-967C-8BA6FD4E8F75}"/>
              </a:ext>
            </a:extLst>
          </p:cNvPr>
          <p:cNvSpPr txBox="1"/>
          <p:nvPr/>
        </p:nvSpPr>
        <p:spPr>
          <a:xfrm>
            <a:off x="139347" y="104284"/>
            <a:ext cx="9112711" cy="7694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buSzPts val="1600"/>
            </a:pPr>
            <a:r>
              <a:rPr lang="uk-UA" sz="4400" b="1" dirty="0">
                <a:latin typeface="Century Gothic" panose="020B0502020202020204" pitchFamily="34" charset="0"/>
                <a:ea typeface="Roboto"/>
                <a:cs typeface="Times New Roman" pitchFamily="18" charset="0"/>
                <a:sym typeface="Roboto"/>
              </a:rPr>
              <a:t>ВІДНОВЛЕННЯ ТА</a:t>
            </a:r>
            <a:r>
              <a:rPr lang="en-US" sz="4400" b="1" dirty="0">
                <a:latin typeface="Century Gothic" panose="020B0502020202020204" pitchFamily="34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uk-UA" sz="4400" b="1" dirty="0">
                <a:latin typeface="Century Gothic" panose="020B0502020202020204" pitchFamily="34" charset="0"/>
                <a:ea typeface="Roboto"/>
                <a:cs typeface="Times New Roman" pitchFamily="18" charset="0"/>
                <a:sym typeface="Roboto"/>
              </a:rPr>
              <a:t>МОДЕРНІЗАЦІЯ</a:t>
            </a:r>
            <a:endParaRPr sz="4400" b="1" dirty="0">
              <a:latin typeface="Century Gothic" panose="020B0502020202020204" pitchFamily="34" charset="0"/>
              <a:ea typeface="Roboto"/>
              <a:cs typeface="Times New Roman" pitchFamily="18" charset="0"/>
              <a:sym typeface="Roboto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0" y="823655"/>
            <a:ext cx="93914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217920" y="3987208"/>
            <a:ext cx="5967307" cy="2870791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B74D1060-660E-468D-9DF9-62E2E8725B9D}"/>
              </a:ext>
            </a:extLst>
          </p:cNvPr>
          <p:cNvSpPr txBox="1">
            <a:spLocks/>
          </p:cNvSpPr>
          <p:nvPr/>
        </p:nvSpPr>
        <p:spPr>
          <a:xfrm>
            <a:off x="6543039" y="4444254"/>
            <a:ext cx="4453467" cy="116346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uk-UA" altLang="ko-KR" sz="3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uk-UA" altLang="ko-KR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Сєвєродонецька міська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uk-UA" altLang="ko-KR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територіальна громада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3B8BD36-236E-3395-517B-CBFE88D86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5760" y="-851118"/>
            <a:ext cx="4905203" cy="5066849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052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5851B28-7A79-BC0F-FF21-9C974ED09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68" y="-13315"/>
            <a:ext cx="12192000" cy="6858000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xmlns="" id="{90647106-6B55-97CD-34CE-EBA8AE7D10E4}"/>
              </a:ext>
            </a:extLst>
          </p:cNvPr>
          <p:cNvGrpSpPr/>
          <p:nvPr/>
        </p:nvGrpSpPr>
        <p:grpSpPr>
          <a:xfrm>
            <a:off x="235201" y="1148333"/>
            <a:ext cx="5225320" cy="1648409"/>
            <a:chOff x="323529" y="1933310"/>
            <a:chExt cx="11573197" cy="4093740"/>
          </a:xfrm>
          <a:gradFill flip="none" rotWithShape="1">
            <a:gsLst>
              <a:gs pos="42000">
                <a:schemeClr val="accent5">
                  <a:lumMod val="0"/>
                  <a:lumOff val="100000"/>
                </a:schemeClr>
              </a:gs>
              <a:gs pos="63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xmlns="" id="{56519B25-185D-FCE1-7485-0B39E8DF8F21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  <a:grpFill/>
          </p:grpSpPr>
          <p:sp>
            <p:nvSpPr>
              <p:cNvPr id="18" name="직사각형 36">
                <a:extLst>
                  <a:ext uri="{FF2B5EF4-FFF2-40B4-BE49-F238E27FC236}">
                    <a16:creationId xmlns:a16="http://schemas.microsoft.com/office/drawing/2014/main" xmlns="" id="{57A92819-EF79-7750-BA82-EA402CE90A85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Down Arrow 3">
                <a:extLst>
                  <a:ext uri="{FF2B5EF4-FFF2-40B4-BE49-F238E27FC236}">
                    <a16:creationId xmlns:a16="http://schemas.microsoft.com/office/drawing/2014/main" xmlns="" id="{C3633DB7-1E86-2D8B-DE3D-238903F470BB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xmlns="" id="{77722571-4053-9363-F2F4-885B16E6F4E8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  <a:grpFill/>
          </p:grpSpPr>
          <p:sp>
            <p:nvSpPr>
              <p:cNvPr id="16" name="직사각형 5">
                <a:extLst>
                  <a:ext uri="{FF2B5EF4-FFF2-40B4-BE49-F238E27FC236}">
                    <a16:creationId xmlns:a16="http://schemas.microsoft.com/office/drawing/2014/main" xmlns="" id="{2C053329-2E4B-80F1-36DE-C32AE751EABC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Down Arrow 3">
                <a:extLst>
                  <a:ext uri="{FF2B5EF4-FFF2-40B4-BE49-F238E27FC236}">
                    <a16:creationId xmlns:a16="http://schemas.microsoft.com/office/drawing/2014/main" xmlns="" id="{2725B1A5-9904-A5BE-80A8-AC398DFF3363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69F73AA2-81BE-0B9D-284F-490943FC3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7724" y="4581252"/>
            <a:ext cx="2407383" cy="174752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781A00E4-8351-407E-54BC-33117111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5184" y="5504"/>
            <a:ext cx="3323848" cy="276284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4806984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5691874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ЗАКЛАДИ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СПОРТУ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3727" y="0"/>
            <a:ext cx="297612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8783" y="0"/>
            <a:ext cx="211349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47576" y="0"/>
            <a:ext cx="125084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689224" y="3272054"/>
            <a:ext cx="4023787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ПОПЕРЕДНІ ЗБИТКИ</a:t>
            </a:r>
          </a:p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789,141 млн грн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439542" y="4314403"/>
            <a:ext cx="459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Навчально-тренувальні центри / бази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-63063" y="4247479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0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439542" y="4794467"/>
            <a:ext cx="505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Спортивні клуби / комплекси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40661" y="4712837"/>
            <a:ext cx="142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439542" y="5334474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Спортивні зали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-74282" y="5236057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7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439542" y="5840992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Стадіони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-63063" y="5785418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484513" y="2508059"/>
            <a:ext cx="1852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Фото зруйнованих об’єктів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439542" y="6339490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Басейни/ Тири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-81366" y="6279852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2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153931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повністю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3154479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Calibri" pitchFamily="34" charset="0"/>
              </a:rPr>
              <a:t>частково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360920" y="1277500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0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36473" y="2122015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11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709100" y="1025285"/>
            <a:ext cx="34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200" b="1" dirty="0">
                <a:latin typeface="Century Gothic" panose="020B0502020202020204" pitchFamily="34" charset="0"/>
                <a:cs typeface="Calibri" pitchFamily="34" charset="0"/>
              </a:rPr>
              <a:t>зруйновано</a:t>
            </a:r>
            <a:endParaRPr lang="ko-KR" altLang="en-US" sz="12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5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140661" y="127461"/>
            <a:ext cx="709358" cy="776227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17B54AB-A956-10BB-C8DA-8F51CA40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687" y="0"/>
            <a:ext cx="3237762" cy="264868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D474E703-432D-25D4-28FD-2F45F570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3474" y="783977"/>
            <a:ext cx="3225610" cy="29876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16722E-E82F-1BDB-493D-804FF5618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1431" y="2729371"/>
            <a:ext cx="1881071" cy="18795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B6CE15C-D987-4774-6369-C548E6C2F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417" y="2480033"/>
            <a:ext cx="2300296" cy="172363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110CE3B2-0BE6-1E7C-1CBE-4E7A064B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2756" y="3252515"/>
            <a:ext cx="3533775" cy="26574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0112EB7F-7B72-5C7C-9E84-FA64E5D3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1980" y="4712837"/>
            <a:ext cx="2175116" cy="19727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029ACD6C-220D-9618-4199-B7E751BB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9273" y="5155471"/>
            <a:ext cx="1766325" cy="149618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2180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AppData\Local\Temp\Rar$DRa5656.3015\3.jpg">
            <a:extLst>
              <a:ext uri="{FF2B5EF4-FFF2-40B4-BE49-F238E27FC236}">
                <a16:creationId xmlns:a16="http://schemas.microsoft.com/office/drawing/2014/main" xmlns="" id="{0028A415-DE33-CD9A-4362-C7DA3ABC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72" y="-6618"/>
            <a:ext cx="12213671" cy="686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AppData\Local\Temp\Rar$DRa5656.10860\4.jpg">
            <a:extLst>
              <a:ext uri="{FF2B5EF4-FFF2-40B4-BE49-F238E27FC236}">
                <a16:creationId xmlns:a16="http://schemas.microsoft.com/office/drawing/2014/main" xmlns="" id="{09BEA172-BE35-B85B-0C92-16196CB65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329" y="5599154"/>
            <a:ext cx="2183981" cy="121231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User\Desktop\2.jfif">
            <a:extLst>
              <a:ext uri="{FF2B5EF4-FFF2-40B4-BE49-F238E27FC236}">
                <a16:creationId xmlns:a16="http://schemas.microsoft.com/office/drawing/2014/main" xmlns="" id="{02580228-C53A-FFAC-A489-F50E4BD6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6406" y="5522000"/>
            <a:ext cx="2472676" cy="1262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5270721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8164" y="0"/>
            <a:ext cx="297612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3220" y="0"/>
            <a:ext cx="211349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2013" y="0"/>
            <a:ext cx="125084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-39210" y="3716661"/>
            <a:ext cx="5281668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313,5 млн грн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6860528" y="0"/>
            <a:ext cx="533147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27338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80411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16508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6860529" y="-32539"/>
            <a:ext cx="5331470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37303" y="1859920"/>
            <a:ext cx="548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600" b="1" dirty="0">
                <a:latin typeface="Century Gothic" panose="020B0502020202020204" pitchFamily="34" charset="0"/>
                <a:cs typeface="Calibri" pitchFamily="34" charset="0"/>
              </a:rPr>
              <a:t>Навчально-тренувальний центр / базу</a:t>
            </a:r>
            <a:endParaRPr lang="ko-KR" altLang="en-US" sz="16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4029" y="1764040"/>
            <a:ext cx="81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37303" y="2222984"/>
            <a:ext cx="474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600" b="1" dirty="0">
                <a:latin typeface="Century Gothic" panose="020B0502020202020204" pitchFamily="34" charset="0"/>
                <a:cs typeface="Calibri" pitchFamily="34" charset="0"/>
              </a:rPr>
              <a:t>Спортивний клуб / комплекс</a:t>
            </a:r>
            <a:endParaRPr lang="ko-KR" altLang="en-US" sz="16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27289" y="2108181"/>
            <a:ext cx="62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39684" y="2568436"/>
            <a:ext cx="474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600" b="1" dirty="0">
                <a:latin typeface="Century Gothic" panose="020B0502020202020204" pitchFamily="34" charset="0"/>
                <a:cs typeface="Calibri" pitchFamily="34" charset="0"/>
              </a:rPr>
              <a:t>Спортивний зал</a:t>
            </a:r>
            <a:endParaRPr lang="ko-KR" altLang="en-US" sz="16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18176" y="2460235"/>
            <a:ext cx="67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53171" y="2936756"/>
            <a:ext cx="1262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600" b="1" dirty="0">
                <a:latin typeface="Century Gothic" panose="020B0502020202020204" pitchFamily="34" charset="0"/>
                <a:cs typeface="Calibri" pitchFamily="34" charset="0"/>
              </a:rPr>
              <a:t>Стадіон</a:t>
            </a:r>
            <a:endParaRPr lang="ko-KR" altLang="en-US" sz="16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18176" y="2855965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5663221" y="1044680"/>
            <a:ext cx="6542880" cy="5781358"/>
          </a:xfrm>
          <a:prstGeom prst="rect">
            <a:avLst/>
          </a:prstGeom>
          <a:gradFill flip="none" rotWithShape="1">
            <a:gsLst>
              <a:gs pos="0">
                <a:srgbClr val="7EE26E">
                  <a:alpha val="66000"/>
                </a:srgbClr>
              </a:gs>
              <a:gs pos="75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5843557" y="1102382"/>
            <a:ext cx="636598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робіт:</a:t>
            </a:r>
          </a:p>
          <a:p>
            <a:r>
              <a:rPr lang="uk-UA" altLang="ko-KR" sz="8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Капітальний ремонт Будинку фізкультури (спортивний зал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) 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≈ вартість </a:t>
            </a:r>
            <a:r>
              <a:rPr lang="uk-UA" altLang="ko-KR" sz="8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проєкту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 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 120,471 млн грн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часткове відновлення стін, фасаду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облаштування на даху системи сонячних </a:t>
            </a:r>
            <a:r>
              <a:rPr lang="uk-UA" altLang="ko-KR" sz="85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батарей</a:t>
            </a:r>
            <a:endParaRPr lang="uk-UA" altLang="ko-KR" sz="8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відновлення плит перекриття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встановлення вікон </a:t>
            </a:r>
            <a:endParaRPr lang="uk-UA" altLang="ko-KR" sz="8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встановлення дверей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ремонт покрівлі (з утепленням)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відновлення вентиляції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відновлення водопостачання, водовідведення, електропостачання та теплопостачання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придбання техніки, обладнання, спортивного інвентаря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благоустрій території</a:t>
            </a:r>
          </a:p>
          <a:p>
            <a:r>
              <a:rPr lang="uk-UA" altLang="ko-KR" sz="85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Реконструкція стадіону «Хімік»  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≈ вартість </a:t>
            </a:r>
            <a:r>
              <a:rPr lang="uk-UA" altLang="ko-KR" sz="8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проєкту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 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 183 млн грн</a:t>
            </a:r>
          </a:p>
          <a:p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1 етапом передбачається: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трибуни згідно регламенту УАФ для 3 категорії;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 err="1">
                <a:latin typeface="Century Gothic" pitchFamily="34" charset="0"/>
              </a:rPr>
              <a:t>підтрибунні</a:t>
            </a:r>
            <a:r>
              <a:rPr lang="uk-UA" sz="850" dirty="0">
                <a:latin typeface="Century Gothic" pitchFamily="34" charset="0"/>
              </a:rPr>
              <a:t> приміщення, що мають відповідати критеріям для стадіону Категорії 3 за Регламентом;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внутрішні інженерні мережі; 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інженерні системи для забезпечення безпеки проведення матчів та функціонування стадіону;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електронне табло;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ігрове поле інтегроване в стандартні кругові бігові доріжки та суміщене з легкоатлетичними секторами для змагань;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систему освітлення;</a:t>
            </a:r>
            <a:r>
              <a:rPr lang="ru-RU" sz="850" dirty="0">
                <a:latin typeface="Century Gothic" pitchFamily="34" charset="0"/>
              </a:rPr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зовнішні інженерні мережі;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під’їзні шляхи та </a:t>
            </a:r>
            <a:r>
              <a:rPr lang="uk-UA" sz="850" dirty="0" err="1">
                <a:latin typeface="Century Gothic" pitchFamily="34" charset="0"/>
              </a:rPr>
              <a:t>паркувальні</a:t>
            </a:r>
            <a:r>
              <a:rPr lang="uk-UA" sz="850" dirty="0">
                <a:latin typeface="Century Gothic" pitchFamily="34" charset="0"/>
              </a:rPr>
              <a:t> місця;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благоустрій території основного стадіону;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комплексне відокремлення інфраструктури стадіону архітектурною огорожею.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uk-UA" sz="850" b="1" dirty="0">
                <a:latin typeface="Century Gothic" pitchFamily="34" charset="0"/>
              </a:rPr>
              <a:t>2 етапом передбачається: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тренувальний комплекс, що складається з ігрових полів для футболу та легкої атлетики;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господарсько-побутовий блок, що включає роздягальні та необхідні приміщення для відділення велоспорту, легкої атлетики, футболу, господарсько-побутові приміщення;</a:t>
            </a:r>
            <a:endParaRPr lang="ru-RU" sz="850" dirty="0">
              <a:latin typeface="Century Gothic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uk-UA" sz="850" dirty="0">
                <a:latin typeface="Century Gothic" pitchFamily="34" charset="0"/>
              </a:rPr>
              <a:t>благоустрій території.</a:t>
            </a:r>
          </a:p>
          <a:p>
            <a:r>
              <a:rPr lang="uk-UA" sz="850" b="1" u="sng" dirty="0">
                <a:latin typeface="Century Gothic" pitchFamily="34" charset="0"/>
              </a:rPr>
              <a:t>Капітальний ремонт тиру «Спартак»</a:t>
            </a:r>
            <a:r>
              <a:rPr lang="uk-UA" sz="850" dirty="0">
                <a:latin typeface="Century Gothic" pitchFamily="34" charset="0"/>
              </a:rPr>
              <a:t> 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≈ вартість </a:t>
            </a:r>
            <a:r>
              <a:rPr lang="uk-UA" altLang="ko-KR" sz="8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проєкту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Calibri"/>
              </a:rPr>
              <a:t> </a:t>
            </a:r>
            <a:r>
              <a:rPr lang="uk-UA" altLang="ko-KR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 10 млн грн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часткове відновлення стін, фасаду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облаштування на даху системи сонячних </a:t>
            </a:r>
            <a:r>
              <a:rPr lang="uk-UA" altLang="ko-KR" sz="85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батарей</a:t>
            </a:r>
            <a:endParaRPr lang="uk-UA" altLang="ko-KR" sz="8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відновлення плит перекриття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встановлення вікон </a:t>
            </a:r>
            <a:endParaRPr lang="uk-UA" altLang="ko-KR" sz="8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встановлення дверей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ремонт покрівлі (з утепленням)</a:t>
            </a:r>
            <a:endParaRPr lang="uk-UA" altLang="ko-KR" sz="85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відновлення водопостачання, водовідведення, електропостачання та теплопостачання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придбання техніки, обладнання, спортивного інвентаря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8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благоустрій території</a:t>
            </a:r>
          </a:p>
          <a:p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968170" y="-78343"/>
            <a:ext cx="4304771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ЗАКЛАДИ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СПОРТУ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9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140661" y="127461"/>
            <a:ext cx="709358" cy="776227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37752" y="3294327"/>
            <a:ext cx="215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600" b="1" dirty="0">
                <a:latin typeface="Century Gothic" panose="020B0502020202020204" pitchFamily="34" charset="0"/>
                <a:cs typeface="Calibri" pitchFamily="34" charset="0"/>
              </a:rPr>
              <a:t>Басейн/ Тири</a:t>
            </a:r>
            <a:endParaRPr lang="ko-KR" altLang="en-US" sz="16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18176" y="3221048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B651616B-CB19-9A0D-32D2-0144F0870A13}"/>
              </a:ext>
            </a:extLst>
          </p:cNvPr>
          <p:cNvSpPr/>
          <p:nvPr/>
        </p:nvSpPr>
        <p:spPr>
          <a:xfrm>
            <a:off x="47181" y="1178183"/>
            <a:ext cx="5535172" cy="693003"/>
          </a:xfrm>
          <a:prstGeom prst="rect">
            <a:avLst/>
          </a:prstGeom>
          <a:solidFill>
            <a:srgbClr val="7EE26E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 дитячо-юнацька спортивна школа №2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AppData\Local\Temp\Rar$DRa5656.3015\3.jpg">
            <a:extLst>
              <a:ext uri="{FF2B5EF4-FFF2-40B4-BE49-F238E27FC236}">
                <a16:creationId xmlns:a16="http://schemas.microsoft.com/office/drawing/2014/main" xmlns="" id="{3815C8AD-8E0C-7C43-38D7-FD384B25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10" y="4519890"/>
            <a:ext cx="2247860" cy="1262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AppData\Local\Temp\Rar$DRa5656.32822\6.jpg">
            <a:extLst>
              <a:ext uri="{FF2B5EF4-FFF2-40B4-BE49-F238E27FC236}">
                <a16:creationId xmlns:a16="http://schemas.microsoft.com/office/drawing/2014/main" xmlns="" id="{1697CF17-FCD0-995C-A3F4-BC1270FD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2061" y="4435189"/>
            <a:ext cx="1785091" cy="106803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1.jpg">
            <a:extLst>
              <a:ext uri="{FF2B5EF4-FFF2-40B4-BE49-F238E27FC236}">
                <a16:creationId xmlns:a16="http://schemas.microsoft.com/office/drawing/2014/main" xmlns="" id="{184AC0DF-7E39-E4DA-6F25-6BE42193A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5071" y="5684297"/>
            <a:ext cx="1711407" cy="109545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Rar$DRa5656.19453\5.jpg">
            <a:extLst>
              <a:ext uri="{FF2B5EF4-FFF2-40B4-BE49-F238E27FC236}">
                <a16:creationId xmlns:a16="http://schemas.microsoft.com/office/drawing/2014/main" xmlns="" id="{39E0BAB4-FFF1-BDB1-3F28-B9412B76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4860" y="4617660"/>
            <a:ext cx="2014532" cy="12555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1352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8812DD-78D9-FF2C-9090-A76D859CF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-2"/>
            <a:ext cx="12192001" cy="6858002"/>
          </a:xfrm>
          <a:prstGeom prst="rect">
            <a:avLst/>
          </a:prstGeom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5270721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8164" y="0"/>
            <a:ext cx="297612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3220" y="0"/>
            <a:ext cx="211349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2013" y="0"/>
            <a:ext cx="125084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185302" y="4966824"/>
            <a:ext cx="5281668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273,41 млн грн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6860528" y="0"/>
            <a:ext cx="533147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27338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80411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16508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6860529" y="-32539"/>
            <a:ext cx="5331470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46720" y="1838715"/>
            <a:ext cx="54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Навчально-тренувальний центр / базу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21636" y="1774103"/>
            <a:ext cx="81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48739" y="2235073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Спортивний клуб / комплекс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14896" y="2150246"/>
            <a:ext cx="62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33115" y="2620948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Спортивний зал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14896" y="2600274"/>
            <a:ext cx="67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46720" y="3123494"/>
            <a:ext cx="126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Стадіон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00794" y="3040420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5663221" y="1044680"/>
            <a:ext cx="6542880" cy="5781358"/>
          </a:xfrm>
          <a:prstGeom prst="rect">
            <a:avLst/>
          </a:prstGeom>
          <a:gradFill flip="none" rotWithShape="1">
            <a:gsLst>
              <a:gs pos="0">
                <a:srgbClr val="7EE26E">
                  <a:alpha val="60000"/>
                </a:srgb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5643247" y="1102382"/>
            <a:ext cx="628408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робіт: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Опресовка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ремонт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опалення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вартість 0,51 млн грн.; </a:t>
            </a:r>
          </a:p>
          <a:p>
            <a:pPr marL="285750" indent="-285750">
              <a:buFontTx/>
              <a:buChar char="-"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асткове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відновлення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стін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фасаду ≈ 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386 м2, вартість 2,1 млн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плит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перекриття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30 м2, вартість 0,3 млн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вікон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≈ 300 м2 (30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одиниць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вартість 0,9 млн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дверей ≈ 3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одиниці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вартість 0,2 млн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водовідведення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електропостачання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≈ вартість 3,5 млн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проектної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документації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будівництво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льодової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арени</a:t>
            </a:r>
            <a:r>
              <a:rPr lang="ru-RU" sz="2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вартість 263,6млн.грн.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спортивного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інвентаря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2,3 млн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3923441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ЗАКЛАДИ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СПОРТУ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9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140661" y="127461"/>
            <a:ext cx="709358" cy="776227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46720" y="3555970"/>
            <a:ext cx="215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Басейн/ Тири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00793" y="3480402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B651616B-CB19-9A0D-32D2-0144F0870A13}"/>
              </a:ext>
            </a:extLst>
          </p:cNvPr>
          <p:cNvSpPr/>
          <p:nvPr/>
        </p:nvSpPr>
        <p:spPr>
          <a:xfrm>
            <a:off x="96915" y="1107153"/>
            <a:ext cx="5481250" cy="697503"/>
          </a:xfrm>
          <a:prstGeom prst="rect">
            <a:avLst/>
          </a:prstGeom>
          <a:solidFill>
            <a:srgbClr val="7EE26E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 дитячо-юнацька спортивна школа №4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030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5DBD91-5839-DDA9-B721-BC368F3AC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206101" cy="6858000"/>
          </a:xfrm>
          <a:prstGeom prst="rect">
            <a:avLst/>
          </a:prstGeom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5270721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8164" y="0"/>
            <a:ext cx="297612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3220" y="0"/>
            <a:ext cx="211349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2013" y="0"/>
            <a:ext cx="125084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134526" y="5784068"/>
            <a:ext cx="5281668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10,9 млн грн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6860528" y="0"/>
            <a:ext cx="533147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27338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80411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16508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6860529" y="-32539"/>
            <a:ext cx="5331470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60342" y="1978167"/>
            <a:ext cx="54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Навчально-тренувальний центр / базу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5880" y="1933499"/>
            <a:ext cx="81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54339" y="2408759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Спортивний клуб / комплекс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87488" y="2361344"/>
            <a:ext cx="62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54913" y="2924464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Спортивний зал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87489" y="2844664"/>
            <a:ext cx="67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64642" y="3400338"/>
            <a:ext cx="126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Стадіон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29403" y="3335430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6095999" y="1093700"/>
            <a:ext cx="6110101" cy="5732337"/>
          </a:xfrm>
          <a:prstGeom prst="rect">
            <a:avLst/>
          </a:prstGeom>
          <a:gradFill flip="none" rotWithShape="1">
            <a:gsLst>
              <a:gs pos="21000">
                <a:srgbClr val="7EE26E"/>
              </a:gs>
              <a:gs pos="58000">
                <a:schemeClr val="accent6">
                  <a:lumMod val="97000"/>
                  <a:lumOff val="3000"/>
                </a:schemeClr>
              </a:gs>
              <a:gs pos="87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211812" y="1102382"/>
            <a:ext cx="593430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робіт: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покрівлі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96 м2, вартість 0,51 млн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часткове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відновлення </a:t>
            </a:r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стін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фасаду ≈ 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386 м2, вартість 2,1 млн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плит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перекриття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61,2 м2, вартість 1,1 млн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вікон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≈ 416,9 м2 (42 </a:t>
            </a:r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одиниці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вартість 1,19 млн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дверей ≈ 3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одиниці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вартість 0,2 млн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водовідведення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електропостачання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теплопостачання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вартість 3,5 млн </a:t>
            </a:r>
            <a:r>
              <a:rPr lang="ru-RU" sz="22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спортивного </a:t>
            </a:r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інвентаря</a:t>
            </a:r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2,3 млн </a:t>
            </a:r>
            <a:r>
              <a:rPr lang="ru-RU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399361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ЗАКЛАДИ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СПОРТУ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9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140661" y="127461"/>
            <a:ext cx="709358" cy="776227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54339" y="3907643"/>
            <a:ext cx="215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Басейн/ Тири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28478" y="3829914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B651616B-CB19-9A0D-32D2-0144F0870A13}"/>
              </a:ext>
            </a:extLst>
          </p:cNvPr>
          <p:cNvSpPr/>
          <p:nvPr/>
        </p:nvSpPr>
        <p:spPr>
          <a:xfrm>
            <a:off x="134526" y="1156236"/>
            <a:ext cx="5481250" cy="724247"/>
          </a:xfrm>
          <a:prstGeom prst="rect">
            <a:avLst/>
          </a:prstGeom>
          <a:solidFill>
            <a:srgbClr val="7EE26E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 дитячо-юнацька спортивна школа №3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727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21BC7C-29C9-189A-7353-8CCFF308E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57" y="0"/>
            <a:ext cx="12206102" cy="6875058"/>
          </a:xfrm>
          <a:prstGeom prst="rect">
            <a:avLst/>
          </a:prstGeom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5270721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8164" y="0"/>
            <a:ext cx="297612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3220" y="0"/>
            <a:ext cx="211349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2013" y="0"/>
            <a:ext cx="125084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140661" y="5794292"/>
            <a:ext cx="5281668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26,531 млн грн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6860528" y="0"/>
            <a:ext cx="533147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27338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80411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16508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6860528" y="-32539"/>
            <a:ext cx="5353591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99161" y="1681090"/>
            <a:ext cx="54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Навчально-тренувальний центр / базу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97702" y="1612007"/>
            <a:ext cx="81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87998" y="2134079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Спортивний клуб / комплекс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90962" y="2068605"/>
            <a:ext cx="62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99161" y="2623960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Спортивний зал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89372" y="2578548"/>
            <a:ext cx="67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99161" y="3133903"/>
            <a:ext cx="126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Стадіон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89372" y="3113108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6095999" y="1044679"/>
            <a:ext cx="6110101" cy="5830379"/>
          </a:xfrm>
          <a:prstGeom prst="rect">
            <a:avLst/>
          </a:prstGeom>
          <a:gradFill>
            <a:gsLst>
              <a:gs pos="0">
                <a:srgbClr val="7EE26E">
                  <a:alpha val="53000"/>
                </a:srgbClr>
              </a:gs>
              <a:gs pos="100000">
                <a:schemeClr val="accent1">
                  <a:lumOff val="16847"/>
                </a:schemeClr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177270" y="1044679"/>
            <a:ext cx="6001272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робіт: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відновлення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цілісності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стін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несучих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конструкцій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даху та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стін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загальною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площею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23м х  10м,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6,5м 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8,4 млн грн.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відновлення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водовідведення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душових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басейну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0,25 млн грн.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відновлення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газової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газопостачання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газові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котли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коректор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газу,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вузол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газу,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газопровід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0,5 млн грн.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електропостачання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електророзподільні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щити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електрична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електровимикачі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розетки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0,25 млн грн.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відновлення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опалення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(труби,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радіатори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0,25 млн грн.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відновлення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вентиляційної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витяжки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приточна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вентиляція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вентиляційні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канали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0,5 млн грн.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оздоблювальних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робіт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душових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задньої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стіни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ванної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басейну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коридорів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душовими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роздягалень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0,8 млн грн.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заміна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вікон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0,3 млн </a:t>
            </a:r>
            <a:r>
              <a:rPr lang="ru-RU" sz="1350" b="1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тренажерної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сауни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масажного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кабінету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3,0 млн грн.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термомодернізації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та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енергоефективності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котельні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альтернативних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видах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палива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панелей  для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генерування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електроенергії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≈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4,573 млн </a:t>
            </a:r>
            <a:r>
              <a:rPr lang="ru-RU" sz="1350" b="1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технічною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базою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інвентарю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технічне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технологічне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 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6,758 млн </a:t>
            </a:r>
            <a:r>
              <a:rPr lang="ru-RU" sz="1350" b="1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робіт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маломобільних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35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ru-RU" sz="135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0,95 млн </a:t>
            </a:r>
            <a:r>
              <a:rPr lang="ru-RU" sz="1350" b="1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ko-KR" altLang="en-US" sz="135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3902359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ЗАКЛАДИ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СПОРТУ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9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140661" y="127461"/>
            <a:ext cx="709358" cy="776227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05654" y="3638936"/>
            <a:ext cx="215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Басейн/ Тири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09880" y="3561992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B651616B-CB19-9A0D-32D2-0144F0870A13}"/>
              </a:ext>
            </a:extLst>
          </p:cNvPr>
          <p:cNvSpPr/>
          <p:nvPr/>
        </p:nvSpPr>
        <p:spPr>
          <a:xfrm>
            <a:off x="140661" y="1106737"/>
            <a:ext cx="5130059" cy="493172"/>
          </a:xfrm>
          <a:prstGeom prst="rect">
            <a:avLst/>
          </a:prstGeom>
          <a:solidFill>
            <a:srgbClr val="7EE26E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ВВС Садко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4480BD8-A5E5-D7E7-62DF-48EC9B95E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3954" y="4043646"/>
            <a:ext cx="2374000" cy="152455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EB7236-A584-78CB-F126-4AEBFAC6A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56285" y="2557629"/>
            <a:ext cx="2126276" cy="136546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24281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1FBD7EE0-9264-A468-D089-3DBD5441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3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48" y="-32539"/>
            <a:ext cx="12302185" cy="689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xmlns="" id="{BC087701-CB5A-C230-9F50-B10D67A7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6840" y="5676912"/>
            <a:ext cx="1693615" cy="107318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E1EB1A86-DFE2-8CF1-36AF-C6BE1292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8331" y="5449350"/>
            <a:ext cx="1973313" cy="11989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A2F03CB3-3B26-8A40-73FA-404D4215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9809" y="5051828"/>
            <a:ext cx="1812625" cy="147599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5270721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8164" y="0"/>
            <a:ext cx="297612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3220" y="0"/>
            <a:ext cx="211349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2013" y="0"/>
            <a:ext cx="125084" cy="1061829"/>
          </a:xfrm>
          <a:prstGeom prst="rect">
            <a:avLst/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-593187" y="4083291"/>
            <a:ext cx="4870027" cy="60757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164,8 млн грн</a:t>
            </a:r>
            <a:endParaRPr lang="ru-RU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6860528" y="0"/>
            <a:ext cx="533147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27338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80411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16508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6860529" y="-32539"/>
            <a:ext cx="5331470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23795" y="1966400"/>
            <a:ext cx="54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Навчально-тренувальний центр / базу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88986" y="1900263"/>
            <a:ext cx="81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16410" y="2356610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Спортивний клуб / комплекс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91608" y="2268218"/>
            <a:ext cx="62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00801" y="2726452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Спортивний зал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85195" y="2673097"/>
            <a:ext cx="67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3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00801" y="3142945"/>
            <a:ext cx="126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Стадіон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86980" y="3071404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6128089" y="1093700"/>
            <a:ext cx="6078011" cy="5732337"/>
          </a:xfrm>
          <a:prstGeom prst="rect">
            <a:avLst/>
          </a:prstGeom>
          <a:gradFill flip="none" rotWithShape="1">
            <a:gsLst>
              <a:gs pos="42000">
                <a:srgbClr val="7EE26E">
                  <a:alpha val="60000"/>
                </a:srgb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241592" y="1197885"/>
            <a:ext cx="5950407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робіт:</a:t>
            </a:r>
          </a:p>
          <a:p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1.вул..Федоренка ,33а  ПАЛАЦ (ЗАЛ) ТЕНІСУ, </a:t>
            </a:r>
            <a:r>
              <a:rPr lang="ru-RU" sz="11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 млн </a:t>
            </a:r>
            <a:r>
              <a:rPr lang="ru-RU" sz="11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1.Капітальний ремонт даху( з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утепленням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;2.облаштування на даху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батарей;3.заміна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вікон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;4термомодернізація будівлі;5.реконструкція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мереж; 6.капітальний ремонт зала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тенісних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кортів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заміною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підлогового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Terafle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х; 7.капітальний ремонт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роздягальні,коридор,адміністративні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господарчі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);8.встановлення конденсування;9.встановлення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геліосистем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(для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підігріву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води)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ru-RU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Вілєсова</a:t>
            </a:r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4а,ЗАЛ ТЕНІСУ, </a:t>
            </a:r>
            <a:r>
              <a:rPr lang="ru-RU" sz="11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 млн </a:t>
            </a:r>
            <a:r>
              <a:rPr lang="ru-RU" sz="11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етап-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заміна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несучих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балок)</a:t>
            </a:r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даху(з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утепленням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термомодернізація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будівлі;встановлення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даху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батарей;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рекуперації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повітря;реконструкція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мереж;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тенісних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кортів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заміною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підлогового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Terafle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роздягальні,коридор,адміністративні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господарчі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2  </a:t>
            </a:r>
            <a:r>
              <a:rPr lang="ru-RU" sz="1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етап-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грунтового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покриття;відновлення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огорожі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..Федоренка ,33, СПОРТИВНИЙ КОМПЛЕКС, </a:t>
            </a:r>
            <a:r>
              <a:rPr lang="ru-RU" sz="11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млн </a:t>
            </a:r>
            <a:r>
              <a:rPr lang="ru-RU" sz="11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-ремонт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даху;заміна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вікон;відновлення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котельної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..Федоренка ,33 та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..Федоренка ,33а;модернізація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опалення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етап-2 і 3поверхи-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залів</a:t>
            </a:r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заміною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підлогового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рекуперації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господарчі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коридори,сходи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скеледрому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1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11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- 1 поверх-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залів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(боксу,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кікбоксінгу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тренажерної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з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заміною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підлогового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рекуперації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центрального входу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з доступом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інвалідностю;термомодернізація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утеплення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будівлі;встановлення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геліосистем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(для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підігріву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води);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батарей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вул.Богдана</a:t>
            </a:r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Ліщини</a:t>
            </a:r>
            <a:r>
              <a:rPr lang="ru-RU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,21а,ЗАЛ БОРОТЬБИ, </a:t>
            </a:r>
            <a:r>
              <a:rPr lang="ru-RU" sz="11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млн </a:t>
            </a:r>
            <a:r>
              <a:rPr lang="ru-RU" sz="11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заміна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вікон;ремонт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даху та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стін;реконструкція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опалення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рекуперації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повітря;заміна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підлогового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геліосистем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(для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підігріву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води);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даху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батарей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спортивного закладу: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офісної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меблів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спортивного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інвентаря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зали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сорту </a:t>
            </a:r>
            <a:r>
              <a:rPr lang="ru-RU" sz="11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(49,8  млн </a:t>
            </a:r>
            <a:r>
              <a:rPr lang="ru-RU" sz="11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sz="11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369425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ЗАКЛАДИ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СПОРТУ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9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140661" y="127461"/>
            <a:ext cx="709358" cy="776227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00801" y="3526102"/>
            <a:ext cx="215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Басейн/ Тири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85195" y="3433634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B651616B-CB19-9A0D-32D2-0144F0870A13}"/>
              </a:ext>
            </a:extLst>
          </p:cNvPr>
          <p:cNvSpPr/>
          <p:nvPr/>
        </p:nvSpPr>
        <p:spPr>
          <a:xfrm>
            <a:off x="90216" y="1137945"/>
            <a:ext cx="5525560" cy="754768"/>
          </a:xfrm>
          <a:prstGeom prst="rect">
            <a:avLst/>
          </a:prstGeom>
          <a:solidFill>
            <a:srgbClr val="7EE26E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 дитячо-юнацька спортивна школа №1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A3790CB-5DD4-FDFB-1EFC-063C10C95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112" y="4159272"/>
            <a:ext cx="2170901" cy="1160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5D0ACC23-DE96-F9BB-AFFA-CD1BF69A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915" y="2751088"/>
            <a:ext cx="2170900" cy="127832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7732C475-1A6E-AC6C-EB1E-1F0C83692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54" y="4798775"/>
            <a:ext cx="1793749" cy="153055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091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4E9EA5-F061-95B0-4FAD-704E594DA2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9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8"/>
            <a:ext cx="12191999" cy="6858217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C342C48A-5C1D-E307-9635-AD98EDC000FA}"/>
              </a:ext>
            </a:extLst>
          </p:cNvPr>
          <p:cNvGrpSpPr/>
          <p:nvPr/>
        </p:nvGrpSpPr>
        <p:grpSpPr>
          <a:xfrm>
            <a:off x="235201" y="1148333"/>
            <a:ext cx="5225320" cy="1648409"/>
            <a:chOff x="323529" y="1933310"/>
            <a:chExt cx="11573197" cy="4093740"/>
          </a:xfrm>
          <a:gradFill flip="none" rotWithShape="1">
            <a:gsLst>
              <a:gs pos="42000">
                <a:schemeClr val="accent5">
                  <a:lumMod val="0"/>
                  <a:lumOff val="100000"/>
                </a:schemeClr>
              </a:gs>
              <a:gs pos="63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xmlns="" id="{74B2FF41-84B3-15DE-DFEA-BB05F87FBB04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  <a:grpFill/>
          </p:grpSpPr>
          <p:sp>
            <p:nvSpPr>
              <p:cNvPr id="14" name="직사각형 36">
                <a:extLst>
                  <a:ext uri="{FF2B5EF4-FFF2-40B4-BE49-F238E27FC236}">
                    <a16:creationId xmlns:a16="http://schemas.microsoft.com/office/drawing/2014/main" xmlns="" id="{EBC4FA10-035A-6F02-30E9-712218C7A0BB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Down Arrow 3">
                <a:extLst>
                  <a:ext uri="{FF2B5EF4-FFF2-40B4-BE49-F238E27FC236}">
                    <a16:creationId xmlns:a16="http://schemas.microsoft.com/office/drawing/2014/main" xmlns="" id="{9FC6F327-C065-A073-BDAB-8D2D56271BEF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xmlns="" id="{D65557D1-1E4B-CAEC-6630-E24EEADBF554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  <a:grpFill/>
          </p:grpSpPr>
          <p:sp>
            <p:nvSpPr>
              <p:cNvPr id="12" name="직사각형 5">
                <a:extLst>
                  <a:ext uri="{FF2B5EF4-FFF2-40B4-BE49-F238E27FC236}">
                    <a16:creationId xmlns:a16="http://schemas.microsoft.com/office/drawing/2014/main" xmlns="" id="{3814E5BA-4BC2-FBB2-33EA-528E572D03DF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Down Arrow 3">
                <a:extLst>
                  <a:ext uri="{FF2B5EF4-FFF2-40B4-BE49-F238E27FC236}">
                    <a16:creationId xmlns:a16="http://schemas.microsoft.com/office/drawing/2014/main" xmlns="" id="{9B0F0121-9A63-2FC1-A86F-DE17488BCE9B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4806984" cy="10618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130806"/>
            <a:ext cx="3485536" cy="132343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ЗАКЛАДИ</a:t>
            </a:r>
            <a:r>
              <a:rPr lang="uk-UA" altLang="ko-KR" sz="4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</a:p>
          <a:p>
            <a:r>
              <a:rPr lang="uk-UA" altLang="ko-KR" sz="4000" b="1" dirty="0">
                <a:latin typeface="Century Gothic" panose="020B0502020202020204" pitchFamily="34" charset="0"/>
                <a:cs typeface="Arial" pitchFamily="34" charset="0"/>
              </a:rPr>
              <a:t>КУЛЬТУРИ</a:t>
            </a:r>
            <a:endParaRPr lang="ko-KR" altLang="en-US" sz="40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3727" y="0"/>
            <a:ext cx="297612" cy="10618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8783" y="0"/>
            <a:ext cx="211349" cy="10618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47576" y="0"/>
            <a:ext cx="125084" cy="10618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7066482" y="5459960"/>
            <a:ext cx="4772125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ПОПЕРЕДНІ ЗБИТКИ</a:t>
            </a:r>
          </a:p>
          <a:p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11A06711-0A15-47E5-AAA2-F0E6DC05BD1B}"/>
              </a:ext>
            </a:extLst>
          </p:cNvPr>
          <p:cNvSpPr/>
          <p:nvPr/>
        </p:nvSpPr>
        <p:spPr>
          <a:xfrm>
            <a:off x="241540" y="261230"/>
            <a:ext cx="695519" cy="54954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153931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повністю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3154479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Calibri" pitchFamily="34" charset="0"/>
              </a:rPr>
              <a:t>частково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360920" y="1277500"/>
            <a:ext cx="1097127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latin typeface="Century Gothic" panose="020B0502020202020204" pitchFamily="34" charset="0"/>
                <a:cs typeface="Arial" pitchFamily="34" charset="0"/>
              </a:rPr>
              <a:t>7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36473" y="2122015"/>
            <a:ext cx="1097127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13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709100" y="1025285"/>
            <a:ext cx="34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200" b="1" dirty="0">
                <a:latin typeface="Century Gothic" panose="020B0502020202020204" pitchFamily="34" charset="0"/>
                <a:cs typeface="Calibri" pitchFamily="34" charset="0"/>
              </a:rPr>
              <a:t>зруйновано</a:t>
            </a:r>
            <a:endParaRPr lang="ko-KR" altLang="en-US" sz="12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1974CB5-7985-CDE5-578E-325915070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0474" y="-281068"/>
            <a:ext cx="3141810" cy="324534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19B0D96-DE6B-7CA4-D29C-48AB8ED9B8B2}"/>
              </a:ext>
            </a:extLst>
          </p:cNvPr>
          <p:cNvSpPr txBox="1"/>
          <p:nvPr/>
        </p:nvSpPr>
        <p:spPr>
          <a:xfrm>
            <a:off x="73852" y="3463734"/>
            <a:ext cx="1826163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5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5467065-0728-72BE-44F0-6F56C42AED90}"/>
              </a:ext>
            </a:extLst>
          </p:cNvPr>
          <p:cNvSpPr txBox="1"/>
          <p:nvPr/>
        </p:nvSpPr>
        <p:spPr>
          <a:xfrm>
            <a:off x="237754" y="4064126"/>
            <a:ext cx="1498358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2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0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1C48DD-40E4-A718-CEFD-DDACE5161DBD}"/>
              </a:ext>
            </a:extLst>
          </p:cNvPr>
          <p:cNvSpPr txBox="1"/>
          <p:nvPr/>
        </p:nvSpPr>
        <p:spPr>
          <a:xfrm>
            <a:off x="237753" y="4610706"/>
            <a:ext cx="1498359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FAE6BF4-DFED-B8E4-94FF-9BE9C018458C}"/>
              </a:ext>
            </a:extLst>
          </p:cNvPr>
          <p:cNvSpPr txBox="1"/>
          <p:nvPr/>
        </p:nvSpPr>
        <p:spPr>
          <a:xfrm>
            <a:off x="69817" y="5157286"/>
            <a:ext cx="1826163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3 /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4 </a:t>
            </a:r>
            <a:endParaRPr lang="ko-KR" altLang="en-US" sz="28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3A4EA47-F7BB-020E-C2D2-5377064763B1}"/>
              </a:ext>
            </a:extLst>
          </p:cNvPr>
          <p:cNvSpPr txBox="1"/>
          <p:nvPr/>
        </p:nvSpPr>
        <p:spPr>
          <a:xfrm>
            <a:off x="58326" y="5766981"/>
            <a:ext cx="1826163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3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797AAD9-612D-AB74-3C36-7D6EB4618784}"/>
              </a:ext>
            </a:extLst>
          </p:cNvPr>
          <p:cNvSpPr txBox="1"/>
          <p:nvPr/>
        </p:nvSpPr>
        <p:spPr>
          <a:xfrm>
            <a:off x="1500659" y="3602502"/>
            <a:ext cx="459534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Будинки культури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D1078DF-28F8-F64B-38EB-65945CC04471}"/>
              </a:ext>
            </a:extLst>
          </p:cNvPr>
          <p:cNvSpPr txBox="1"/>
          <p:nvPr/>
        </p:nvSpPr>
        <p:spPr>
          <a:xfrm>
            <a:off x="1500659" y="4125722"/>
            <a:ext cx="505863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Кінотеатри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3C1D80E-CABA-B388-13E8-540CA4BAAEC3}"/>
              </a:ext>
            </a:extLst>
          </p:cNvPr>
          <p:cNvSpPr txBox="1"/>
          <p:nvPr/>
        </p:nvSpPr>
        <p:spPr>
          <a:xfrm>
            <a:off x="1500659" y="4698502"/>
            <a:ext cx="474505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Музеї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DD61B6C-6ECC-9B80-11F4-B28020DF2B59}"/>
              </a:ext>
            </a:extLst>
          </p:cNvPr>
          <p:cNvSpPr txBox="1"/>
          <p:nvPr/>
        </p:nvSpPr>
        <p:spPr>
          <a:xfrm>
            <a:off x="1500659" y="5266608"/>
            <a:ext cx="474505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Бібліотеки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AEEDE3B-1424-63CE-DA65-A578C436D20B}"/>
              </a:ext>
            </a:extLst>
          </p:cNvPr>
          <p:cNvSpPr txBox="1"/>
          <p:nvPr/>
        </p:nvSpPr>
        <p:spPr>
          <a:xfrm>
            <a:off x="1500659" y="5868834"/>
            <a:ext cx="474505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Школи мистецтв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8FCB0F-8C44-A34C-17B6-AE8CE405CB78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2450" y="3814248"/>
            <a:ext cx="1763458" cy="157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3" name="Рисунок 22" descr="C:\Users\User\Desktop\ЗАКЛАДИ Культ\04.10.20222\муз.шк 1\будівля СМШ№1.jpg">
            <a:extLst>
              <a:ext uri="{FF2B5EF4-FFF2-40B4-BE49-F238E27FC236}">
                <a16:creationId xmlns:a16="http://schemas.microsoft.com/office/drawing/2014/main" xmlns="" id="{9633780D-3E14-D8A2-9D2E-A5EC3B66C6A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0333" y="3035237"/>
            <a:ext cx="1826164" cy="184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6A68FA6-CF2C-3D8D-2325-DA017E731354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0474" y="2547639"/>
            <a:ext cx="1826164" cy="184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5" name="Рисунок 24" descr="C:\Users\User\Desktop\ЗАКЛАДИ Культ\04.10.20222\художка\51_Музику для всіх !.Концертна зала музичної школи..JPG">
            <a:extLst>
              <a:ext uri="{FF2B5EF4-FFF2-40B4-BE49-F238E27FC236}">
                <a16:creationId xmlns:a16="http://schemas.microsoft.com/office/drawing/2014/main" xmlns="" id="{9A02F8FA-AE27-551D-C6C1-E1ECB9F58AD4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34086" y="1908652"/>
            <a:ext cx="1826164" cy="16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9902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4B044A9-EB53-2A9D-2563-B73CC1EAE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0A268EBC-9D2A-DCBE-9F4C-AD6E695C0912}"/>
              </a:ext>
            </a:extLst>
          </p:cNvPr>
          <p:cNvSpPr/>
          <p:nvPr/>
        </p:nvSpPr>
        <p:spPr>
          <a:xfrm>
            <a:off x="40529" y="1061826"/>
            <a:ext cx="7545897" cy="5714894"/>
          </a:xfrm>
          <a:prstGeom prst="rect">
            <a:avLst/>
          </a:prstGeom>
          <a:gradFill flip="none" rotWithShape="1">
            <a:gsLst>
              <a:gs pos="19000">
                <a:schemeClr val="accent1">
                  <a:lumMod val="0"/>
                  <a:lumOff val="100000"/>
                </a:schemeClr>
              </a:gs>
              <a:gs pos="63000">
                <a:srgbClr val="FFFFFF">
                  <a:alpha val="0"/>
                </a:srgbClr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xmlns="" id="{6D5CA26A-5F68-4EB2-976B-AC0871E3F755}"/>
              </a:ext>
            </a:extLst>
          </p:cNvPr>
          <p:cNvSpPr/>
          <p:nvPr/>
        </p:nvSpPr>
        <p:spPr>
          <a:xfrm>
            <a:off x="75812" y="2924026"/>
            <a:ext cx="5595173" cy="1209941"/>
          </a:xfrm>
          <a:prstGeom prst="roundRect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xmlns="" id="{C40E9D6F-8075-4398-0492-B18273A35CFA}"/>
              </a:ext>
            </a:extLst>
          </p:cNvPr>
          <p:cNvGrpSpPr/>
          <p:nvPr/>
        </p:nvGrpSpPr>
        <p:grpSpPr>
          <a:xfrm>
            <a:off x="235201" y="1148333"/>
            <a:ext cx="5225320" cy="1648409"/>
            <a:chOff x="323529" y="1933310"/>
            <a:chExt cx="11573197" cy="4093740"/>
          </a:xfrm>
          <a:gradFill flip="none" rotWithShape="1">
            <a:gsLst>
              <a:gs pos="42000">
                <a:schemeClr val="accent5">
                  <a:lumMod val="0"/>
                  <a:lumOff val="100000"/>
                </a:schemeClr>
              </a:gs>
              <a:gs pos="63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xmlns="" id="{A785C31C-656D-4461-0DFD-AF4D9CBA3A46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  <a:grpFill/>
          </p:grpSpPr>
          <p:sp>
            <p:nvSpPr>
              <p:cNvPr id="32" name="직사각형 36">
                <a:extLst>
                  <a:ext uri="{FF2B5EF4-FFF2-40B4-BE49-F238E27FC236}">
                    <a16:creationId xmlns:a16="http://schemas.microsoft.com/office/drawing/2014/main" xmlns="" id="{AD478A5C-7DEF-2E7E-B811-049B809C50E2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Down Arrow 3">
                <a:extLst>
                  <a:ext uri="{FF2B5EF4-FFF2-40B4-BE49-F238E27FC236}">
                    <a16:creationId xmlns:a16="http://schemas.microsoft.com/office/drawing/2014/main" xmlns="" id="{BFE6BE36-CB70-E5CA-D31C-1F16F2BE6F2B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xmlns="" id="{2398A754-5BF7-44E2-55E7-61D51183A8E2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  <a:grpFill/>
          </p:grpSpPr>
          <p:sp>
            <p:nvSpPr>
              <p:cNvPr id="26" name="직사각형 5">
                <a:extLst>
                  <a:ext uri="{FF2B5EF4-FFF2-40B4-BE49-F238E27FC236}">
                    <a16:creationId xmlns:a16="http://schemas.microsoft.com/office/drawing/2014/main" xmlns="" id="{1D1D7DD6-49B2-CEF9-ED34-AEB4251241AB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Down Arrow 3">
                <a:extLst>
                  <a:ext uri="{FF2B5EF4-FFF2-40B4-BE49-F238E27FC236}">
                    <a16:creationId xmlns:a16="http://schemas.microsoft.com/office/drawing/2014/main" xmlns="" id="{8B904829-F57F-0701-8E96-9A9A8DDC2F2E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FFEE3D3-9D14-2D4E-C70C-855145065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696" y="97930"/>
            <a:ext cx="1903599" cy="253813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5691874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ОБ’ЄКТИ  </a:t>
            </a:r>
          </a:p>
          <a:p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ТОРГІВЛІ ТА ПОСЛУГ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88181" y="0"/>
            <a:ext cx="297612" cy="10618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33237" y="0"/>
            <a:ext cx="211349" cy="10618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92030" y="0"/>
            <a:ext cx="125084" cy="10618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835753" y="4139937"/>
            <a:ext cx="459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Заклади торгівлі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31469" y="4070554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45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245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851044" y="4564601"/>
            <a:ext cx="505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Установ банку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0529" y="4555404"/>
            <a:ext cx="1568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2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7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824760" y="5047995"/>
            <a:ext cx="560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Об’єкти сфери послуг (ресторани, перукарні)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4853" y="4958473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5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389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835753" y="5548461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Готелі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-120913" y="5463798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2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4" name="자유형: 도형 62">
            <a:extLst>
              <a:ext uri="{FF2B5EF4-FFF2-40B4-BE49-F238E27FC236}">
                <a16:creationId xmlns:a16="http://schemas.microsoft.com/office/drawing/2014/main" xmlns="" id="{D16DC1EC-4DB5-42DA-8747-E7AF61A63EE2}"/>
              </a:ext>
            </a:extLst>
          </p:cNvPr>
          <p:cNvSpPr>
            <a:spLocks noChangeAspect="1"/>
          </p:cNvSpPr>
          <p:nvPr/>
        </p:nvSpPr>
        <p:spPr>
          <a:xfrm>
            <a:off x="280355" y="224028"/>
            <a:ext cx="692601" cy="613770"/>
          </a:xfrm>
          <a:custGeom>
            <a:avLst/>
            <a:gdLst>
              <a:gd name="connsiteX0" fmla="*/ 1290726 w 1677791"/>
              <a:gd name="connsiteY0" fmla="*/ 1211742 h 1486830"/>
              <a:gd name="connsiteX1" fmla="*/ 1212213 w 1677791"/>
              <a:gd name="connsiteY1" fmla="*/ 1263785 h 1486830"/>
              <a:gd name="connsiteX2" fmla="*/ 1210535 w 1677791"/>
              <a:gd name="connsiteY2" fmla="*/ 1272092 h 1486830"/>
              <a:gd name="connsiteX3" fmla="*/ 1210535 w 1677791"/>
              <a:gd name="connsiteY3" fmla="*/ 1321812 h 1486830"/>
              <a:gd name="connsiteX4" fmla="*/ 1212213 w 1677791"/>
              <a:gd name="connsiteY4" fmla="*/ 1330120 h 1486830"/>
              <a:gd name="connsiteX5" fmla="*/ 1290726 w 1677791"/>
              <a:gd name="connsiteY5" fmla="*/ 1382162 h 1486830"/>
              <a:gd name="connsiteX6" fmla="*/ 1375936 w 1677791"/>
              <a:gd name="connsiteY6" fmla="*/ 1296952 h 1486830"/>
              <a:gd name="connsiteX7" fmla="*/ 1290726 w 1677791"/>
              <a:gd name="connsiteY7" fmla="*/ 1211742 h 1486830"/>
              <a:gd name="connsiteX8" fmla="*/ 682149 w 1677791"/>
              <a:gd name="connsiteY8" fmla="*/ 1211742 h 1486830"/>
              <a:gd name="connsiteX9" fmla="*/ 596939 w 1677791"/>
              <a:gd name="connsiteY9" fmla="*/ 1296952 h 1486830"/>
              <a:gd name="connsiteX10" fmla="*/ 682149 w 1677791"/>
              <a:gd name="connsiteY10" fmla="*/ 1382162 h 1486830"/>
              <a:gd name="connsiteX11" fmla="*/ 767359 w 1677791"/>
              <a:gd name="connsiteY11" fmla="*/ 1296952 h 1486830"/>
              <a:gd name="connsiteX12" fmla="*/ 682149 w 1677791"/>
              <a:gd name="connsiteY12" fmla="*/ 1211742 h 1486830"/>
              <a:gd name="connsiteX13" fmla="*/ 1392841 w 1677791"/>
              <a:gd name="connsiteY13" fmla="*/ 640871 h 1486830"/>
              <a:gd name="connsiteX14" fmla="*/ 1360870 w 1677791"/>
              <a:gd name="connsiteY14" fmla="*/ 788070 h 1486830"/>
              <a:gd name="connsiteX15" fmla="*/ 625002 w 1677791"/>
              <a:gd name="connsiteY15" fmla="*/ 791267 h 1486830"/>
              <a:gd name="connsiteX16" fmla="*/ 577044 w 1677791"/>
              <a:gd name="connsiteY16" fmla="*/ 650464 h 1486830"/>
              <a:gd name="connsiteX17" fmla="*/ 1444679 w 1677791"/>
              <a:gd name="connsiteY17" fmla="*/ 433897 h 1486830"/>
              <a:gd name="connsiteX18" fmla="*/ 1406313 w 1677791"/>
              <a:gd name="connsiteY18" fmla="*/ 574698 h 1486830"/>
              <a:gd name="connsiteX19" fmla="*/ 543426 w 1677791"/>
              <a:gd name="connsiteY19" fmla="*/ 584292 h 1486830"/>
              <a:gd name="connsiteX20" fmla="*/ 492271 w 1677791"/>
              <a:gd name="connsiteY20" fmla="*/ 437094 h 1486830"/>
              <a:gd name="connsiteX21" fmla="*/ 393221 w 1677791"/>
              <a:gd name="connsiteY21" fmla="*/ 348324 h 1486830"/>
              <a:gd name="connsiteX22" fmla="*/ 580583 w 1677791"/>
              <a:gd name="connsiteY22" fmla="*/ 864764 h 1486830"/>
              <a:gd name="connsiteX23" fmla="*/ 1407174 w 1677791"/>
              <a:gd name="connsiteY23" fmla="*/ 864764 h 1486830"/>
              <a:gd name="connsiteX24" fmla="*/ 1508184 w 1677791"/>
              <a:gd name="connsiteY24" fmla="*/ 348324 h 1486830"/>
              <a:gd name="connsiteX25" fmla="*/ 34808 w 1677791"/>
              <a:gd name="connsiteY25" fmla="*/ 0 h 1486830"/>
              <a:gd name="connsiteX26" fmla="*/ 294110 w 1677791"/>
              <a:gd name="connsiteY26" fmla="*/ 64594 h 1486830"/>
              <a:gd name="connsiteX27" fmla="*/ 292553 w 1677791"/>
              <a:gd name="connsiteY27" fmla="*/ 70844 h 1486830"/>
              <a:gd name="connsiteX28" fmla="*/ 340979 w 1677791"/>
              <a:gd name="connsiteY28" fmla="*/ 204324 h 1486830"/>
              <a:gd name="connsiteX29" fmla="*/ 1536349 w 1677791"/>
              <a:gd name="connsiteY29" fmla="*/ 204324 h 1486830"/>
              <a:gd name="connsiteX30" fmla="*/ 1536474 w 1677791"/>
              <a:gd name="connsiteY30" fmla="*/ 203688 h 1486830"/>
              <a:gd name="connsiteX31" fmla="*/ 1579508 w 1677791"/>
              <a:gd name="connsiteY31" fmla="*/ 204324 h 1486830"/>
              <a:gd name="connsiteX32" fmla="*/ 1631907 w 1677791"/>
              <a:gd name="connsiteY32" fmla="*/ 204324 h 1486830"/>
              <a:gd name="connsiteX33" fmla="*/ 1631907 w 1677791"/>
              <a:gd name="connsiteY33" fmla="*/ 205098 h 1486830"/>
              <a:gd name="connsiteX34" fmla="*/ 1677791 w 1677791"/>
              <a:gd name="connsiteY34" fmla="*/ 205776 h 1486830"/>
              <a:gd name="connsiteX35" fmla="*/ 1525738 w 1677791"/>
              <a:gd name="connsiteY35" fmla="*/ 1008764 h 1486830"/>
              <a:gd name="connsiteX36" fmla="*/ 1518818 w 1677791"/>
              <a:gd name="connsiteY36" fmla="*/ 1007409 h 1486830"/>
              <a:gd name="connsiteX37" fmla="*/ 1518818 w 1677791"/>
              <a:gd name="connsiteY37" fmla="*/ 1008764 h 1486830"/>
              <a:gd name="connsiteX38" fmla="*/ 632825 w 1677791"/>
              <a:gd name="connsiteY38" fmla="*/ 1008764 h 1486830"/>
              <a:gd name="connsiteX39" fmla="*/ 668973 w 1677791"/>
              <a:gd name="connsiteY39" fmla="*/ 1108403 h 1486830"/>
              <a:gd name="connsiteX40" fmla="*/ 682149 w 1677791"/>
              <a:gd name="connsiteY40" fmla="*/ 1107074 h 1486830"/>
              <a:gd name="connsiteX41" fmla="*/ 816413 w 1677791"/>
              <a:gd name="connsiteY41" fmla="*/ 1162688 h 1486830"/>
              <a:gd name="connsiteX42" fmla="*/ 853014 w 1677791"/>
              <a:gd name="connsiteY42" fmla="*/ 1216974 h 1486830"/>
              <a:gd name="connsiteX43" fmla="*/ 1119861 w 1677791"/>
              <a:gd name="connsiteY43" fmla="*/ 1216974 h 1486830"/>
              <a:gd name="connsiteX44" fmla="*/ 1156462 w 1677791"/>
              <a:gd name="connsiteY44" fmla="*/ 1162688 h 1486830"/>
              <a:gd name="connsiteX45" fmla="*/ 1290726 w 1677791"/>
              <a:gd name="connsiteY45" fmla="*/ 1107074 h 1486830"/>
              <a:gd name="connsiteX46" fmla="*/ 1480604 w 1677791"/>
              <a:gd name="connsiteY46" fmla="*/ 1296952 h 1486830"/>
              <a:gd name="connsiteX47" fmla="*/ 1290726 w 1677791"/>
              <a:gd name="connsiteY47" fmla="*/ 1486830 h 1486830"/>
              <a:gd name="connsiteX48" fmla="*/ 1115770 w 1677791"/>
              <a:gd name="connsiteY48" fmla="*/ 1370861 h 1486830"/>
              <a:gd name="connsiteX49" fmla="*/ 1113774 w 1677791"/>
              <a:gd name="connsiteY49" fmla="*/ 1360974 h 1486830"/>
              <a:gd name="connsiteX50" fmla="*/ 859102 w 1677791"/>
              <a:gd name="connsiteY50" fmla="*/ 1360974 h 1486830"/>
              <a:gd name="connsiteX51" fmla="*/ 857106 w 1677791"/>
              <a:gd name="connsiteY51" fmla="*/ 1370861 h 1486830"/>
              <a:gd name="connsiteX52" fmla="*/ 682149 w 1677791"/>
              <a:gd name="connsiteY52" fmla="*/ 1486830 h 1486830"/>
              <a:gd name="connsiteX53" fmla="*/ 492271 w 1677791"/>
              <a:gd name="connsiteY53" fmla="*/ 1296952 h 1486830"/>
              <a:gd name="connsiteX54" fmla="*/ 507193 w 1677791"/>
              <a:gd name="connsiteY54" fmla="*/ 1223043 h 1486830"/>
              <a:gd name="connsiteX55" fmla="*/ 539822 w 1677791"/>
              <a:gd name="connsiteY55" fmla="*/ 1174647 h 1486830"/>
              <a:gd name="connsiteX56" fmla="*/ 180691 w 1677791"/>
              <a:gd name="connsiteY56" fmla="*/ 184741 h 1486830"/>
              <a:gd name="connsiteX57" fmla="*/ 0 w 1677791"/>
              <a:gd name="connsiteY57" fmla="*/ 139730 h 148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677791" h="1486830">
                <a:moveTo>
                  <a:pt x="1290726" y="1211742"/>
                </a:moveTo>
                <a:cubicBezTo>
                  <a:pt x="1255431" y="1211742"/>
                  <a:pt x="1225148" y="1233202"/>
                  <a:pt x="1212213" y="1263785"/>
                </a:cubicBezTo>
                <a:lnTo>
                  <a:pt x="1210535" y="1272092"/>
                </a:lnTo>
                <a:lnTo>
                  <a:pt x="1210535" y="1321812"/>
                </a:lnTo>
                <a:lnTo>
                  <a:pt x="1212213" y="1330120"/>
                </a:lnTo>
                <a:cubicBezTo>
                  <a:pt x="1225148" y="1360703"/>
                  <a:pt x="1255431" y="1382162"/>
                  <a:pt x="1290726" y="1382162"/>
                </a:cubicBezTo>
                <a:cubicBezTo>
                  <a:pt x="1337786" y="1382162"/>
                  <a:pt x="1375936" y="1344012"/>
                  <a:pt x="1375936" y="1296952"/>
                </a:cubicBezTo>
                <a:cubicBezTo>
                  <a:pt x="1375936" y="1249892"/>
                  <a:pt x="1337786" y="1211742"/>
                  <a:pt x="1290726" y="1211742"/>
                </a:cubicBezTo>
                <a:close/>
                <a:moveTo>
                  <a:pt x="682149" y="1211742"/>
                </a:moveTo>
                <a:cubicBezTo>
                  <a:pt x="635089" y="1211742"/>
                  <a:pt x="596939" y="1249892"/>
                  <a:pt x="596939" y="1296952"/>
                </a:cubicBezTo>
                <a:cubicBezTo>
                  <a:pt x="596939" y="1344012"/>
                  <a:pt x="635089" y="1382162"/>
                  <a:pt x="682149" y="1382162"/>
                </a:cubicBezTo>
                <a:cubicBezTo>
                  <a:pt x="729209" y="1382162"/>
                  <a:pt x="767359" y="1344012"/>
                  <a:pt x="767359" y="1296952"/>
                </a:cubicBezTo>
                <a:cubicBezTo>
                  <a:pt x="767359" y="1249892"/>
                  <a:pt x="729209" y="1211742"/>
                  <a:pt x="682149" y="1211742"/>
                </a:cubicBezTo>
                <a:close/>
                <a:moveTo>
                  <a:pt x="1392841" y="640871"/>
                </a:moveTo>
                <a:lnTo>
                  <a:pt x="1360870" y="788070"/>
                </a:lnTo>
                <a:lnTo>
                  <a:pt x="625002" y="791267"/>
                </a:lnTo>
                <a:lnTo>
                  <a:pt x="577044" y="650464"/>
                </a:lnTo>
                <a:close/>
                <a:moveTo>
                  <a:pt x="1444679" y="433897"/>
                </a:moveTo>
                <a:lnTo>
                  <a:pt x="1406313" y="574698"/>
                </a:lnTo>
                <a:lnTo>
                  <a:pt x="543426" y="584292"/>
                </a:lnTo>
                <a:lnTo>
                  <a:pt x="492271" y="437094"/>
                </a:lnTo>
                <a:close/>
                <a:moveTo>
                  <a:pt x="393221" y="348324"/>
                </a:moveTo>
                <a:lnTo>
                  <a:pt x="580583" y="864764"/>
                </a:lnTo>
                <a:lnTo>
                  <a:pt x="1407174" y="864764"/>
                </a:lnTo>
                <a:lnTo>
                  <a:pt x="1508184" y="348324"/>
                </a:lnTo>
                <a:close/>
                <a:moveTo>
                  <a:pt x="34808" y="0"/>
                </a:moveTo>
                <a:lnTo>
                  <a:pt x="294110" y="64594"/>
                </a:lnTo>
                <a:lnTo>
                  <a:pt x="292553" y="70844"/>
                </a:lnTo>
                <a:lnTo>
                  <a:pt x="340979" y="204324"/>
                </a:lnTo>
                <a:lnTo>
                  <a:pt x="1536349" y="204324"/>
                </a:lnTo>
                <a:lnTo>
                  <a:pt x="1536474" y="203688"/>
                </a:lnTo>
                <a:lnTo>
                  <a:pt x="1579508" y="204324"/>
                </a:lnTo>
                <a:lnTo>
                  <a:pt x="1631907" y="204324"/>
                </a:lnTo>
                <a:lnTo>
                  <a:pt x="1631907" y="205098"/>
                </a:lnTo>
                <a:lnTo>
                  <a:pt x="1677791" y="205776"/>
                </a:lnTo>
                <a:lnTo>
                  <a:pt x="1525738" y="1008764"/>
                </a:lnTo>
                <a:lnTo>
                  <a:pt x="1518818" y="1007409"/>
                </a:lnTo>
                <a:lnTo>
                  <a:pt x="1518818" y="1008764"/>
                </a:lnTo>
                <a:lnTo>
                  <a:pt x="632825" y="1008764"/>
                </a:lnTo>
                <a:lnTo>
                  <a:pt x="668973" y="1108403"/>
                </a:lnTo>
                <a:lnTo>
                  <a:pt x="682149" y="1107074"/>
                </a:lnTo>
                <a:cubicBezTo>
                  <a:pt x="734583" y="1107074"/>
                  <a:pt x="782052" y="1128327"/>
                  <a:pt x="816413" y="1162688"/>
                </a:cubicBezTo>
                <a:lnTo>
                  <a:pt x="853014" y="1216974"/>
                </a:lnTo>
                <a:lnTo>
                  <a:pt x="1119861" y="1216974"/>
                </a:lnTo>
                <a:lnTo>
                  <a:pt x="1156462" y="1162688"/>
                </a:lnTo>
                <a:cubicBezTo>
                  <a:pt x="1190823" y="1128327"/>
                  <a:pt x="1238293" y="1107074"/>
                  <a:pt x="1290726" y="1107074"/>
                </a:cubicBezTo>
                <a:cubicBezTo>
                  <a:pt x="1395593" y="1107074"/>
                  <a:pt x="1480604" y="1192085"/>
                  <a:pt x="1480604" y="1296952"/>
                </a:cubicBezTo>
                <a:cubicBezTo>
                  <a:pt x="1480604" y="1401819"/>
                  <a:pt x="1395593" y="1486830"/>
                  <a:pt x="1290726" y="1486830"/>
                </a:cubicBezTo>
                <a:cubicBezTo>
                  <a:pt x="1212076" y="1486830"/>
                  <a:pt x="1144595" y="1439012"/>
                  <a:pt x="1115770" y="1370861"/>
                </a:cubicBezTo>
                <a:lnTo>
                  <a:pt x="1113774" y="1360974"/>
                </a:lnTo>
                <a:lnTo>
                  <a:pt x="859102" y="1360974"/>
                </a:lnTo>
                <a:lnTo>
                  <a:pt x="857106" y="1370861"/>
                </a:lnTo>
                <a:cubicBezTo>
                  <a:pt x="828281" y="1439012"/>
                  <a:pt x="760800" y="1486830"/>
                  <a:pt x="682149" y="1486830"/>
                </a:cubicBezTo>
                <a:cubicBezTo>
                  <a:pt x="577282" y="1486830"/>
                  <a:pt x="492271" y="1401819"/>
                  <a:pt x="492271" y="1296952"/>
                </a:cubicBezTo>
                <a:cubicBezTo>
                  <a:pt x="492271" y="1270736"/>
                  <a:pt x="497584" y="1245760"/>
                  <a:pt x="507193" y="1223043"/>
                </a:cubicBezTo>
                <a:lnTo>
                  <a:pt x="539822" y="1174647"/>
                </a:lnTo>
                <a:lnTo>
                  <a:pt x="180691" y="184741"/>
                </a:lnTo>
                <a:lnTo>
                  <a:pt x="0" y="1397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153931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повністю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3154479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Calibri" pitchFamily="34" charset="0"/>
              </a:rPr>
              <a:t>частково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360920" y="1277500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54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36473" y="2122015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642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709100" y="1025285"/>
            <a:ext cx="34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200" b="1" dirty="0">
                <a:latin typeface="Century Gothic" panose="020B0502020202020204" pitchFamily="34" charset="0"/>
                <a:cs typeface="Calibri" pitchFamily="34" charset="0"/>
              </a:rPr>
              <a:t>зруйновано</a:t>
            </a:r>
            <a:endParaRPr lang="ko-KR" altLang="en-US" sz="12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2BA252D-34C2-C110-8E41-D49AE4B55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4131" y="38061"/>
            <a:ext cx="2017897" cy="269052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E50564B-C811-486A-BB8B-B01F2F8B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0353" y="1600665"/>
            <a:ext cx="2801343" cy="151474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441DD2-B8F1-2D65-7DD4-BA01384E4B1F}"/>
              </a:ext>
            </a:extLst>
          </p:cNvPr>
          <p:cNvSpPr txBox="1"/>
          <p:nvPr/>
        </p:nvSpPr>
        <p:spPr>
          <a:xfrm>
            <a:off x="77795" y="5984561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45 /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245 </a:t>
            </a:r>
            <a:endParaRPr lang="ko-KR" altLang="en-US" sz="28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3A65AF-CA1F-FE5E-C02D-8AD390B59772}"/>
              </a:ext>
            </a:extLst>
          </p:cNvPr>
          <p:cNvSpPr txBox="1"/>
          <p:nvPr/>
        </p:nvSpPr>
        <p:spPr>
          <a:xfrm>
            <a:off x="1824760" y="6059252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Аптеки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762AC2B-6BA7-C272-E77B-961C3DFDC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1433" y="2712373"/>
            <a:ext cx="2393895" cy="210100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61C5590-1737-4924-C875-671E605717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4752" y="4124588"/>
            <a:ext cx="4159021" cy="253813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3635772-633F-C4DE-6B30-5294E203BABF}"/>
              </a:ext>
            </a:extLst>
          </p:cNvPr>
          <p:cNvSpPr txBox="1"/>
          <p:nvPr/>
        </p:nvSpPr>
        <p:spPr>
          <a:xfrm>
            <a:off x="-210401" y="2924025"/>
            <a:ext cx="618283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entury Gothic" panose="020B0502020202020204" pitchFamily="34" charset="0"/>
              </a:rPr>
              <a:t>ПОПЕРЕДНІ ЗБИТКИ</a:t>
            </a:r>
          </a:p>
          <a:p>
            <a:pPr algn="ctr"/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83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B8161F-F43B-4EF7-A203-CBDE12E9D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xmlns="" id="{87B3EE04-95EE-7527-5352-0C39354A3555}"/>
              </a:ext>
            </a:extLst>
          </p:cNvPr>
          <p:cNvSpPr/>
          <p:nvPr/>
        </p:nvSpPr>
        <p:spPr>
          <a:xfrm>
            <a:off x="476934" y="5390771"/>
            <a:ext cx="5605753" cy="1025069"/>
          </a:xfrm>
          <a:prstGeom prst="round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6616436" cy="10618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7486568" y="0"/>
            <a:ext cx="470543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246549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82646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7326595" y="-32539"/>
            <a:ext cx="4865404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Прямоугольник"/>
          <p:cNvSpPr/>
          <p:nvPr/>
        </p:nvSpPr>
        <p:spPr>
          <a:xfrm>
            <a:off x="6586245" y="1061827"/>
            <a:ext cx="5605753" cy="5795947"/>
          </a:xfrm>
          <a:prstGeom prst="rect">
            <a:avLst/>
          </a:prstGeom>
          <a:gradFill flip="none" rotWithShape="1">
            <a:gsLst>
              <a:gs pos="41000">
                <a:schemeClr val="tx1"/>
              </a:gs>
              <a:gs pos="56136">
                <a:srgbClr val="5E5E5E"/>
              </a:gs>
              <a:gs pos="9000">
                <a:srgbClr val="FF0000">
                  <a:alpha val="26000"/>
                  <a:lumMod val="79000"/>
                </a:srgbClr>
              </a:gs>
              <a:gs pos="86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82046" y="1529052"/>
            <a:ext cx="81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5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00970" y="2150163"/>
            <a:ext cx="326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Господарських магазина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75306" y="2068605"/>
            <a:ext cx="62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3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00969" y="2686121"/>
            <a:ext cx="598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Ринок</a:t>
            </a:r>
            <a:endParaRPr lang="ko-KR" altLang="en-US" i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73716" y="2604426"/>
            <a:ext cx="67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00970" y="3208498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Установу банку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73716" y="3113108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2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00970" y="1640083"/>
            <a:ext cx="505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Продуктових магазини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663879" y="0"/>
            <a:ext cx="211349" cy="10618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922672" y="0"/>
            <a:ext cx="125084" cy="10618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00969" y="3797154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Аптека 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73715" y="3701764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5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8" name="자유형: 도형 62">
            <a:extLst>
              <a:ext uri="{FF2B5EF4-FFF2-40B4-BE49-F238E27FC236}">
                <a16:creationId xmlns:a16="http://schemas.microsoft.com/office/drawing/2014/main" xmlns="" id="{D16DC1EC-4DB5-42DA-8747-E7AF61A63EE2}"/>
              </a:ext>
            </a:extLst>
          </p:cNvPr>
          <p:cNvSpPr>
            <a:spLocks noChangeAspect="1"/>
          </p:cNvSpPr>
          <p:nvPr/>
        </p:nvSpPr>
        <p:spPr>
          <a:xfrm>
            <a:off x="280355" y="224028"/>
            <a:ext cx="692601" cy="613770"/>
          </a:xfrm>
          <a:custGeom>
            <a:avLst/>
            <a:gdLst>
              <a:gd name="connsiteX0" fmla="*/ 1290726 w 1677791"/>
              <a:gd name="connsiteY0" fmla="*/ 1211742 h 1486830"/>
              <a:gd name="connsiteX1" fmla="*/ 1212213 w 1677791"/>
              <a:gd name="connsiteY1" fmla="*/ 1263785 h 1486830"/>
              <a:gd name="connsiteX2" fmla="*/ 1210535 w 1677791"/>
              <a:gd name="connsiteY2" fmla="*/ 1272092 h 1486830"/>
              <a:gd name="connsiteX3" fmla="*/ 1210535 w 1677791"/>
              <a:gd name="connsiteY3" fmla="*/ 1321812 h 1486830"/>
              <a:gd name="connsiteX4" fmla="*/ 1212213 w 1677791"/>
              <a:gd name="connsiteY4" fmla="*/ 1330120 h 1486830"/>
              <a:gd name="connsiteX5" fmla="*/ 1290726 w 1677791"/>
              <a:gd name="connsiteY5" fmla="*/ 1382162 h 1486830"/>
              <a:gd name="connsiteX6" fmla="*/ 1375936 w 1677791"/>
              <a:gd name="connsiteY6" fmla="*/ 1296952 h 1486830"/>
              <a:gd name="connsiteX7" fmla="*/ 1290726 w 1677791"/>
              <a:gd name="connsiteY7" fmla="*/ 1211742 h 1486830"/>
              <a:gd name="connsiteX8" fmla="*/ 682149 w 1677791"/>
              <a:gd name="connsiteY8" fmla="*/ 1211742 h 1486830"/>
              <a:gd name="connsiteX9" fmla="*/ 596939 w 1677791"/>
              <a:gd name="connsiteY9" fmla="*/ 1296952 h 1486830"/>
              <a:gd name="connsiteX10" fmla="*/ 682149 w 1677791"/>
              <a:gd name="connsiteY10" fmla="*/ 1382162 h 1486830"/>
              <a:gd name="connsiteX11" fmla="*/ 767359 w 1677791"/>
              <a:gd name="connsiteY11" fmla="*/ 1296952 h 1486830"/>
              <a:gd name="connsiteX12" fmla="*/ 682149 w 1677791"/>
              <a:gd name="connsiteY12" fmla="*/ 1211742 h 1486830"/>
              <a:gd name="connsiteX13" fmla="*/ 1392841 w 1677791"/>
              <a:gd name="connsiteY13" fmla="*/ 640871 h 1486830"/>
              <a:gd name="connsiteX14" fmla="*/ 1360870 w 1677791"/>
              <a:gd name="connsiteY14" fmla="*/ 788070 h 1486830"/>
              <a:gd name="connsiteX15" fmla="*/ 625002 w 1677791"/>
              <a:gd name="connsiteY15" fmla="*/ 791267 h 1486830"/>
              <a:gd name="connsiteX16" fmla="*/ 577044 w 1677791"/>
              <a:gd name="connsiteY16" fmla="*/ 650464 h 1486830"/>
              <a:gd name="connsiteX17" fmla="*/ 1444679 w 1677791"/>
              <a:gd name="connsiteY17" fmla="*/ 433897 h 1486830"/>
              <a:gd name="connsiteX18" fmla="*/ 1406313 w 1677791"/>
              <a:gd name="connsiteY18" fmla="*/ 574698 h 1486830"/>
              <a:gd name="connsiteX19" fmla="*/ 543426 w 1677791"/>
              <a:gd name="connsiteY19" fmla="*/ 584292 h 1486830"/>
              <a:gd name="connsiteX20" fmla="*/ 492271 w 1677791"/>
              <a:gd name="connsiteY20" fmla="*/ 437094 h 1486830"/>
              <a:gd name="connsiteX21" fmla="*/ 393221 w 1677791"/>
              <a:gd name="connsiteY21" fmla="*/ 348324 h 1486830"/>
              <a:gd name="connsiteX22" fmla="*/ 580583 w 1677791"/>
              <a:gd name="connsiteY22" fmla="*/ 864764 h 1486830"/>
              <a:gd name="connsiteX23" fmla="*/ 1407174 w 1677791"/>
              <a:gd name="connsiteY23" fmla="*/ 864764 h 1486830"/>
              <a:gd name="connsiteX24" fmla="*/ 1508184 w 1677791"/>
              <a:gd name="connsiteY24" fmla="*/ 348324 h 1486830"/>
              <a:gd name="connsiteX25" fmla="*/ 34808 w 1677791"/>
              <a:gd name="connsiteY25" fmla="*/ 0 h 1486830"/>
              <a:gd name="connsiteX26" fmla="*/ 294110 w 1677791"/>
              <a:gd name="connsiteY26" fmla="*/ 64594 h 1486830"/>
              <a:gd name="connsiteX27" fmla="*/ 292553 w 1677791"/>
              <a:gd name="connsiteY27" fmla="*/ 70844 h 1486830"/>
              <a:gd name="connsiteX28" fmla="*/ 340979 w 1677791"/>
              <a:gd name="connsiteY28" fmla="*/ 204324 h 1486830"/>
              <a:gd name="connsiteX29" fmla="*/ 1536349 w 1677791"/>
              <a:gd name="connsiteY29" fmla="*/ 204324 h 1486830"/>
              <a:gd name="connsiteX30" fmla="*/ 1536474 w 1677791"/>
              <a:gd name="connsiteY30" fmla="*/ 203688 h 1486830"/>
              <a:gd name="connsiteX31" fmla="*/ 1579508 w 1677791"/>
              <a:gd name="connsiteY31" fmla="*/ 204324 h 1486830"/>
              <a:gd name="connsiteX32" fmla="*/ 1631907 w 1677791"/>
              <a:gd name="connsiteY32" fmla="*/ 204324 h 1486830"/>
              <a:gd name="connsiteX33" fmla="*/ 1631907 w 1677791"/>
              <a:gd name="connsiteY33" fmla="*/ 205098 h 1486830"/>
              <a:gd name="connsiteX34" fmla="*/ 1677791 w 1677791"/>
              <a:gd name="connsiteY34" fmla="*/ 205776 h 1486830"/>
              <a:gd name="connsiteX35" fmla="*/ 1525738 w 1677791"/>
              <a:gd name="connsiteY35" fmla="*/ 1008764 h 1486830"/>
              <a:gd name="connsiteX36" fmla="*/ 1518818 w 1677791"/>
              <a:gd name="connsiteY36" fmla="*/ 1007409 h 1486830"/>
              <a:gd name="connsiteX37" fmla="*/ 1518818 w 1677791"/>
              <a:gd name="connsiteY37" fmla="*/ 1008764 h 1486830"/>
              <a:gd name="connsiteX38" fmla="*/ 632825 w 1677791"/>
              <a:gd name="connsiteY38" fmla="*/ 1008764 h 1486830"/>
              <a:gd name="connsiteX39" fmla="*/ 668973 w 1677791"/>
              <a:gd name="connsiteY39" fmla="*/ 1108403 h 1486830"/>
              <a:gd name="connsiteX40" fmla="*/ 682149 w 1677791"/>
              <a:gd name="connsiteY40" fmla="*/ 1107074 h 1486830"/>
              <a:gd name="connsiteX41" fmla="*/ 816413 w 1677791"/>
              <a:gd name="connsiteY41" fmla="*/ 1162688 h 1486830"/>
              <a:gd name="connsiteX42" fmla="*/ 853014 w 1677791"/>
              <a:gd name="connsiteY42" fmla="*/ 1216974 h 1486830"/>
              <a:gd name="connsiteX43" fmla="*/ 1119861 w 1677791"/>
              <a:gd name="connsiteY43" fmla="*/ 1216974 h 1486830"/>
              <a:gd name="connsiteX44" fmla="*/ 1156462 w 1677791"/>
              <a:gd name="connsiteY44" fmla="*/ 1162688 h 1486830"/>
              <a:gd name="connsiteX45" fmla="*/ 1290726 w 1677791"/>
              <a:gd name="connsiteY45" fmla="*/ 1107074 h 1486830"/>
              <a:gd name="connsiteX46" fmla="*/ 1480604 w 1677791"/>
              <a:gd name="connsiteY46" fmla="*/ 1296952 h 1486830"/>
              <a:gd name="connsiteX47" fmla="*/ 1290726 w 1677791"/>
              <a:gd name="connsiteY47" fmla="*/ 1486830 h 1486830"/>
              <a:gd name="connsiteX48" fmla="*/ 1115770 w 1677791"/>
              <a:gd name="connsiteY48" fmla="*/ 1370861 h 1486830"/>
              <a:gd name="connsiteX49" fmla="*/ 1113774 w 1677791"/>
              <a:gd name="connsiteY49" fmla="*/ 1360974 h 1486830"/>
              <a:gd name="connsiteX50" fmla="*/ 859102 w 1677791"/>
              <a:gd name="connsiteY50" fmla="*/ 1360974 h 1486830"/>
              <a:gd name="connsiteX51" fmla="*/ 857106 w 1677791"/>
              <a:gd name="connsiteY51" fmla="*/ 1370861 h 1486830"/>
              <a:gd name="connsiteX52" fmla="*/ 682149 w 1677791"/>
              <a:gd name="connsiteY52" fmla="*/ 1486830 h 1486830"/>
              <a:gd name="connsiteX53" fmla="*/ 492271 w 1677791"/>
              <a:gd name="connsiteY53" fmla="*/ 1296952 h 1486830"/>
              <a:gd name="connsiteX54" fmla="*/ 507193 w 1677791"/>
              <a:gd name="connsiteY54" fmla="*/ 1223043 h 1486830"/>
              <a:gd name="connsiteX55" fmla="*/ 539822 w 1677791"/>
              <a:gd name="connsiteY55" fmla="*/ 1174647 h 1486830"/>
              <a:gd name="connsiteX56" fmla="*/ 180691 w 1677791"/>
              <a:gd name="connsiteY56" fmla="*/ 184741 h 1486830"/>
              <a:gd name="connsiteX57" fmla="*/ 0 w 1677791"/>
              <a:gd name="connsiteY57" fmla="*/ 139730 h 148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677791" h="1486830">
                <a:moveTo>
                  <a:pt x="1290726" y="1211742"/>
                </a:moveTo>
                <a:cubicBezTo>
                  <a:pt x="1255431" y="1211742"/>
                  <a:pt x="1225148" y="1233202"/>
                  <a:pt x="1212213" y="1263785"/>
                </a:cubicBezTo>
                <a:lnTo>
                  <a:pt x="1210535" y="1272092"/>
                </a:lnTo>
                <a:lnTo>
                  <a:pt x="1210535" y="1321812"/>
                </a:lnTo>
                <a:lnTo>
                  <a:pt x="1212213" y="1330120"/>
                </a:lnTo>
                <a:cubicBezTo>
                  <a:pt x="1225148" y="1360703"/>
                  <a:pt x="1255431" y="1382162"/>
                  <a:pt x="1290726" y="1382162"/>
                </a:cubicBezTo>
                <a:cubicBezTo>
                  <a:pt x="1337786" y="1382162"/>
                  <a:pt x="1375936" y="1344012"/>
                  <a:pt x="1375936" y="1296952"/>
                </a:cubicBezTo>
                <a:cubicBezTo>
                  <a:pt x="1375936" y="1249892"/>
                  <a:pt x="1337786" y="1211742"/>
                  <a:pt x="1290726" y="1211742"/>
                </a:cubicBezTo>
                <a:close/>
                <a:moveTo>
                  <a:pt x="682149" y="1211742"/>
                </a:moveTo>
                <a:cubicBezTo>
                  <a:pt x="635089" y="1211742"/>
                  <a:pt x="596939" y="1249892"/>
                  <a:pt x="596939" y="1296952"/>
                </a:cubicBezTo>
                <a:cubicBezTo>
                  <a:pt x="596939" y="1344012"/>
                  <a:pt x="635089" y="1382162"/>
                  <a:pt x="682149" y="1382162"/>
                </a:cubicBezTo>
                <a:cubicBezTo>
                  <a:pt x="729209" y="1382162"/>
                  <a:pt x="767359" y="1344012"/>
                  <a:pt x="767359" y="1296952"/>
                </a:cubicBezTo>
                <a:cubicBezTo>
                  <a:pt x="767359" y="1249892"/>
                  <a:pt x="729209" y="1211742"/>
                  <a:pt x="682149" y="1211742"/>
                </a:cubicBezTo>
                <a:close/>
                <a:moveTo>
                  <a:pt x="1392841" y="640871"/>
                </a:moveTo>
                <a:lnTo>
                  <a:pt x="1360870" y="788070"/>
                </a:lnTo>
                <a:lnTo>
                  <a:pt x="625002" y="791267"/>
                </a:lnTo>
                <a:lnTo>
                  <a:pt x="577044" y="650464"/>
                </a:lnTo>
                <a:close/>
                <a:moveTo>
                  <a:pt x="1444679" y="433897"/>
                </a:moveTo>
                <a:lnTo>
                  <a:pt x="1406313" y="574698"/>
                </a:lnTo>
                <a:lnTo>
                  <a:pt x="543426" y="584292"/>
                </a:lnTo>
                <a:lnTo>
                  <a:pt x="492271" y="437094"/>
                </a:lnTo>
                <a:close/>
                <a:moveTo>
                  <a:pt x="393221" y="348324"/>
                </a:moveTo>
                <a:lnTo>
                  <a:pt x="580583" y="864764"/>
                </a:lnTo>
                <a:lnTo>
                  <a:pt x="1407174" y="864764"/>
                </a:lnTo>
                <a:lnTo>
                  <a:pt x="1508184" y="348324"/>
                </a:lnTo>
                <a:close/>
                <a:moveTo>
                  <a:pt x="34808" y="0"/>
                </a:moveTo>
                <a:lnTo>
                  <a:pt x="294110" y="64594"/>
                </a:lnTo>
                <a:lnTo>
                  <a:pt x="292553" y="70844"/>
                </a:lnTo>
                <a:lnTo>
                  <a:pt x="340979" y="204324"/>
                </a:lnTo>
                <a:lnTo>
                  <a:pt x="1536349" y="204324"/>
                </a:lnTo>
                <a:lnTo>
                  <a:pt x="1536474" y="203688"/>
                </a:lnTo>
                <a:lnTo>
                  <a:pt x="1579508" y="204324"/>
                </a:lnTo>
                <a:lnTo>
                  <a:pt x="1631907" y="204324"/>
                </a:lnTo>
                <a:lnTo>
                  <a:pt x="1631907" y="205098"/>
                </a:lnTo>
                <a:lnTo>
                  <a:pt x="1677791" y="205776"/>
                </a:lnTo>
                <a:lnTo>
                  <a:pt x="1525738" y="1008764"/>
                </a:lnTo>
                <a:lnTo>
                  <a:pt x="1518818" y="1007409"/>
                </a:lnTo>
                <a:lnTo>
                  <a:pt x="1518818" y="1008764"/>
                </a:lnTo>
                <a:lnTo>
                  <a:pt x="632825" y="1008764"/>
                </a:lnTo>
                <a:lnTo>
                  <a:pt x="668973" y="1108403"/>
                </a:lnTo>
                <a:lnTo>
                  <a:pt x="682149" y="1107074"/>
                </a:lnTo>
                <a:cubicBezTo>
                  <a:pt x="734583" y="1107074"/>
                  <a:pt x="782052" y="1128327"/>
                  <a:pt x="816413" y="1162688"/>
                </a:cubicBezTo>
                <a:lnTo>
                  <a:pt x="853014" y="1216974"/>
                </a:lnTo>
                <a:lnTo>
                  <a:pt x="1119861" y="1216974"/>
                </a:lnTo>
                <a:lnTo>
                  <a:pt x="1156462" y="1162688"/>
                </a:lnTo>
                <a:cubicBezTo>
                  <a:pt x="1190823" y="1128327"/>
                  <a:pt x="1238293" y="1107074"/>
                  <a:pt x="1290726" y="1107074"/>
                </a:cubicBezTo>
                <a:cubicBezTo>
                  <a:pt x="1395593" y="1107074"/>
                  <a:pt x="1480604" y="1192085"/>
                  <a:pt x="1480604" y="1296952"/>
                </a:cubicBezTo>
                <a:cubicBezTo>
                  <a:pt x="1480604" y="1401819"/>
                  <a:pt x="1395593" y="1486830"/>
                  <a:pt x="1290726" y="1486830"/>
                </a:cubicBezTo>
                <a:cubicBezTo>
                  <a:pt x="1212076" y="1486830"/>
                  <a:pt x="1144595" y="1439012"/>
                  <a:pt x="1115770" y="1370861"/>
                </a:cubicBezTo>
                <a:lnTo>
                  <a:pt x="1113774" y="1360974"/>
                </a:lnTo>
                <a:lnTo>
                  <a:pt x="859102" y="1360974"/>
                </a:lnTo>
                <a:lnTo>
                  <a:pt x="857106" y="1370861"/>
                </a:lnTo>
                <a:cubicBezTo>
                  <a:pt x="828281" y="1439012"/>
                  <a:pt x="760800" y="1486830"/>
                  <a:pt x="682149" y="1486830"/>
                </a:cubicBezTo>
                <a:cubicBezTo>
                  <a:pt x="577282" y="1486830"/>
                  <a:pt x="492271" y="1401819"/>
                  <a:pt x="492271" y="1296952"/>
                </a:cubicBezTo>
                <a:cubicBezTo>
                  <a:pt x="492271" y="1270736"/>
                  <a:pt x="497584" y="1245760"/>
                  <a:pt x="507193" y="1223043"/>
                </a:cubicBezTo>
                <a:lnTo>
                  <a:pt x="539822" y="1174647"/>
                </a:lnTo>
                <a:lnTo>
                  <a:pt x="180691" y="184741"/>
                </a:lnTo>
                <a:lnTo>
                  <a:pt x="0" y="1397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5691874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ОБ’ЄКТИ  </a:t>
            </a:r>
          </a:p>
          <a:p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ТОРГІВЛІ ТА ПОСЛУГ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800115-1777-BD31-7806-C0AAA8D97DF5}"/>
              </a:ext>
            </a:extLst>
          </p:cNvPr>
          <p:cNvSpPr txBox="1"/>
          <p:nvPr/>
        </p:nvSpPr>
        <p:spPr>
          <a:xfrm>
            <a:off x="600969" y="4288737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Готель 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7778E4-E0F4-35E9-EEEA-856B03EF14FF}"/>
              </a:ext>
            </a:extLst>
          </p:cNvPr>
          <p:cNvSpPr txBox="1"/>
          <p:nvPr/>
        </p:nvSpPr>
        <p:spPr>
          <a:xfrm>
            <a:off x="180477" y="4199678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01E499-D4C0-C960-15CD-5D9A9C3BB323}"/>
              </a:ext>
            </a:extLst>
          </p:cNvPr>
          <p:cNvSpPr txBox="1"/>
          <p:nvPr/>
        </p:nvSpPr>
        <p:spPr>
          <a:xfrm>
            <a:off x="600969" y="4758450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Перукарня 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E51956-D626-6554-22C0-CE0FEB395F6C}"/>
              </a:ext>
            </a:extLst>
          </p:cNvPr>
          <p:cNvSpPr txBox="1"/>
          <p:nvPr/>
        </p:nvSpPr>
        <p:spPr>
          <a:xfrm>
            <a:off x="173714" y="4694697"/>
            <a:ext cx="59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2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8BFF709-DD9D-AEE5-9CB9-C5AE188D2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0177" y="1132707"/>
            <a:ext cx="2543291" cy="365792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5D2090C-CAA4-A0E7-86C0-71B2B8C9B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8187" y="1160025"/>
            <a:ext cx="2746349" cy="366179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2BD00BC-9C38-04D4-9DD7-CC6ADDBDC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9553" y="4071922"/>
            <a:ext cx="3261858" cy="244639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C78975C-ABFF-D5DB-88FA-AB5105394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7685" y="4703488"/>
            <a:ext cx="3495783" cy="196637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0A8B67-A4E7-9DD1-FC36-47AFDB18A74C}"/>
              </a:ext>
            </a:extLst>
          </p:cNvPr>
          <p:cNvSpPr txBox="1"/>
          <p:nvPr/>
        </p:nvSpPr>
        <p:spPr>
          <a:xfrm>
            <a:off x="184904" y="5328948"/>
            <a:ext cx="6246626" cy="10156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  <a:softEdge rad="0"/>
          </a:effectLst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Century Gothic" panose="020B0502020202020204" pitchFamily="34" charset="0"/>
              </a:rPr>
              <a:t>Інвестиційні потреби</a:t>
            </a:r>
          </a:p>
          <a:p>
            <a:pPr algn="ctr"/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 оціночної вартості відбудови можливе лише після фактичного огляду пошкодженого об’єкту спеціалістами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78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C4D217A-A622-2F9F-08CB-F97DB6A01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37"/>
            <a:ext cx="12192000" cy="68553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56DD268-99CC-55FC-C4ED-5B0838B1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6107" y="198278"/>
            <a:ext cx="2349945" cy="2804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732B467E-3B7B-92D5-4DD6-62FFF798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2167" y="1583896"/>
            <a:ext cx="2179460" cy="177773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AC497970-F5DA-7793-2785-3A4DC863B802}"/>
              </a:ext>
            </a:extLst>
          </p:cNvPr>
          <p:cNvGrpSpPr/>
          <p:nvPr/>
        </p:nvGrpSpPr>
        <p:grpSpPr>
          <a:xfrm>
            <a:off x="235201" y="1148333"/>
            <a:ext cx="5225320" cy="1648409"/>
            <a:chOff x="323529" y="1933310"/>
            <a:chExt cx="11573197" cy="4093740"/>
          </a:xfrm>
          <a:gradFill flip="none" rotWithShape="1">
            <a:gsLst>
              <a:gs pos="42000">
                <a:schemeClr val="accent5">
                  <a:lumMod val="0"/>
                  <a:lumOff val="100000"/>
                </a:schemeClr>
              </a:gs>
              <a:gs pos="63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xmlns="" id="{B5A3CADA-17D2-354C-32B2-00216D93BC08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  <a:grpFill/>
          </p:grpSpPr>
          <p:sp>
            <p:nvSpPr>
              <p:cNvPr id="14" name="직사각형 36">
                <a:extLst>
                  <a:ext uri="{FF2B5EF4-FFF2-40B4-BE49-F238E27FC236}">
                    <a16:creationId xmlns:a16="http://schemas.microsoft.com/office/drawing/2014/main" xmlns="" id="{B3E04222-8303-962D-F8A6-C27EBD871BB8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Down Arrow 3">
                <a:extLst>
                  <a:ext uri="{FF2B5EF4-FFF2-40B4-BE49-F238E27FC236}">
                    <a16:creationId xmlns:a16="http://schemas.microsoft.com/office/drawing/2014/main" xmlns="" id="{7310C755-8BA4-F7D3-617D-2D52C6C4CE23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xmlns="" id="{3A334C90-54D4-A6CD-BDE6-AFF0FF9B7E46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  <a:grpFill/>
          </p:grpSpPr>
          <p:sp>
            <p:nvSpPr>
              <p:cNvPr id="12" name="직사각형 5">
                <a:extLst>
                  <a:ext uri="{FF2B5EF4-FFF2-40B4-BE49-F238E27FC236}">
                    <a16:creationId xmlns:a16="http://schemas.microsoft.com/office/drawing/2014/main" xmlns="" id="{894385C0-D068-B212-B610-9700284AB40E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Down Arrow 3">
                <a:extLst>
                  <a:ext uri="{FF2B5EF4-FFF2-40B4-BE49-F238E27FC236}">
                    <a16:creationId xmlns:a16="http://schemas.microsoft.com/office/drawing/2014/main" xmlns="" id="{83E080B4-1642-B862-87C6-6FB3168E9DD2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5691874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ТРАНСПОРТНА 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ІНФРАСТРУКТУРА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88181" y="0"/>
            <a:ext cx="297612" cy="10618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33237" y="0"/>
            <a:ext cx="211349" cy="10618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92030" y="0"/>
            <a:ext cx="125084" cy="10618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190722" y="3361630"/>
            <a:ext cx="5221245" cy="724247"/>
          </a:xfrm>
          <a:prstGeom prst="rect">
            <a:avLst/>
          </a:prstGeom>
          <a:effectLst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ПОПЕРЕДНІ ЗБИТКИ</a:t>
            </a:r>
          </a:p>
          <a:p>
            <a:r>
              <a:rPr lang="uk-UA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uk-UA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539202" y="4418094"/>
            <a:ext cx="459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Автовокзали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40320" y="4348811"/>
            <a:ext cx="1398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539202" y="5039875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Мости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25679" y="4962931"/>
            <a:ext cx="150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0</a:t>
            </a:r>
            <a:endParaRPr lang="ko-KR" altLang="en-US" sz="28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153931" y="1787004"/>
            <a:ext cx="1461116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повністю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3154479" y="1787004"/>
            <a:ext cx="1461116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Calibri" pitchFamily="34" charset="0"/>
              </a:rPr>
              <a:t>частково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360920" y="1277500"/>
            <a:ext cx="1097127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2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36473" y="2122015"/>
            <a:ext cx="1097127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708063" y="1002174"/>
            <a:ext cx="34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200" b="1" dirty="0">
                <a:latin typeface="Century Gothic" panose="020B0502020202020204" pitchFamily="34" charset="0"/>
                <a:cs typeface="Calibri" pitchFamily="34" charset="0"/>
              </a:rPr>
              <a:t>зруйновано</a:t>
            </a:r>
            <a:endParaRPr lang="ko-KR" altLang="en-US" sz="12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98A48D-10EE-14D0-AB3E-228561B01C82}"/>
              </a:ext>
            </a:extLst>
          </p:cNvPr>
          <p:cNvSpPr txBox="1"/>
          <p:nvPr/>
        </p:nvSpPr>
        <p:spPr>
          <a:xfrm>
            <a:off x="1539202" y="5714326"/>
            <a:ext cx="474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Сєвєродонецьке тролейбусне управління</a:t>
            </a:r>
            <a:r>
              <a:rPr lang="en-US" altLang="ko-KR" b="1" dirty="0">
                <a:latin typeface="Century Gothic" panose="020B0502020202020204" pitchFamily="34" charset="0"/>
                <a:cs typeface="Calibri" pitchFamily="34" charset="0"/>
              </a:rPr>
              <a:t> </a:t>
            </a:r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(</a:t>
            </a:r>
            <a:r>
              <a:rPr lang="en-US" altLang="ko-KR" b="1" dirty="0">
                <a:latin typeface="Century Gothic" panose="020B0502020202020204" pitchFamily="34" charset="0"/>
                <a:cs typeface="Calibri" pitchFamily="34" charset="0"/>
              </a:rPr>
              <a:t>~</a:t>
            </a:r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1 227,1 млн. грн.)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BA93C9-F05C-85CE-4C68-043881728A13}"/>
              </a:ext>
            </a:extLst>
          </p:cNvPr>
          <p:cNvSpPr txBox="1"/>
          <p:nvPr/>
        </p:nvSpPr>
        <p:spPr>
          <a:xfrm>
            <a:off x="125679" y="5640267"/>
            <a:ext cx="150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0</a:t>
            </a:r>
            <a:endParaRPr lang="ko-KR" altLang="en-US" sz="28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492E862-284C-21AB-0C5F-D2A0D815B9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9591" y="97232"/>
            <a:ext cx="867362" cy="867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D13B8A09-18D3-72F2-AC56-5A73BA10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9456" y="2676083"/>
            <a:ext cx="2237747" cy="146169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F64A6011-192A-21C7-F4A3-ABE06E2C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0093" y="3558333"/>
            <a:ext cx="2546287" cy="14239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FC3E81-FA9A-9F68-BDE0-850E2470D8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8181" y="4757723"/>
            <a:ext cx="2404402" cy="160293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44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6BE13B-2F28-02A8-4C24-815DBC46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844" t="16598" r="10752" b="1513"/>
          <a:stretch/>
        </p:blipFill>
        <p:spPr bwMode="auto">
          <a:xfrm>
            <a:off x="0" y="0"/>
            <a:ext cx="12192000" cy="6862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C12778E-2710-1EDE-4C55-973FD323151E}"/>
              </a:ext>
            </a:extLst>
          </p:cNvPr>
          <p:cNvSpPr/>
          <p:nvPr/>
        </p:nvSpPr>
        <p:spPr>
          <a:xfrm>
            <a:off x="6571038" y="255182"/>
            <a:ext cx="4901492" cy="573174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9877CC57-DCAB-48B7-B583-275DFE1B186E}"/>
              </a:ext>
            </a:extLst>
          </p:cNvPr>
          <p:cNvSpPr txBox="1"/>
          <p:nvPr/>
        </p:nvSpPr>
        <p:spPr>
          <a:xfrm>
            <a:off x="7417799" y="438062"/>
            <a:ext cx="3397290" cy="369332"/>
          </a:xfrm>
          <a:prstGeom prst="rect">
            <a:avLst/>
          </a:prstGeom>
          <a:noFill/>
        </p:spPr>
        <p:txBody>
          <a:bodyPr wrap="square" lIns="108000" rIns="108000" rtlCol="0" anchor="b">
            <a:spAutoFit/>
          </a:bodyPr>
          <a:lstStyle/>
          <a:p>
            <a:r>
              <a:rPr lang="uk-UA" b="1" dirty="0">
                <a:latin typeface="Century Gothic" panose="020B0502020202020204" pitchFamily="34" charset="0"/>
              </a:rPr>
              <a:t>Площа громади: </a:t>
            </a:r>
            <a:r>
              <a:rPr lang="en-US" dirty="0">
                <a:latin typeface="Century Gothic" panose="020B0502020202020204" pitchFamily="34" charset="0"/>
              </a:rPr>
              <a:t>712,8 </a:t>
            </a:r>
            <a:r>
              <a:rPr lang="uk-UA" dirty="0">
                <a:latin typeface="Century Gothic" panose="020B0502020202020204" pitchFamily="34" charset="0"/>
              </a:rPr>
              <a:t>км2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FZShuTi" pitchFamily="2" charset="-122"/>
              <a:cs typeface="Arial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6A43BC73-78FA-4C21-A89F-382DA8C5D9DD}"/>
              </a:ext>
            </a:extLst>
          </p:cNvPr>
          <p:cNvSpPr txBox="1"/>
          <p:nvPr/>
        </p:nvSpPr>
        <p:spPr>
          <a:xfrm>
            <a:off x="7400832" y="940169"/>
            <a:ext cx="4305239" cy="830997"/>
          </a:xfrm>
          <a:prstGeom prst="rect">
            <a:avLst/>
          </a:prstGeom>
          <a:noFill/>
        </p:spPr>
        <p:txBody>
          <a:bodyPr wrap="square" lIns="108000" rIns="108000" rtlCol="0" anchor="b">
            <a:spAutoFit/>
          </a:bodyPr>
          <a:lstStyle/>
          <a:p>
            <a:r>
              <a:rPr lang="uk-UA" b="1" dirty="0">
                <a:latin typeface="Century Gothic" panose="020B0502020202020204" pitchFamily="34" charset="0"/>
              </a:rPr>
              <a:t>Чисельність населення: </a:t>
            </a:r>
            <a:r>
              <a:rPr lang="uk-UA" dirty="0">
                <a:latin typeface="Century Gothic" panose="020B0502020202020204" pitchFamily="34" charset="0"/>
              </a:rPr>
              <a:t>115,7 тис. осіб наявного населення  </a:t>
            </a:r>
            <a:endParaRPr lang="ru-RU" dirty="0">
              <a:latin typeface="Century Gothic" panose="020B0502020202020204" pitchFamily="34" charset="0"/>
            </a:endParaRP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FZShuTi" pitchFamily="2" charset="-122"/>
              <a:cs typeface="Arial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E67220A0-CFF9-4F11-BF78-63299E665369}"/>
              </a:ext>
            </a:extLst>
          </p:cNvPr>
          <p:cNvSpPr txBox="1"/>
          <p:nvPr/>
        </p:nvSpPr>
        <p:spPr>
          <a:xfrm>
            <a:off x="7400832" y="1602508"/>
            <a:ext cx="3977439" cy="1508105"/>
          </a:xfrm>
          <a:prstGeom prst="rect">
            <a:avLst/>
          </a:prstGeom>
          <a:noFill/>
        </p:spPr>
        <p:txBody>
          <a:bodyPr wrap="square" lIns="108000" rIns="108000" rtlCol="0" anchor="b">
            <a:spAutoFit/>
          </a:bodyPr>
          <a:lstStyle/>
          <a:p>
            <a:r>
              <a:rPr lang="uk-UA" b="1" dirty="0">
                <a:latin typeface="Century Gothic" panose="020B0502020202020204" pitchFamily="34" charset="0"/>
              </a:rPr>
              <a:t>Кількість населених пунктів: </a:t>
            </a:r>
            <a:r>
              <a:rPr lang="uk-UA" sz="2000" b="1" dirty="0">
                <a:latin typeface="Century Gothic" panose="020B0502020202020204" pitchFamily="34" charset="0"/>
              </a:rPr>
              <a:t>20</a:t>
            </a:r>
            <a:r>
              <a:rPr lang="uk-UA" sz="2000" dirty="0">
                <a:latin typeface="Century Gothic" panose="020B0502020202020204" pitchFamily="34" charset="0"/>
              </a:rPr>
              <a:t>,</a:t>
            </a:r>
            <a:r>
              <a:rPr lang="uk-UA" sz="2000" b="1" dirty="0">
                <a:latin typeface="Century Gothic" panose="020B0502020202020204" pitchFamily="34" charset="0"/>
              </a:rPr>
              <a:t> </a:t>
            </a:r>
            <a:r>
              <a:rPr lang="uk-UA" dirty="0">
                <a:latin typeface="Century Gothic" panose="020B0502020202020204" pitchFamily="34" charset="0"/>
              </a:rPr>
              <a:t>з яких:</a:t>
            </a:r>
            <a:endParaRPr lang="ru-RU" dirty="0">
              <a:latin typeface="Century Gothic" panose="020B0502020202020204" pitchFamily="34" charset="0"/>
            </a:endParaRPr>
          </a:p>
          <a:p>
            <a:r>
              <a:rPr lang="uk-UA" dirty="0">
                <a:latin typeface="Century Gothic" panose="020B0502020202020204" pitchFamily="34" charset="0"/>
              </a:rPr>
              <a:t>міст - 1</a:t>
            </a:r>
            <a:endParaRPr lang="ru-RU" dirty="0">
              <a:latin typeface="Century Gothic" panose="020B0502020202020204" pitchFamily="34" charset="0"/>
            </a:endParaRPr>
          </a:p>
          <a:p>
            <a:r>
              <a:rPr lang="uk-UA" dirty="0">
                <a:latin typeface="Century Gothic" panose="020B0502020202020204" pitchFamily="34" charset="0"/>
              </a:rPr>
              <a:t>смт - 4</a:t>
            </a:r>
            <a:endParaRPr lang="ru-RU" dirty="0">
              <a:latin typeface="Century Gothic" panose="020B0502020202020204" pitchFamily="34" charset="0"/>
            </a:endParaRPr>
          </a:p>
          <a:p>
            <a:r>
              <a:rPr lang="uk-UA" dirty="0">
                <a:latin typeface="Century Gothic" panose="020B0502020202020204" pitchFamily="34" charset="0"/>
              </a:rPr>
              <a:t>селищ - 15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6" name="Round Same Side Corner Rectangle 8">
            <a:extLst>
              <a:ext uri="{FF2B5EF4-FFF2-40B4-BE49-F238E27FC236}">
                <a16:creationId xmlns:a16="http://schemas.microsoft.com/office/drawing/2014/main" xmlns="" id="{DB67113F-D303-42DA-95BD-610BBED8BE92}"/>
              </a:ext>
            </a:extLst>
          </p:cNvPr>
          <p:cNvSpPr/>
          <p:nvPr/>
        </p:nvSpPr>
        <p:spPr>
          <a:xfrm>
            <a:off x="6769614" y="999055"/>
            <a:ext cx="230157" cy="495064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7" name="Round Same Side Corner Rectangle 20">
            <a:extLst>
              <a:ext uri="{FF2B5EF4-FFF2-40B4-BE49-F238E27FC236}">
                <a16:creationId xmlns:a16="http://schemas.microsoft.com/office/drawing/2014/main" xmlns="" id="{64493E6A-B33B-4279-A44A-DC445D86772A}"/>
              </a:ext>
            </a:extLst>
          </p:cNvPr>
          <p:cNvSpPr/>
          <p:nvPr/>
        </p:nvSpPr>
        <p:spPr>
          <a:xfrm rot="10800000">
            <a:off x="7056907" y="1013689"/>
            <a:ext cx="286789" cy="499637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194" name="Freeform: Shape 138">
            <a:extLst>
              <a:ext uri="{FF2B5EF4-FFF2-40B4-BE49-F238E27FC236}">
                <a16:creationId xmlns:a16="http://schemas.microsoft.com/office/drawing/2014/main" xmlns="" id="{AE8E4CAF-E4E1-40BA-B3F1-CFFD3B91C307}"/>
              </a:ext>
            </a:extLst>
          </p:cNvPr>
          <p:cNvSpPr/>
          <p:nvPr/>
        </p:nvSpPr>
        <p:spPr>
          <a:xfrm>
            <a:off x="6746690" y="3183731"/>
            <a:ext cx="571500" cy="462537"/>
          </a:xfrm>
          <a:custGeom>
            <a:avLst/>
            <a:gdLst>
              <a:gd name="connsiteX0" fmla="*/ 944140 w 1178350"/>
              <a:gd name="connsiteY0" fmla="*/ 641170 h 913221"/>
              <a:gd name="connsiteX1" fmla="*/ 944140 w 1178350"/>
              <a:gd name="connsiteY1" fmla="*/ 856219 h 913221"/>
              <a:gd name="connsiteX2" fmla="*/ 889936 w 1178350"/>
              <a:gd name="connsiteY2" fmla="*/ 912780 h 913221"/>
              <a:gd name="connsiteX3" fmla="*/ 724967 w 1178350"/>
              <a:gd name="connsiteY3" fmla="*/ 913369 h 913221"/>
              <a:gd name="connsiteX4" fmla="*/ 696097 w 1178350"/>
              <a:gd name="connsiteY4" fmla="*/ 883910 h 913221"/>
              <a:gd name="connsiteX5" fmla="*/ 696687 w 1178350"/>
              <a:gd name="connsiteY5" fmla="*/ 736616 h 913221"/>
              <a:gd name="connsiteX6" fmla="*/ 661336 w 1178350"/>
              <a:gd name="connsiteY6" fmla="*/ 699498 h 913221"/>
              <a:gd name="connsiteX7" fmla="*/ 519934 w 1178350"/>
              <a:gd name="connsiteY7" fmla="*/ 699498 h 913221"/>
              <a:gd name="connsiteX8" fmla="*/ 484584 w 1178350"/>
              <a:gd name="connsiteY8" fmla="*/ 736616 h 913221"/>
              <a:gd name="connsiteX9" fmla="*/ 485173 w 1178350"/>
              <a:gd name="connsiteY9" fmla="*/ 883910 h 913221"/>
              <a:gd name="connsiteX10" fmla="*/ 455714 w 1178350"/>
              <a:gd name="connsiteY10" fmla="*/ 912780 h 913221"/>
              <a:gd name="connsiteX11" fmla="*/ 293691 w 1178350"/>
              <a:gd name="connsiteY11" fmla="*/ 912191 h 913221"/>
              <a:gd name="connsiteX12" fmla="*/ 237130 w 1178350"/>
              <a:gd name="connsiteY12" fmla="*/ 855040 h 913221"/>
              <a:gd name="connsiteX13" fmla="*/ 236541 w 1178350"/>
              <a:gd name="connsiteY13" fmla="*/ 421997 h 913221"/>
              <a:gd name="connsiteX14" fmla="*/ 230649 w 1178350"/>
              <a:gd name="connsiteY14" fmla="*/ 395484 h 913221"/>
              <a:gd name="connsiteX15" fmla="*/ 208260 w 1178350"/>
              <a:gd name="connsiteY15" fmla="*/ 407267 h 913221"/>
              <a:gd name="connsiteX16" fmla="*/ 110457 w 1178350"/>
              <a:gd name="connsiteY16" fmla="*/ 477968 h 913221"/>
              <a:gd name="connsiteX17" fmla="*/ 58021 w 1178350"/>
              <a:gd name="connsiteY17" fmla="*/ 493876 h 913221"/>
              <a:gd name="connsiteX18" fmla="*/ 2638 w 1178350"/>
              <a:gd name="connsiteY18" fmla="*/ 452634 h 913221"/>
              <a:gd name="connsiteX19" fmla="*/ 25616 w 1178350"/>
              <a:gd name="connsiteY19" fmla="*/ 390770 h 913221"/>
              <a:gd name="connsiteX20" fmla="*/ 211795 w 1178350"/>
              <a:gd name="connsiteY20" fmla="*/ 256439 h 913221"/>
              <a:gd name="connsiteX21" fmla="*/ 532307 w 1178350"/>
              <a:gd name="connsiteY21" fmla="*/ 26071 h 913221"/>
              <a:gd name="connsiteX22" fmla="*/ 648963 w 1178350"/>
              <a:gd name="connsiteY22" fmla="*/ 26071 h 913221"/>
              <a:gd name="connsiteX23" fmla="*/ 770923 w 1178350"/>
              <a:gd name="connsiteY23" fmla="*/ 113858 h 913221"/>
              <a:gd name="connsiteX24" fmla="*/ 798025 w 1178350"/>
              <a:gd name="connsiteY24" fmla="*/ 102075 h 913221"/>
              <a:gd name="connsiteX25" fmla="*/ 851051 w 1178350"/>
              <a:gd name="connsiteY25" fmla="*/ 50816 h 913221"/>
              <a:gd name="connsiteX26" fmla="*/ 904076 w 1178350"/>
              <a:gd name="connsiteY26" fmla="*/ 50816 h 913221"/>
              <a:gd name="connsiteX27" fmla="*/ 944140 w 1178350"/>
              <a:gd name="connsiteY27" fmla="*/ 90880 h 913221"/>
              <a:gd name="connsiteX28" fmla="*/ 943551 w 1178350"/>
              <a:gd name="connsiteY28" fmla="*/ 199878 h 913221"/>
              <a:gd name="connsiteX29" fmla="*/ 976545 w 1178350"/>
              <a:gd name="connsiteY29" fmla="*/ 262330 h 913221"/>
              <a:gd name="connsiteX30" fmla="*/ 1144460 w 1178350"/>
              <a:gd name="connsiteY30" fmla="*/ 381933 h 913221"/>
              <a:gd name="connsiteX31" fmla="*/ 1179810 w 1178350"/>
              <a:gd name="connsiteY31" fmla="*/ 429656 h 913221"/>
              <a:gd name="connsiteX32" fmla="*/ 1155065 w 1178350"/>
              <a:gd name="connsiteY32" fmla="*/ 482682 h 913221"/>
              <a:gd name="connsiteX33" fmla="*/ 1079651 w 1178350"/>
              <a:gd name="connsiteY33" fmla="*/ 482682 h 913221"/>
              <a:gd name="connsiteX34" fmla="*/ 978902 w 1178350"/>
              <a:gd name="connsiteY34" fmla="*/ 411392 h 913221"/>
              <a:gd name="connsiteX35" fmla="*/ 949443 w 1178350"/>
              <a:gd name="connsiteY35" fmla="*/ 395484 h 913221"/>
              <a:gd name="connsiteX36" fmla="*/ 944140 w 1178350"/>
              <a:gd name="connsiteY36" fmla="*/ 427888 h 913221"/>
              <a:gd name="connsiteX37" fmla="*/ 944140 w 1178350"/>
              <a:gd name="connsiteY37" fmla="*/ 641170 h 913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8350" h="913221">
                <a:moveTo>
                  <a:pt x="944140" y="641170"/>
                </a:moveTo>
                <a:cubicBezTo>
                  <a:pt x="944140" y="713049"/>
                  <a:pt x="944140" y="784339"/>
                  <a:pt x="944140" y="856219"/>
                </a:cubicBezTo>
                <a:cubicBezTo>
                  <a:pt x="944140" y="896872"/>
                  <a:pt x="930000" y="912191"/>
                  <a:pt x="889936" y="912780"/>
                </a:cubicBezTo>
                <a:cubicBezTo>
                  <a:pt x="835143" y="913369"/>
                  <a:pt x="779760" y="912191"/>
                  <a:pt x="724967" y="913369"/>
                </a:cubicBezTo>
                <a:cubicBezTo>
                  <a:pt x="703168" y="913958"/>
                  <a:pt x="695508" y="905710"/>
                  <a:pt x="696097" y="883910"/>
                </a:cubicBezTo>
                <a:cubicBezTo>
                  <a:pt x="697276" y="835009"/>
                  <a:pt x="695508" y="785518"/>
                  <a:pt x="696687" y="736616"/>
                </a:cubicBezTo>
                <a:cubicBezTo>
                  <a:pt x="697276" y="710693"/>
                  <a:pt x="688438" y="698909"/>
                  <a:pt x="661336" y="699498"/>
                </a:cubicBezTo>
                <a:cubicBezTo>
                  <a:pt x="614202" y="700677"/>
                  <a:pt x="567068" y="700677"/>
                  <a:pt x="519934" y="699498"/>
                </a:cubicBezTo>
                <a:cubicBezTo>
                  <a:pt x="492243" y="698909"/>
                  <a:pt x="483994" y="711282"/>
                  <a:pt x="484584" y="736616"/>
                </a:cubicBezTo>
                <a:cubicBezTo>
                  <a:pt x="485762" y="785518"/>
                  <a:pt x="483994" y="835009"/>
                  <a:pt x="485173" y="883910"/>
                </a:cubicBezTo>
                <a:cubicBezTo>
                  <a:pt x="485762" y="905710"/>
                  <a:pt x="477513" y="913369"/>
                  <a:pt x="455714" y="912780"/>
                </a:cubicBezTo>
                <a:cubicBezTo>
                  <a:pt x="401510" y="911601"/>
                  <a:pt x="347895" y="912780"/>
                  <a:pt x="293691" y="912191"/>
                </a:cubicBezTo>
                <a:cubicBezTo>
                  <a:pt x="251270" y="911601"/>
                  <a:pt x="237130" y="897461"/>
                  <a:pt x="237130" y="855040"/>
                </a:cubicBezTo>
                <a:cubicBezTo>
                  <a:pt x="237130" y="710693"/>
                  <a:pt x="237130" y="566345"/>
                  <a:pt x="236541" y="421997"/>
                </a:cubicBezTo>
                <a:cubicBezTo>
                  <a:pt x="236541" y="413159"/>
                  <a:pt x="241843" y="400197"/>
                  <a:pt x="230649" y="395484"/>
                </a:cubicBezTo>
                <a:cubicBezTo>
                  <a:pt x="222401" y="391949"/>
                  <a:pt x="215330" y="401965"/>
                  <a:pt x="208260" y="407267"/>
                </a:cubicBezTo>
                <a:cubicBezTo>
                  <a:pt x="175267" y="430834"/>
                  <a:pt x="142862" y="453812"/>
                  <a:pt x="110457" y="477968"/>
                </a:cubicBezTo>
                <a:cubicBezTo>
                  <a:pt x="94549" y="489752"/>
                  <a:pt x="77463" y="496233"/>
                  <a:pt x="58021" y="493876"/>
                </a:cubicBezTo>
                <a:cubicBezTo>
                  <a:pt x="31508" y="490930"/>
                  <a:pt x="10297" y="479736"/>
                  <a:pt x="2638" y="452634"/>
                </a:cubicBezTo>
                <a:cubicBezTo>
                  <a:pt x="-5021" y="427299"/>
                  <a:pt x="4406" y="406089"/>
                  <a:pt x="25616" y="390770"/>
                </a:cubicBezTo>
                <a:cubicBezTo>
                  <a:pt x="87479" y="345993"/>
                  <a:pt x="149343" y="301216"/>
                  <a:pt x="211795" y="256439"/>
                </a:cubicBezTo>
                <a:cubicBezTo>
                  <a:pt x="318436" y="179257"/>
                  <a:pt x="425077" y="102664"/>
                  <a:pt x="532307" y="26071"/>
                </a:cubicBezTo>
                <a:cubicBezTo>
                  <a:pt x="581208" y="-8690"/>
                  <a:pt x="599473" y="-8690"/>
                  <a:pt x="648963" y="26071"/>
                </a:cubicBezTo>
                <a:cubicBezTo>
                  <a:pt x="689616" y="54941"/>
                  <a:pt x="730270" y="84399"/>
                  <a:pt x="770923" y="113858"/>
                </a:cubicBezTo>
                <a:cubicBezTo>
                  <a:pt x="788009" y="126231"/>
                  <a:pt x="796846" y="129766"/>
                  <a:pt x="798025" y="102075"/>
                </a:cubicBezTo>
                <a:cubicBezTo>
                  <a:pt x="799792" y="57886"/>
                  <a:pt x="808630" y="50816"/>
                  <a:pt x="851051" y="50816"/>
                </a:cubicBezTo>
                <a:cubicBezTo>
                  <a:pt x="868726" y="50816"/>
                  <a:pt x="886401" y="50816"/>
                  <a:pt x="904076" y="50816"/>
                </a:cubicBezTo>
                <a:cubicBezTo>
                  <a:pt x="930589" y="50816"/>
                  <a:pt x="944140" y="64367"/>
                  <a:pt x="944140" y="90880"/>
                </a:cubicBezTo>
                <a:cubicBezTo>
                  <a:pt x="944140" y="127409"/>
                  <a:pt x="946497" y="163938"/>
                  <a:pt x="943551" y="199878"/>
                </a:cubicBezTo>
                <a:cubicBezTo>
                  <a:pt x="941194" y="229336"/>
                  <a:pt x="952978" y="246422"/>
                  <a:pt x="976545" y="262330"/>
                </a:cubicBezTo>
                <a:cubicBezTo>
                  <a:pt x="1033106" y="301216"/>
                  <a:pt x="1088488" y="341869"/>
                  <a:pt x="1144460" y="381933"/>
                </a:cubicBezTo>
                <a:cubicBezTo>
                  <a:pt x="1161546" y="394306"/>
                  <a:pt x="1178043" y="406089"/>
                  <a:pt x="1179810" y="429656"/>
                </a:cubicBezTo>
                <a:cubicBezTo>
                  <a:pt x="1181578" y="452045"/>
                  <a:pt x="1174508" y="470898"/>
                  <a:pt x="1155065" y="482682"/>
                </a:cubicBezTo>
                <a:cubicBezTo>
                  <a:pt x="1130320" y="498000"/>
                  <a:pt x="1103807" y="498589"/>
                  <a:pt x="1079651" y="482682"/>
                </a:cubicBezTo>
                <a:cubicBezTo>
                  <a:pt x="1045479" y="460293"/>
                  <a:pt x="1012485" y="434959"/>
                  <a:pt x="978902" y="411392"/>
                </a:cubicBezTo>
                <a:cubicBezTo>
                  <a:pt x="969475" y="404911"/>
                  <a:pt x="960048" y="390770"/>
                  <a:pt x="949443" y="395484"/>
                </a:cubicBezTo>
                <a:cubicBezTo>
                  <a:pt x="937659" y="400786"/>
                  <a:pt x="944140" y="416694"/>
                  <a:pt x="944140" y="427888"/>
                </a:cubicBezTo>
                <a:cubicBezTo>
                  <a:pt x="943551" y="499768"/>
                  <a:pt x="944140" y="570469"/>
                  <a:pt x="944140" y="641170"/>
                </a:cubicBezTo>
                <a:close/>
              </a:path>
            </a:pathLst>
          </a:custGeom>
          <a:solidFill>
            <a:schemeClr val="tx1"/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6"/>
              </a:solidFill>
            </a:endParaRPr>
          </a:p>
        </p:txBody>
      </p:sp>
      <p:sp>
        <p:nvSpPr>
          <p:cNvPr id="205" name="Freeform: Shape 5">
            <a:extLst>
              <a:ext uri="{FF2B5EF4-FFF2-40B4-BE49-F238E27FC236}">
                <a16:creationId xmlns:a16="http://schemas.microsoft.com/office/drawing/2014/main" xmlns="" id="{D147E360-2991-4F70-9893-9321BB732AF6}"/>
              </a:ext>
            </a:extLst>
          </p:cNvPr>
          <p:cNvSpPr/>
          <p:nvPr/>
        </p:nvSpPr>
        <p:spPr>
          <a:xfrm>
            <a:off x="4338839" y="581668"/>
            <a:ext cx="2172002" cy="215159"/>
          </a:xfrm>
          <a:custGeom>
            <a:avLst/>
            <a:gdLst>
              <a:gd name="connsiteX0" fmla="*/ 0 w 4466492"/>
              <a:gd name="connsiteY0" fmla="*/ 211016 h 211016"/>
              <a:gd name="connsiteX1" fmla="*/ 2321169 w 4466492"/>
              <a:gd name="connsiteY1" fmla="*/ 0 h 211016"/>
              <a:gd name="connsiteX2" fmla="*/ 4466492 w 4466492"/>
              <a:gd name="connsiteY2" fmla="*/ 0 h 211016"/>
              <a:gd name="connsiteX3" fmla="*/ 2057400 w 4466492"/>
              <a:gd name="connsiteY3" fmla="*/ 123093 h 211016"/>
              <a:gd name="connsiteX4" fmla="*/ 0 w 4466492"/>
              <a:gd name="connsiteY4" fmla="*/ 211016 h 211016"/>
              <a:gd name="connsiteX0" fmla="*/ 0 w 4466492"/>
              <a:gd name="connsiteY0" fmla="*/ 361271 h 361271"/>
              <a:gd name="connsiteX1" fmla="*/ 2321169 w 4466492"/>
              <a:gd name="connsiteY1" fmla="*/ 150255 h 361271"/>
              <a:gd name="connsiteX2" fmla="*/ 4466492 w 4466492"/>
              <a:gd name="connsiteY2" fmla="*/ 150255 h 361271"/>
              <a:gd name="connsiteX3" fmla="*/ 2057400 w 4466492"/>
              <a:gd name="connsiteY3" fmla="*/ 273348 h 361271"/>
              <a:gd name="connsiteX4" fmla="*/ 0 w 4466492"/>
              <a:gd name="connsiteY4" fmla="*/ 361271 h 361271"/>
              <a:gd name="connsiteX0" fmla="*/ 0 w 4466492"/>
              <a:gd name="connsiteY0" fmla="*/ 361271 h 439870"/>
              <a:gd name="connsiteX1" fmla="*/ 2321169 w 4466492"/>
              <a:gd name="connsiteY1" fmla="*/ 150255 h 439870"/>
              <a:gd name="connsiteX2" fmla="*/ 4466492 w 4466492"/>
              <a:gd name="connsiteY2" fmla="*/ 150255 h 439870"/>
              <a:gd name="connsiteX3" fmla="*/ 2057400 w 4466492"/>
              <a:gd name="connsiteY3" fmla="*/ 273348 h 439870"/>
              <a:gd name="connsiteX4" fmla="*/ 0 w 4466492"/>
              <a:gd name="connsiteY4" fmla="*/ 361271 h 439870"/>
              <a:gd name="connsiteX0" fmla="*/ 0 w 4466492"/>
              <a:gd name="connsiteY0" fmla="*/ 211016 h 289615"/>
              <a:gd name="connsiteX1" fmla="*/ 4466492 w 4466492"/>
              <a:gd name="connsiteY1" fmla="*/ 0 h 289615"/>
              <a:gd name="connsiteX2" fmla="*/ 2057400 w 4466492"/>
              <a:gd name="connsiteY2" fmla="*/ 123093 h 289615"/>
              <a:gd name="connsiteX3" fmla="*/ 0 w 4466492"/>
              <a:gd name="connsiteY3" fmla="*/ 211016 h 289615"/>
              <a:gd name="connsiteX0" fmla="*/ 0 w 4466492"/>
              <a:gd name="connsiteY0" fmla="*/ 384499 h 463098"/>
              <a:gd name="connsiteX1" fmla="*/ 4466492 w 4466492"/>
              <a:gd name="connsiteY1" fmla="*/ 173483 h 463098"/>
              <a:gd name="connsiteX2" fmla="*/ 2057400 w 4466492"/>
              <a:gd name="connsiteY2" fmla="*/ 296576 h 463098"/>
              <a:gd name="connsiteX3" fmla="*/ 0 w 4466492"/>
              <a:gd name="connsiteY3" fmla="*/ 384499 h 463098"/>
              <a:gd name="connsiteX0" fmla="*/ 0 w 4466492"/>
              <a:gd name="connsiteY0" fmla="*/ 432630 h 511229"/>
              <a:gd name="connsiteX1" fmla="*/ 4466492 w 4466492"/>
              <a:gd name="connsiteY1" fmla="*/ 221614 h 511229"/>
              <a:gd name="connsiteX2" fmla="*/ 2057400 w 4466492"/>
              <a:gd name="connsiteY2" fmla="*/ 344707 h 511229"/>
              <a:gd name="connsiteX3" fmla="*/ 0 w 4466492"/>
              <a:gd name="connsiteY3" fmla="*/ 432630 h 511229"/>
              <a:gd name="connsiteX0" fmla="*/ 0 w 4466492"/>
              <a:gd name="connsiteY0" fmla="*/ 342947 h 421546"/>
              <a:gd name="connsiteX1" fmla="*/ 4466492 w 4466492"/>
              <a:gd name="connsiteY1" fmla="*/ 131931 h 421546"/>
              <a:gd name="connsiteX2" fmla="*/ 2057400 w 4466492"/>
              <a:gd name="connsiteY2" fmla="*/ 255024 h 421546"/>
              <a:gd name="connsiteX3" fmla="*/ 0 w 4466492"/>
              <a:gd name="connsiteY3" fmla="*/ 342947 h 421546"/>
              <a:gd name="connsiteX0" fmla="*/ 0 w 4466492"/>
              <a:gd name="connsiteY0" fmla="*/ 313032 h 391631"/>
              <a:gd name="connsiteX1" fmla="*/ 4466492 w 4466492"/>
              <a:gd name="connsiteY1" fmla="*/ 102016 h 391631"/>
              <a:gd name="connsiteX2" fmla="*/ 2057400 w 4466492"/>
              <a:gd name="connsiteY2" fmla="*/ 225109 h 391631"/>
              <a:gd name="connsiteX3" fmla="*/ 0 w 4466492"/>
              <a:gd name="connsiteY3" fmla="*/ 313032 h 391631"/>
              <a:gd name="connsiteX0" fmla="*/ 0 w 4466492"/>
              <a:gd name="connsiteY0" fmla="*/ 327389 h 405988"/>
              <a:gd name="connsiteX1" fmla="*/ 4466492 w 4466492"/>
              <a:gd name="connsiteY1" fmla="*/ 116373 h 405988"/>
              <a:gd name="connsiteX2" fmla="*/ 2057400 w 4466492"/>
              <a:gd name="connsiteY2" fmla="*/ 239466 h 405988"/>
              <a:gd name="connsiteX3" fmla="*/ 0 w 4466492"/>
              <a:gd name="connsiteY3" fmla="*/ 327389 h 405988"/>
              <a:gd name="connsiteX0" fmla="*/ 0 w 4466492"/>
              <a:gd name="connsiteY0" fmla="*/ 371163 h 449762"/>
              <a:gd name="connsiteX1" fmla="*/ 4466492 w 4466492"/>
              <a:gd name="connsiteY1" fmla="*/ 160147 h 449762"/>
              <a:gd name="connsiteX2" fmla="*/ 2057400 w 4466492"/>
              <a:gd name="connsiteY2" fmla="*/ 283240 h 449762"/>
              <a:gd name="connsiteX3" fmla="*/ 0 w 4466492"/>
              <a:gd name="connsiteY3" fmla="*/ 371163 h 449762"/>
              <a:gd name="connsiteX0" fmla="*/ 0 w 4466492"/>
              <a:gd name="connsiteY0" fmla="*/ 359671 h 438270"/>
              <a:gd name="connsiteX1" fmla="*/ 4466492 w 4466492"/>
              <a:gd name="connsiteY1" fmla="*/ 148655 h 438270"/>
              <a:gd name="connsiteX2" fmla="*/ 2057400 w 4466492"/>
              <a:gd name="connsiteY2" fmla="*/ 271748 h 438270"/>
              <a:gd name="connsiteX3" fmla="*/ 0 w 4466492"/>
              <a:gd name="connsiteY3" fmla="*/ 359671 h 438270"/>
              <a:gd name="connsiteX0" fmla="*/ 0 w 4466492"/>
              <a:gd name="connsiteY0" fmla="*/ 364024 h 442623"/>
              <a:gd name="connsiteX1" fmla="*/ 4466492 w 4466492"/>
              <a:gd name="connsiteY1" fmla="*/ 153008 h 442623"/>
              <a:gd name="connsiteX2" fmla="*/ 2057400 w 4466492"/>
              <a:gd name="connsiteY2" fmla="*/ 276101 h 442623"/>
              <a:gd name="connsiteX3" fmla="*/ 0 w 4466492"/>
              <a:gd name="connsiteY3" fmla="*/ 364024 h 442623"/>
              <a:gd name="connsiteX0" fmla="*/ 0 w 4466492"/>
              <a:gd name="connsiteY0" fmla="*/ 372025 h 450624"/>
              <a:gd name="connsiteX1" fmla="*/ 4466492 w 4466492"/>
              <a:gd name="connsiteY1" fmla="*/ 161009 h 450624"/>
              <a:gd name="connsiteX2" fmla="*/ 2057400 w 4466492"/>
              <a:gd name="connsiteY2" fmla="*/ 284102 h 450624"/>
              <a:gd name="connsiteX3" fmla="*/ 0 w 4466492"/>
              <a:gd name="connsiteY3" fmla="*/ 372025 h 450624"/>
              <a:gd name="connsiteX0" fmla="*/ 0 w 4466492"/>
              <a:gd name="connsiteY0" fmla="*/ 378529 h 457128"/>
              <a:gd name="connsiteX1" fmla="*/ 4466492 w 4466492"/>
              <a:gd name="connsiteY1" fmla="*/ 167513 h 457128"/>
              <a:gd name="connsiteX2" fmla="*/ 2057400 w 4466492"/>
              <a:gd name="connsiteY2" fmla="*/ 290606 h 457128"/>
              <a:gd name="connsiteX3" fmla="*/ 0 w 4466492"/>
              <a:gd name="connsiteY3" fmla="*/ 378529 h 457128"/>
              <a:gd name="connsiteX0" fmla="*/ 0 w 4466492"/>
              <a:gd name="connsiteY0" fmla="*/ 378529 h 458597"/>
              <a:gd name="connsiteX1" fmla="*/ 4466492 w 4466492"/>
              <a:gd name="connsiteY1" fmla="*/ 167513 h 458597"/>
              <a:gd name="connsiteX2" fmla="*/ 2057400 w 4466492"/>
              <a:gd name="connsiteY2" fmla="*/ 290606 h 458597"/>
              <a:gd name="connsiteX3" fmla="*/ 0 w 4466492"/>
              <a:gd name="connsiteY3" fmla="*/ 378529 h 458597"/>
              <a:gd name="connsiteX0" fmla="*/ 0 w 4466492"/>
              <a:gd name="connsiteY0" fmla="*/ 378529 h 378529"/>
              <a:gd name="connsiteX1" fmla="*/ 4466492 w 4466492"/>
              <a:gd name="connsiteY1" fmla="*/ 167513 h 378529"/>
              <a:gd name="connsiteX2" fmla="*/ 0 w 4466492"/>
              <a:gd name="connsiteY2" fmla="*/ 378529 h 378529"/>
              <a:gd name="connsiteX0" fmla="*/ 0 w 4466492"/>
              <a:gd name="connsiteY0" fmla="*/ 378529 h 497014"/>
              <a:gd name="connsiteX1" fmla="*/ 4466492 w 4466492"/>
              <a:gd name="connsiteY1" fmla="*/ 167513 h 497014"/>
              <a:gd name="connsiteX2" fmla="*/ 0 w 4466492"/>
              <a:gd name="connsiteY2" fmla="*/ 378529 h 497014"/>
              <a:gd name="connsiteX0" fmla="*/ 0 w 4466492"/>
              <a:gd name="connsiteY0" fmla="*/ 378529 h 392160"/>
              <a:gd name="connsiteX1" fmla="*/ 4466492 w 4466492"/>
              <a:gd name="connsiteY1" fmla="*/ 167513 h 392160"/>
              <a:gd name="connsiteX2" fmla="*/ 0 w 4466492"/>
              <a:gd name="connsiteY2" fmla="*/ 378529 h 392160"/>
              <a:gd name="connsiteX0" fmla="*/ 0 w 4466492"/>
              <a:gd name="connsiteY0" fmla="*/ 378529 h 378529"/>
              <a:gd name="connsiteX1" fmla="*/ 4466492 w 4466492"/>
              <a:gd name="connsiteY1" fmla="*/ 167513 h 378529"/>
              <a:gd name="connsiteX2" fmla="*/ 0 w 4466492"/>
              <a:gd name="connsiteY2" fmla="*/ 378529 h 378529"/>
              <a:gd name="connsiteX0" fmla="*/ 0 w 4466492"/>
              <a:gd name="connsiteY0" fmla="*/ 378529 h 446473"/>
              <a:gd name="connsiteX1" fmla="*/ 4466492 w 4466492"/>
              <a:gd name="connsiteY1" fmla="*/ 167513 h 446473"/>
              <a:gd name="connsiteX2" fmla="*/ 0 w 4466492"/>
              <a:gd name="connsiteY2" fmla="*/ 378529 h 446473"/>
              <a:gd name="connsiteX0" fmla="*/ 0 w 4466492"/>
              <a:gd name="connsiteY0" fmla="*/ 378529 h 449292"/>
              <a:gd name="connsiteX1" fmla="*/ 4466492 w 4466492"/>
              <a:gd name="connsiteY1" fmla="*/ 167513 h 449292"/>
              <a:gd name="connsiteX2" fmla="*/ 0 w 4466492"/>
              <a:gd name="connsiteY2" fmla="*/ 378529 h 449292"/>
              <a:gd name="connsiteX0" fmla="*/ 0 w 4466492"/>
              <a:gd name="connsiteY0" fmla="*/ 378529 h 448819"/>
              <a:gd name="connsiteX1" fmla="*/ 4466492 w 4466492"/>
              <a:gd name="connsiteY1" fmla="*/ 167513 h 448819"/>
              <a:gd name="connsiteX2" fmla="*/ 0 w 4466492"/>
              <a:gd name="connsiteY2" fmla="*/ 378529 h 448819"/>
              <a:gd name="connsiteX0" fmla="*/ 0 w 4466492"/>
              <a:gd name="connsiteY0" fmla="*/ 378529 h 448819"/>
              <a:gd name="connsiteX1" fmla="*/ 4466492 w 4466492"/>
              <a:gd name="connsiteY1" fmla="*/ 167513 h 448819"/>
              <a:gd name="connsiteX2" fmla="*/ 0 w 4466492"/>
              <a:gd name="connsiteY2" fmla="*/ 378529 h 448819"/>
              <a:gd name="connsiteX0" fmla="*/ 0 w 4466492"/>
              <a:gd name="connsiteY0" fmla="*/ 378529 h 448819"/>
              <a:gd name="connsiteX1" fmla="*/ 4466492 w 4466492"/>
              <a:gd name="connsiteY1" fmla="*/ 167513 h 448819"/>
              <a:gd name="connsiteX2" fmla="*/ 0 w 4466492"/>
              <a:gd name="connsiteY2" fmla="*/ 378529 h 448819"/>
              <a:gd name="connsiteX0" fmla="*/ 0 w 4466492"/>
              <a:gd name="connsiteY0" fmla="*/ 378529 h 452165"/>
              <a:gd name="connsiteX1" fmla="*/ 4466492 w 4466492"/>
              <a:gd name="connsiteY1" fmla="*/ 167513 h 452165"/>
              <a:gd name="connsiteX2" fmla="*/ 0 w 4466492"/>
              <a:gd name="connsiteY2" fmla="*/ 378529 h 452165"/>
              <a:gd name="connsiteX0" fmla="*/ 0 w 4466492"/>
              <a:gd name="connsiteY0" fmla="*/ 378529 h 450722"/>
              <a:gd name="connsiteX1" fmla="*/ 4466492 w 4466492"/>
              <a:gd name="connsiteY1" fmla="*/ 167513 h 450722"/>
              <a:gd name="connsiteX2" fmla="*/ 0 w 4466492"/>
              <a:gd name="connsiteY2" fmla="*/ 378529 h 450722"/>
              <a:gd name="connsiteX0" fmla="*/ 0 w 4466492"/>
              <a:gd name="connsiteY0" fmla="*/ 372609 h 444802"/>
              <a:gd name="connsiteX1" fmla="*/ 4466492 w 4466492"/>
              <a:gd name="connsiteY1" fmla="*/ 161593 h 444802"/>
              <a:gd name="connsiteX2" fmla="*/ 0 w 4466492"/>
              <a:gd name="connsiteY2" fmla="*/ 372609 h 444802"/>
              <a:gd name="connsiteX0" fmla="*/ 0 w 4466492"/>
              <a:gd name="connsiteY0" fmla="*/ 372609 h 444802"/>
              <a:gd name="connsiteX1" fmla="*/ 4466492 w 4466492"/>
              <a:gd name="connsiteY1" fmla="*/ 161593 h 444802"/>
              <a:gd name="connsiteX2" fmla="*/ 0 w 4466492"/>
              <a:gd name="connsiteY2" fmla="*/ 372609 h 444802"/>
              <a:gd name="connsiteX0" fmla="*/ 0 w 4466492"/>
              <a:gd name="connsiteY0" fmla="*/ 372609 h 445281"/>
              <a:gd name="connsiteX1" fmla="*/ 4466492 w 4466492"/>
              <a:gd name="connsiteY1" fmla="*/ 161593 h 445281"/>
              <a:gd name="connsiteX2" fmla="*/ 0 w 4466492"/>
              <a:gd name="connsiteY2" fmla="*/ 372609 h 445281"/>
              <a:gd name="connsiteX0" fmla="*/ 0 w 4466492"/>
              <a:gd name="connsiteY0" fmla="*/ 372609 h 442453"/>
              <a:gd name="connsiteX1" fmla="*/ 4466492 w 4466492"/>
              <a:gd name="connsiteY1" fmla="*/ 161593 h 442453"/>
              <a:gd name="connsiteX2" fmla="*/ 0 w 4466492"/>
              <a:gd name="connsiteY2" fmla="*/ 372609 h 44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6492" h="442453">
                <a:moveTo>
                  <a:pt x="0" y="372609"/>
                </a:moveTo>
                <a:cubicBezTo>
                  <a:pt x="2062834" y="-612130"/>
                  <a:pt x="1959808" y="732516"/>
                  <a:pt x="4466492" y="161593"/>
                </a:cubicBezTo>
                <a:cubicBezTo>
                  <a:pt x="2190074" y="992819"/>
                  <a:pt x="2273080" y="-358501"/>
                  <a:pt x="0" y="3726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1">
            <a:extLst>
              <a:ext uri="{FF2B5EF4-FFF2-40B4-BE49-F238E27FC236}">
                <a16:creationId xmlns:a16="http://schemas.microsoft.com/office/drawing/2014/main" xmlns="" id="{874E7B77-EA40-4172-8B9B-754F00AB4303}"/>
              </a:ext>
            </a:extLst>
          </p:cNvPr>
          <p:cNvSpPr>
            <a:spLocks noChangeAspect="1"/>
          </p:cNvSpPr>
          <p:nvPr/>
        </p:nvSpPr>
        <p:spPr>
          <a:xfrm>
            <a:off x="6820055" y="413584"/>
            <a:ext cx="458706" cy="46253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6A43BC73-78FA-4C21-A89F-382DA8C5D9DD}"/>
              </a:ext>
            </a:extLst>
          </p:cNvPr>
          <p:cNvSpPr txBox="1"/>
          <p:nvPr/>
        </p:nvSpPr>
        <p:spPr>
          <a:xfrm>
            <a:off x="7400831" y="3079592"/>
            <a:ext cx="4305239" cy="830997"/>
          </a:xfrm>
          <a:prstGeom prst="rect">
            <a:avLst/>
          </a:prstGeom>
          <a:noFill/>
        </p:spPr>
        <p:txBody>
          <a:bodyPr wrap="square" lIns="108000" rIns="108000" rtlCol="0" anchor="b">
            <a:spAutoFit/>
          </a:bodyPr>
          <a:lstStyle/>
          <a:p>
            <a:r>
              <a:rPr lang="ru-RU" alt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Житлові та </a:t>
            </a:r>
          </a:p>
          <a:p>
            <a:r>
              <a:rPr lang="ru-RU" altLang="ru-RU" b="1" dirty="0" err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громадські</a:t>
            </a:r>
            <a:r>
              <a:rPr lang="ru-RU" alt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забудови</a:t>
            </a:r>
            <a:r>
              <a:rPr lang="uk-UA" b="1" dirty="0">
                <a:latin typeface="Century Gothic" panose="020B0502020202020204" pitchFamily="34" charset="0"/>
              </a:rPr>
              <a:t>: </a:t>
            </a:r>
            <a:r>
              <a:rPr lang="uk-UA" dirty="0">
                <a:latin typeface="Century Gothic" panose="020B0502020202020204" pitchFamily="34" charset="0"/>
              </a:rPr>
              <a:t>   </a:t>
            </a:r>
            <a:endParaRPr lang="ru-RU" dirty="0">
              <a:latin typeface="Century Gothic" panose="020B0502020202020204" pitchFamily="34" charset="0"/>
            </a:endParaRP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FZShuTi" pitchFamily="2" charset="-122"/>
              <a:cs typeface="Arial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6A43BC73-78FA-4C21-A89F-382DA8C5D9DD}"/>
              </a:ext>
            </a:extLst>
          </p:cNvPr>
          <p:cNvSpPr txBox="1"/>
          <p:nvPr/>
        </p:nvSpPr>
        <p:spPr>
          <a:xfrm>
            <a:off x="7392818" y="3847506"/>
            <a:ext cx="4305239" cy="553998"/>
          </a:xfrm>
          <a:prstGeom prst="rect">
            <a:avLst/>
          </a:prstGeom>
          <a:noFill/>
        </p:spPr>
        <p:txBody>
          <a:bodyPr wrap="square" lIns="108000" rIns="108000" rtlCol="0" anchor="b">
            <a:spAutoFit/>
          </a:bodyPr>
          <a:lstStyle/>
          <a:p>
            <a:r>
              <a:rPr lang="ru-RU" alt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Площа с/г </a:t>
            </a:r>
            <a:r>
              <a:rPr lang="ru-RU" altLang="ru-RU" b="1" dirty="0" err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угідь</a:t>
            </a:r>
            <a:r>
              <a:rPr lang="ru-RU" alt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23340,28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Га</a:t>
            </a:r>
            <a:r>
              <a:rPr lang="uk-UA" dirty="0">
                <a:latin typeface="Century Gothic" panose="020B0502020202020204" pitchFamily="34" charset="0"/>
              </a:rPr>
              <a:t>   </a:t>
            </a:r>
            <a:endParaRPr lang="ru-RU" dirty="0">
              <a:latin typeface="Century Gothic" panose="020B0502020202020204" pitchFamily="34" charset="0"/>
            </a:endParaRP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FZShuTi" pitchFamily="2" charset="-122"/>
              <a:cs typeface="Arial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6A43BC73-78FA-4C21-A89F-382DA8C5D9DD}"/>
              </a:ext>
            </a:extLst>
          </p:cNvPr>
          <p:cNvSpPr txBox="1"/>
          <p:nvPr/>
        </p:nvSpPr>
        <p:spPr>
          <a:xfrm>
            <a:off x="7393556" y="4537351"/>
            <a:ext cx="4715227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uk-UA" alt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Землі лісогосподарського </a:t>
            </a:r>
          </a:p>
          <a:p>
            <a:r>
              <a:rPr lang="uk-UA" alt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призначення: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27248,17 Га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FZShuTi" pitchFamily="2" charset="-122"/>
              <a:cs typeface="Arial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6A43BC73-78FA-4C21-A89F-382DA8C5D9DD}"/>
              </a:ext>
            </a:extLst>
          </p:cNvPr>
          <p:cNvSpPr txBox="1"/>
          <p:nvPr/>
        </p:nvSpPr>
        <p:spPr>
          <a:xfrm>
            <a:off x="7393556" y="5432931"/>
            <a:ext cx="4715227" cy="55399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uk-UA" altLang="ru-RU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Землі водного фонду</a:t>
            </a:r>
            <a:r>
              <a:rPr lang="uk-UA" altLang="ru-RU" b="1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235,91 Га</a:t>
            </a:r>
            <a:r>
              <a:rPr lang="uk-UA" altLang="ru-RU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Century Gothic" panose="020B0502020202020204" pitchFamily="34" charset="0"/>
              </a:rPr>
              <a:t>   </a:t>
            </a:r>
            <a:endParaRPr lang="ru-RU" dirty="0">
              <a:latin typeface="Century Gothic" panose="020B0502020202020204" pitchFamily="34" charset="0"/>
            </a:endParaRP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FZShuTi" pitchFamily="2" charset="-122"/>
              <a:cs typeface="Arial" pitchFamily="34" charset="0"/>
            </a:endParaRPr>
          </a:p>
        </p:txBody>
      </p:sp>
      <p:sp>
        <p:nvSpPr>
          <p:cNvPr id="213" name="Round Same Side Corner Rectangle 19">
            <a:extLst>
              <a:ext uri="{FF2B5EF4-FFF2-40B4-BE49-F238E27FC236}">
                <a16:creationId xmlns:a16="http://schemas.microsoft.com/office/drawing/2014/main" xmlns="" id="{4F6F0E8F-9F3A-4C37-B8FA-77940D946D49}"/>
              </a:ext>
            </a:extLst>
          </p:cNvPr>
          <p:cNvSpPr/>
          <p:nvPr/>
        </p:nvSpPr>
        <p:spPr>
          <a:xfrm>
            <a:off x="6786120" y="1690181"/>
            <a:ext cx="492641" cy="619601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4" name="Teardrop 6">
            <a:extLst>
              <a:ext uri="{FF2B5EF4-FFF2-40B4-BE49-F238E27FC236}">
                <a16:creationId xmlns:a16="http://schemas.microsoft.com/office/drawing/2014/main" xmlns="" id="{3FF8E6D1-A5CA-4857-BFE4-E947E4F2F934}"/>
              </a:ext>
            </a:extLst>
          </p:cNvPr>
          <p:cNvSpPr/>
          <p:nvPr/>
        </p:nvSpPr>
        <p:spPr>
          <a:xfrm rot="8100000">
            <a:off x="6847561" y="381417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5" name="Freeform: Shape 5">
            <a:extLst>
              <a:ext uri="{FF2B5EF4-FFF2-40B4-BE49-F238E27FC236}">
                <a16:creationId xmlns:a16="http://schemas.microsoft.com/office/drawing/2014/main" xmlns="" id="{F0D65D84-E37E-46CD-A233-703C0ABB8AA1}"/>
              </a:ext>
            </a:extLst>
          </p:cNvPr>
          <p:cNvSpPr/>
          <p:nvPr/>
        </p:nvSpPr>
        <p:spPr>
          <a:xfrm>
            <a:off x="6789141" y="5486739"/>
            <a:ext cx="489265" cy="155196"/>
          </a:xfrm>
          <a:custGeom>
            <a:avLst/>
            <a:gdLst>
              <a:gd name="connsiteX0" fmla="*/ 860144 w 1048732"/>
              <a:gd name="connsiteY0" fmla="*/ 146392 h 147293"/>
              <a:gd name="connsiteX1" fmla="*/ 768822 w 1048732"/>
              <a:gd name="connsiteY1" fmla="*/ 112220 h 147293"/>
              <a:gd name="connsiteX2" fmla="*/ 743487 w 1048732"/>
              <a:gd name="connsiteY2" fmla="*/ 88064 h 147293"/>
              <a:gd name="connsiteX3" fmla="*/ 639793 w 1048732"/>
              <a:gd name="connsiteY3" fmla="*/ 91009 h 147293"/>
              <a:gd name="connsiteX4" fmla="*/ 530795 w 1048732"/>
              <a:gd name="connsiteY4" fmla="*/ 146981 h 147293"/>
              <a:gd name="connsiteX5" fmla="*/ 437116 w 1048732"/>
              <a:gd name="connsiteY5" fmla="*/ 111042 h 147293"/>
              <a:gd name="connsiteX6" fmla="*/ 399409 w 1048732"/>
              <a:gd name="connsiteY6" fmla="*/ 78048 h 147293"/>
              <a:gd name="connsiteX7" fmla="*/ 320460 w 1048732"/>
              <a:gd name="connsiteY7" fmla="*/ 80405 h 147293"/>
              <a:gd name="connsiteX8" fmla="*/ 280985 w 1048732"/>
              <a:gd name="connsiteY8" fmla="*/ 115755 h 147293"/>
              <a:gd name="connsiteX9" fmla="*/ 111302 w 1048732"/>
              <a:gd name="connsiteY9" fmla="*/ 115166 h 147293"/>
              <a:gd name="connsiteX10" fmla="*/ 22337 w 1048732"/>
              <a:gd name="connsiteY10" fmla="*/ 61551 h 147293"/>
              <a:gd name="connsiteX11" fmla="*/ 538 w 1048732"/>
              <a:gd name="connsiteY11" fmla="*/ 28557 h 147293"/>
              <a:gd name="connsiteX12" fmla="*/ 30585 w 1048732"/>
              <a:gd name="connsiteY12" fmla="*/ 866 h 147293"/>
              <a:gd name="connsiteX13" fmla="*/ 90092 w 1048732"/>
              <a:gd name="connsiteY13" fmla="*/ 15006 h 147293"/>
              <a:gd name="connsiteX14" fmla="*/ 136048 w 1048732"/>
              <a:gd name="connsiteY14" fmla="*/ 50946 h 147293"/>
              <a:gd name="connsiteX15" fmla="*/ 256829 w 1048732"/>
              <a:gd name="connsiteY15" fmla="*/ 50357 h 147293"/>
              <a:gd name="connsiteX16" fmla="*/ 283342 w 1048732"/>
              <a:gd name="connsiteY16" fmla="*/ 26790 h 147293"/>
              <a:gd name="connsiteX17" fmla="*/ 448311 w 1048732"/>
              <a:gd name="connsiteY17" fmla="*/ 34449 h 147293"/>
              <a:gd name="connsiteX18" fmla="*/ 480126 w 1048732"/>
              <a:gd name="connsiteY18" fmla="*/ 65086 h 147293"/>
              <a:gd name="connsiteX19" fmla="*/ 571448 w 1048732"/>
              <a:gd name="connsiteY19" fmla="*/ 65086 h 147293"/>
              <a:gd name="connsiteX20" fmla="*/ 610334 w 1048732"/>
              <a:gd name="connsiteY20" fmla="*/ 29146 h 147293"/>
              <a:gd name="connsiteX21" fmla="*/ 780016 w 1048732"/>
              <a:gd name="connsiteY21" fmla="*/ 35627 h 147293"/>
              <a:gd name="connsiteX22" fmla="*/ 805351 w 1048732"/>
              <a:gd name="connsiteY22" fmla="*/ 60373 h 147293"/>
              <a:gd name="connsiteX23" fmla="*/ 907278 w 1048732"/>
              <a:gd name="connsiteY23" fmla="*/ 59784 h 147293"/>
              <a:gd name="connsiteX24" fmla="*/ 1003903 w 1048732"/>
              <a:gd name="connsiteY24" fmla="*/ 2044 h 147293"/>
              <a:gd name="connsiteX25" fmla="*/ 1051626 w 1048732"/>
              <a:gd name="connsiteY25" fmla="*/ 27968 h 147293"/>
              <a:gd name="connsiteX26" fmla="*/ 1016276 w 1048732"/>
              <a:gd name="connsiteY26" fmla="*/ 65086 h 147293"/>
              <a:gd name="connsiteX27" fmla="*/ 957947 w 1048732"/>
              <a:gd name="connsiteY27" fmla="*/ 101615 h 147293"/>
              <a:gd name="connsiteX28" fmla="*/ 860144 w 1048732"/>
              <a:gd name="connsiteY28" fmla="*/ 146392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48732" h="147293">
                <a:moveTo>
                  <a:pt x="860144" y="146392"/>
                </a:moveTo>
                <a:cubicBezTo>
                  <a:pt x="823026" y="146981"/>
                  <a:pt x="793567" y="135198"/>
                  <a:pt x="768822" y="112220"/>
                </a:cubicBezTo>
                <a:cubicBezTo>
                  <a:pt x="759984" y="103972"/>
                  <a:pt x="752325" y="95723"/>
                  <a:pt x="743487" y="88064"/>
                </a:cubicBezTo>
                <a:cubicBezTo>
                  <a:pt x="706959" y="56249"/>
                  <a:pt x="674554" y="56838"/>
                  <a:pt x="639793" y="91009"/>
                </a:cubicBezTo>
                <a:cubicBezTo>
                  <a:pt x="609156" y="121058"/>
                  <a:pt x="577340" y="147571"/>
                  <a:pt x="530795" y="146981"/>
                </a:cubicBezTo>
                <a:cubicBezTo>
                  <a:pt x="494266" y="146981"/>
                  <a:pt x="463629" y="135787"/>
                  <a:pt x="437116" y="111042"/>
                </a:cubicBezTo>
                <a:cubicBezTo>
                  <a:pt x="425333" y="99847"/>
                  <a:pt x="412960" y="87474"/>
                  <a:pt x="399409" y="78048"/>
                </a:cubicBezTo>
                <a:cubicBezTo>
                  <a:pt x="373485" y="59195"/>
                  <a:pt x="345205" y="60373"/>
                  <a:pt x="320460" y="80405"/>
                </a:cubicBezTo>
                <a:cubicBezTo>
                  <a:pt x="306909" y="91599"/>
                  <a:pt x="294536" y="103972"/>
                  <a:pt x="280985" y="115755"/>
                </a:cubicBezTo>
                <a:cubicBezTo>
                  <a:pt x="231494" y="158765"/>
                  <a:pt x="160204" y="158765"/>
                  <a:pt x="111302" y="115166"/>
                </a:cubicBezTo>
                <a:cubicBezTo>
                  <a:pt x="84790" y="91599"/>
                  <a:pt x="61223" y="65675"/>
                  <a:pt x="22337" y="61551"/>
                </a:cubicBezTo>
                <a:cubicBezTo>
                  <a:pt x="7018" y="59784"/>
                  <a:pt x="-2408" y="45643"/>
                  <a:pt x="538" y="28557"/>
                </a:cubicBezTo>
                <a:cubicBezTo>
                  <a:pt x="3483" y="12060"/>
                  <a:pt x="14088" y="2633"/>
                  <a:pt x="30585" y="866"/>
                </a:cubicBezTo>
                <a:cubicBezTo>
                  <a:pt x="51796" y="-902"/>
                  <a:pt x="71239" y="5579"/>
                  <a:pt x="90092" y="15006"/>
                </a:cubicBezTo>
                <a:cubicBezTo>
                  <a:pt x="107767" y="23844"/>
                  <a:pt x="121908" y="37395"/>
                  <a:pt x="136048" y="50946"/>
                </a:cubicBezTo>
                <a:cubicBezTo>
                  <a:pt x="180236" y="94545"/>
                  <a:pt x="211462" y="93955"/>
                  <a:pt x="256829" y="50357"/>
                </a:cubicBezTo>
                <a:cubicBezTo>
                  <a:pt x="265077" y="42108"/>
                  <a:pt x="273915" y="33860"/>
                  <a:pt x="283342" y="26790"/>
                </a:cubicBezTo>
                <a:cubicBezTo>
                  <a:pt x="335189" y="-11507"/>
                  <a:pt x="399998" y="-8561"/>
                  <a:pt x="448311" y="34449"/>
                </a:cubicBezTo>
                <a:cubicBezTo>
                  <a:pt x="459505" y="44465"/>
                  <a:pt x="468932" y="55070"/>
                  <a:pt x="480126" y="65086"/>
                </a:cubicBezTo>
                <a:cubicBezTo>
                  <a:pt x="507817" y="89242"/>
                  <a:pt x="543757" y="89242"/>
                  <a:pt x="571448" y="65086"/>
                </a:cubicBezTo>
                <a:cubicBezTo>
                  <a:pt x="584999" y="53303"/>
                  <a:pt x="596783" y="40340"/>
                  <a:pt x="610334" y="29146"/>
                </a:cubicBezTo>
                <a:cubicBezTo>
                  <a:pt x="663360" y="-12096"/>
                  <a:pt x="730526" y="-9150"/>
                  <a:pt x="780016" y="35627"/>
                </a:cubicBezTo>
                <a:cubicBezTo>
                  <a:pt x="788854" y="43286"/>
                  <a:pt x="796513" y="52124"/>
                  <a:pt x="805351" y="60373"/>
                </a:cubicBezTo>
                <a:cubicBezTo>
                  <a:pt x="838345" y="91009"/>
                  <a:pt x="874874" y="91599"/>
                  <a:pt x="907278" y="59784"/>
                </a:cubicBezTo>
                <a:cubicBezTo>
                  <a:pt x="934969" y="32682"/>
                  <a:pt x="963250" y="7936"/>
                  <a:pt x="1003903" y="2044"/>
                </a:cubicBezTo>
                <a:cubicBezTo>
                  <a:pt x="1026881" y="-902"/>
                  <a:pt x="1047502" y="2044"/>
                  <a:pt x="1051626" y="27968"/>
                </a:cubicBezTo>
                <a:cubicBezTo>
                  <a:pt x="1055750" y="52713"/>
                  <a:pt x="1038664" y="62729"/>
                  <a:pt x="1016276" y="65086"/>
                </a:cubicBezTo>
                <a:cubicBezTo>
                  <a:pt x="990941" y="67442"/>
                  <a:pt x="974444" y="85118"/>
                  <a:pt x="957947" y="101615"/>
                </a:cubicBezTo>
                <a:cubicBezTo>
                  <a:pt x="930256" y="128128"/>
                  <a:pt x="899030" y="148749"/>
                  <a:pt x="860144" y="146392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16" name="Freeform: Shape 6">
            <a:extLst>
              <a:ext uri="{FF2B5EF4-FFF2-40B4-BE49-F238E27FC236}">
                <a16:creationId xmlns:a16="http://schemas.microsoft.com/office/drawing/2014/main" xmlns="" id="{61988AF8-E429-4B6D-ACB7-E9161E2103FA}"/>
              </a:ext>
            </a:extLst>
          </p:cNvPr>
          <p:cNvSpPr/>
          <p:nvPr/>
        </p:nvSpPr>
        <p:spPr>
          <a:xfrm>
            <a:off x="6811665" y="5734816"/>
            <a:ext cx="489265" cy="155196"/>
          </a:xfrm>
          <a:custGeom>
            <a:avLst/>
            <a:gdLst>
              <a:gd name="connsiteX0" fmla="*/ 855205 w 1048732"/>
              <a:gd name="connsiteY0" fmla="*/ 147996 h 147293"/>
              <a:gd name="connsiteX1" fmla="*/ 756223 w 1048732"/>
              <a:gd name="connsiteY1" fmla="*/ 102629 h 147293"/>
              <a:gd name="connsiteX2" fmla="*/ 624837 w 1048732"/>
              <a:gd name="connsiteY2" fmla="*/ 102629 h 147293"/>
              <a:gd name="connsiteX3" fmla="*/ 426874 w 1048732"/>
              <a:gd name="connsiteY3" fmla="*/ 102629 h 147293"/>
              <a:gd name="connsiteX4" fmla="*/ 295488 w 1048732"/>
              <a:gd name="connsiteY4" fmla="*/ 102040 h 147293"/>
              <a:gd name="connsiteX5" fmla="*/ 97525 w 1048732"/>
              <a:gd name="connsiteY5" fmla="*/ 102629 h 147293"/>
              <a:gd name="connsiteX6" fmla="*/ 28003 w 1048732"/>
              <a:gd name="connsiteY6" fmla="*/ 63154 h 147293"/>
              <a:gd name="connsiteX7" fmla="*/ 311 w 1048732"/>
              <a:gd name="connsiteY7" fmla="*/ 27804 h 147293"/>
              <a:gd name="connsiteX8" fmla="*/ 33894 w 1048732"/>
              <a:gd name="connsiteY8" fmla="*/ 702 h 147293"/>
              <a:gd name="connsiteX9" fmla="*/ 112255 w 1048732"/>
              <a:gd name="connsiteY9" fmla="*/ 28982 h 147293"/>
              <a:gd name="connsiteX10" fmla="*/ 138178 w 1048732"/>
              <a:gd name="connsiteY10" fmla="*/ 53138 h 147293"/>
              <a:gd name="connsiteX11" fmla="*/ 254246 w 1048732"/>
              <a:gd name="connsiteY11" fmla="*/ 51371 h 147293"/>
              <a:gd name="connsiteX12" fmla="*/ 470473 w 1048732"/>
              <a:gd name="connsiteY12" fmla="*/ 53138 h 147293"/>
              <a:gd name="connsiteX13" fmla="*/ 584184 w 1048732"/>
              <a:gd name="connsiteY13" fmla="*/ 52549 h 147293"/>
              <a:gd name="connsiteX14" fmla="*/ 677274 w 1048732"/>
              <a:gd name="connsiteY14" fmla="*/ 702 h 147293"/>
              <a:gd name="connsiteX15" fmla="*/ 793931 w 1048732"/>
              <a:gd name="connsiteY15" fmla="*/ 46657 h 147293"/>
              <a:gd name="connsiteX16" fmla="*/ 922960 w 1048732"/>
              <a:gd name="connsiteY16" fmla="*/ 44890 h 147293"/>
              <a:gd name="connsiteX17" fmla="*/ 1010158 w 1048732"/>
              <a:gd name="connsiteY17" fmla="*/ 702 h 147293"/>
              <a:gd name="connsiteX18" fmla="*/ 1052579 w 1048732"/>
              <a:gd name="connsiteY18" fmla="*/ 27215 h 147293"/>
              <a:gd name="connsiteX19" fmla="*/ 1019585 w 1048732"/>
              <a:gd name="connsiteY19" fmla="*/ 63743 h 147293"/>
              <a:gd name="connsiteX20" fmla="*/ 955365 w 1048732"/>
              <a:gd name="connsiteY20" fmla="*/ 102040 h 147293"/>
              <a:gd name="connsiteX21" fmla="*/ 855205 w 1048732"/>
              <a:gd name="connsiteY21" fmla="*/ 147996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8732" h="147293">
                <a:moveTo>
                  <a:pt x="855205" y="147996"/>
                </a:moveTo>
                <a:cubicBezTo>
                  <a:pt x="815730" y="146817"/>
                  <a:pt x="783915" y="129731"/>
                  <a:pt x="756223" y="102629"/>
                </a:cubicBezTo>
                <a:cubicBezTo>
                  <a:pt x="703787" y="51371"/>
                  <a:pt x="677863" y="51960"/>
                  <a:pt x="624837" y="102629"/>
                </a:cubicBezTo>
                <a:cubicBezTo>
                  <a:pt x="562385" y="162725"/>
                  <a:pt x="489327" y="162725"/>
                  <a:pt x="426874" y="102629"/>
                </a:cubicBezTo>
                <a:cubicBezTo>
                  <a:pt x="373848" y="51960"/>
                  <a:pt x="347336" y="51960"/>
                  <a:pt x="295488" y="102040"/>
                </a:cubicBezTo>
                <a:cubicBezTo>
                  <a:pt x="233036" y="162135"/>
                  <a:pt x="158800" y="162725"/>
                  <a:pt x="97525" y="102629"/>
                </a:cubicBezTo>
                <a:cubicBezTo>
                  <a:pt x="77493" y="83186"/>
                  <a:pt x="58051" y="65511"/>
                  <a:pt x="28003" y="63154"/>
                </a:cubicBezTo>
                <a:cubicBezTo>
                  <a:pt x="9149" y="61975"/>
                  <a:pt x="-2045" y="47246"/>
                  <a:pt x="311" y="27804"/>
                </a:cubicBezTo>
                <a:cubicBezTo>
                  <a:pt x="2668" y="9539"/>
                  <a:pt x="16219" y="1291"/>
                  <a:pt x="33894" y="702"/>
                </a:cubicBezTo>
                <a:cubicBezTo>
                  <a:pt x="63942" y="-477"/>
                  <a:pt x="89866" y="10128"/>
                  <a:pt x="112255" y="28982"/>
                </a:cubicBezTo>
                <a:cubicBezTo>
                  <a:pt x="121092" y="36641"/>
                  <a:pt x="129341" y="44890"/>
                  <a:pt x="138178" y="53138"/>
                </a:cubicBezTo>
                <a:cubicBezTo>
                  <a:pt x="182956" y="93791"/>
                  <a:pt x="214182" y="96148"/>
                  <a:pt x="254246" y="51371"/>
                </a:cubicBezTo>
                <a:cubicBezTo>
                  <a:pt x="308450" y="-9315"/>
                  <a:pt x="398005" y="-23455"/>
                  <a:pt x="470473" y="53138"/>
                </a:cubicBezTo>
                <a:cubicBezTo>
                  <a:pt x="510537" y="94970"/>
                  <a:pt x="541763" y="93791"/>
                  <a:pt x="584184" y="52549"/>
                </a:cubicBezTo>
                <a:cubicBezTo>
                  <a:pt x="610697" y="26625"/>
                  <a:pt x="638388" y="4826"/>
                  <a:pt x="677274" y="702"/>
                </a:cubicBezTo>
                <a:cubicBezTo>
                  <a:pt x="724408" y="-4012"/>
                  <a:pt x="760937" y="15431"/>
                  <a:pt x="793931" y="46657"/>
                </a:cubicBezTo>
                <a:cubicBezTo>
                  <a:pt x="846367" y="96737"/>
                  <a:pt x="869934" y="96148"/>
                  <a:pt x="922960" y="44890"/>
                </a:cubicBezTo>
                <a:cubicBezTo>
                  <a:pt x="947705" y="20733"/>
                  <a:pt x="974807" y="2469"/>
                  <a:pt x="1010158" y="702"/>
                </a:cubicBezTo>
                <a:cubicBezTo>
                  <a:pt x="1030190" y="-477"/>
                  <a:pt x="1049043" y="3648"/>
                  <a:pt x="1052579" y="27215"/>
                </a:cubicBezTo>
                <a:cubicBezTo>
                  <a:pt x="1056114" y="50782"/>
                  <a:pt x="1040795" y="61975"/>
                  <a:pt x="1019585" y="63743"/>
                </a:cubicBezTo>
                <a:cubicBezTo>
                  <a:pt x="991894" y="66689"/>
                  <a:pt x="973629" y="83775"/>
                  <a:pt x="955365" y="102040"/>
                </a:cubicBezTo>
                <a:cubicBezTo>
                  <a:pt x="923549" y="133855"/>
                  <a:pt x="890555" y="147996"/>
                  <a:pt x="855205" y="14799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217" name="Рисунок 216"/>
          <p:cNvPicPr>
            <a:picLocks noChangeAspect="1"/>
          </p:cNvPicPr>
          <p:nvPr/>
        </p:nvPicPr>
        <p:blipFill>
          <a:blip r:embed="rId3" cstate="print">
            <a:alphaModFix amt="9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9132" y="4578720"/>
            <a:ext cx="500551" cy="6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1094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F64A6011-192A-21C7-F4A3-ABE06E2C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xmlns="" id="{8D931AB7-1418-A4AD-910C-0183F1FBE20A}"/>
              </a:ext>
            </a:extLst>
          </p:cNvPr>
          <p:cNvSpPr/>
          <p:nvPr/>
        </p:nvSpPr>
        <p:spPr>
          <a:xfrm>
            <a:off x="211349" y="2146924"/>
            <a:ext cx="6098011" cy="4631429"/>
          </a:xfrm>
          <a:prstGeom prst="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arenR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 та відновлення будівель </a:t>
            </a:r>
          </a:p>
          <a:p>
            <a:pPr algn="just"/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КП «СТрУ»: 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83,1 млн. грн.</a:t>
            </a:r>
          </a:p>
          <a:p>
            <a:pPr marL="285750" indent="-285750" algn="just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 головного корпусу; </a:t>
            </a:r>
          </a:p>
          <a:p>
            <a:pPr marL="285750" indent="-285750" algn="just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 адміністративного корпусу;</a:t>
            </a:r>
          </a:p>
          <a:p>
            <a:pPr marL="285750" indent="-285750" algn="just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 енергогосподарства;</a:t>
            </a:r>
          </a:p>
          <a:p>
            <a:pPr marL="285750" indent="-285750" algn="just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 диспетчерскої.</a:t>
            </a:r>
          </a:p>
          <a:p>
            <a:pPr algn="just"/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робіт:
- ремонт покрівлі (1627,27м2,орієнтовна вартість – 5,1 млн. грн)
- капітальний ремонт будівель (10419,4м2,орієнтовна вартість – 67,8 млн. грн.)
- встановлення вікон, дверей (208 одиниць, орієнтовна  вартість -  4,2 млн. грн.)
- облаштування системи протипожежної охорони (орієнтовна вартість 1 млн. грн.)
- придбання оргтехніки, обладнання та матеріалів (орієнтовна вартість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5 млн. грн.)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Оновлення тролейбусного парку: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грн.</a:t>
            </a:r>
          </a:p>
          <a:p>
            <a:pPr algn="just"/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Закупівля електробусів ( 20 одиниць) та зарядних станцій (20 одиниць).</a:t>
            </a:r>
          </a:p>
          <a:p>
            <a:pPr algn="just"/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Капітальний ремонт контактної мережі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650</a:t>
            </a: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грн.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xmlns="" id="{99DF41DD-66E9-387D-B296-19B9A5BA67BA}"/>
              </a:ext>
            </a:extLst>
          </p:cNvPr>
          <p:cNvSpPr/>
          <p:nvPr/>
        </p:nvSpPr>
        <p:spPr>
          <a:xfrm>
            <a:off x="7617114" y="0"/>
            <a:ext cx="4574884" cy="106182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5691874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ТРАНСПОРТНА 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ІНФРАСТРУКТУРА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88181" y="0"/>
            <a:ext cx="297612" cy="10618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33237" y="0"/>
            <a:ext cx="211349" cy="10618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92030" y="0"/>
            <a:ext cx="125084" cy="10618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492E862-284C-21AB-0C5F-D2A0D815B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9591" y="97232"/>
            <a:ext cx="867362" cy="867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DF6218F-AF0E-C4AD-6BEA-1497BD7D6D33}"/>
              </a:ext>
            </a:extLst>
          </p:cNvPr>
          <p:cNvSpPr txBox="1"/>
          <p:nvPr/>
        </p:nvSpPr>
        <p:spPr>
          <a:xfrm>
            <a:off x="7407219" y="-32539"/>
            <a:ext cx="4784779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2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xmlns="" id="{6347D6D2-C13D-6F4B-04EE-E6737673DFCF}"/>
              </a:ext>
            </a:extLst>
          </p:cNvPr>
          <p:cNvSpPr/>
          <p:nvPr/>
        </p:nvSpPr>
        <p:spPr>
          <a:xfrm>
            <a:off x="211349" y="1200329"/>
            <a:ext cx="4858491" cy="790510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 «Сєвєродонецьке тролейбусне управління»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5287B8A-AEC3-B368-006D-079493D3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3014" y="1171494"/>
            <a:ext cx="2237747" cy="267085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732B467E-3B7B-92D5-4DD6-62FFF798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3850" y="2323900"/>
            <a:ext cx="2363599" cy="239994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D13B8A09-18D3-72F2-AC56-5A73BA10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3619" y="3768418"/>
            <a:ext cx="2693727" cy="191085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xmlns="" id="{7FC57E5D-F837-9E1F-FEE2-70807BCD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9688" y="1229673"/>
            <a:ext cx="2257426" cy="18907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xmlns="" id="{57C514EC-96CB-FB68-6F4C-F9CDCE739735}"/>
              </a:ext>
            </a:extLst>
          </p:cNvPr>
          <p:cNvSpPr txBox="1">
            <a:spLocks/>
          </p:cNvSpPr>
          <p:nvPr/>
        </p:nvSpPr>
        <p:spPr>
          <a:xfrm>
            <a:off x="6312678" y="5999364"/>
            <a:ext cx="5281668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 </a:t>
            </a:r>
            <a:r>
              <a:rPr lang="uk-UA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527,1 </a:t>
            </a:r>
            <a:r>
              <a:rPr lang="uk-UA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млн грн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53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DC81982-B198-9198-FA5C-D2CE5D073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xmlns="" id="{297311F5-EADF-0DB8-1F8C-9F8D7B7CF815}"/>
              </a:ext>
            </a:extLst>
          </p:cNvPr>
          <p:cNvSpPr/>
          <p:nvPr/>
        </p:nvSpPr>
        <p:spPr>
          <a:xfrm>
            <a:off x="7617114" y="0"/>
            <a:ext cx="4574886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xmlns="" id="{3C2F7BE0-1731-10CA-6FEE-3FDD4751F4CB}"/>
              </a:ext>
            </a:extLst>
          </p:cNvPr>
          <p:cNvGrpSpPr/>
          <p:nvPr/>
        </p:nvGrpSpPr>
        <p:grpSpPr>
          <a:xfrm>
            <a:off x="235201" y="1148333"/>
            <a:ext cx="5225320" cy="1648409"/>
            <a:chOff x="323529" y="1933310"/>
            <a:chExt cx="11573197" cy="4093740"/>
          </a:xfrm>
          <a:gradFill flip="none" rotWithShape="1">
            <a:gsLst>
              <a:gs pos="42000">
                <a:schemeClr val="accent5">
                  <a:lumMod val="0"/>
                  <a:lumOff val="100000"/>
                </a:schemeClr>
              </a:gs>
              <a:gs pos="63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xmlns="" id="{5BA4760E-4BA6-8EE8-630A-003D2E35DE9D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  <a:grpFill/>
          </p:grpSpPr>
          <p:sp>
            <p:nvSpPr>
              <p:cNvPr id="24" name="직사각형 36">
                <a:extLst>
                  <a:ext uri="{FF2B5EF4-FFF2-40B4-BE49-F238E27FC236}">
                    <a16:creationId xmlns:a16="http://schemas.microsoft.com/office/drawing/2014/main" xmlns="" id="{42BEA2CF-0B59-9073-378E-D5C3E72F8EA8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Down Arrow 3">
                <a:extLst>
                  <a:ext uri="{FF2B5EF4-FFF2-40B4-BE49-F238E27FC236}">
                    <a16:creationId xmlns:a16="http://schemas.microsoft.com/office/drawing/2014/main" xmlns="" id="{B44DBCF6-9FE2-9A99-B889-7794C213D9CA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xmlns="" id="{B35464FB-E69D-87F5-1538-4AAA59758426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  <a:grpFill/>
          </p:grpSpPr>
          <p:sp>
            <p:nvSpPr>
              <p:cNvPr id="19" name="직사각형 5">
                <a:extLst>
                  <a:ext uri="{FF2B5EF4-FFF2-40B4-BE49-F238E27FC236}">
                    <a16:creationId xmlns:a16="http://schemas.microsoft.com/office/drawing/2014/main" xmlns="" id="{618AC78C-2CAA-FB5A-F4DB-E105979B4080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Down Arrow 3">
                <a:extLst>
                  <a:ext uri="{FF2B5EF4-FFF2-40B4-BE49-F238E27FC236}">
                    <a16:creationId xmlns:a16="http://schemas.microsoft.com/office/drawing/2014/main" xmlns="" id="{65AFEAFC-D3EE-C5A9-86FB-7D611F31F922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17304" y="-1074"/>
            <a:ext cx="5770877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Об’єкти життєзабезпечення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88181" y="0"/>
            <a:ext cx="297612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33237" y="0"/>
            <a:ext cx="211349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92030" y="0"/>
            <a:ext cx="125084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0" y="3024558"/>
            <a:ext cx="6488589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ПОПЕРЕДНІ ЗБИТКИ</a:t>
            </a:r>
          </a:p>
          <a:p>
            <a:r>
              <a:rPr lang="uk-UA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428403" y="3899281"/>
            <a:ext cx="514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 громади – </a:t>
            </a:r>
          </a:p>
          <a:p>
            <a:r>
              <a:rPr lang="uk-UA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КП «Сєвєродонецькліфт» (38,2 млн. грн.)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35201" y="4015026"/>
            <a:ext cx="1398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429958" y="4514509"/>
            <a:ext cx="505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теплопостачанням – </a:t>
            </a:r>
          </a:p>
          <a:p>
            <a:r>
              <a:rPr lang="uk-UA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КП «Сєвєродонецьктеплокомуненерго»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50862" y="4626027"/>
            <a:ext cx="1398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429397" y="5107470"/>
            <a:ext cx="572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 та управління багатоквартирними будинками – КП «Світанок»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06599" y="5150219"/>
            <a:ext cx="150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153931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повністю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3154479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Calibri" pitchFamily="34" charset="0"/>
              </a:rPr>
              <a:t>частково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360920" y="1277500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0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36473" y="2122015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4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709100" y="1025285"/>
            <a:ext cx="34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200" b="1" dirty="0">
                <a:latin typeface="Century Gothic" panose="020B0502020202020204" pitchFamily="34" charset="0"/>
                <a:cs typeface="Calibri" pitchFamily="34" charset="0"/>
              </a:rPr>
              <a:t>зруйновано</a:t>
            </a:r>
            <a:endParaRPr lang="ko-KR" altLang="en-US" sz="12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" name="Rounded Rectangle 51">
            <a:extLst>
              <a:ext uri="{FF2B5EF4-FFF2-40B4-BE49-F238E27FC236}">
                <a16:creationId xmlns:a16="http://schemas.microsoft.com/office/drawing/2014/main" xmlns="" id="{8126A091-AAF5-3C89-5113-E13B92E38B78}"/>
              </a:ext>
            </a:extLst>
          </p:cNvPr>
          <p:cNvSpPr/>
          <p:nvPr/>
        </p:nvSpPr>
        <p:spPr>
          <a:xfrm rot="16200000" flipH="1">
            <a:off x="108822" y="7516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Freeform: Shape 14">
            <a:extLst>
              <a:ext uri="{FF2B5EF4-FFF2-40B4-BE49-F238E27FC236}">
                <a16:creationId xmlns:a16="http://schemas.microsoft.com/office/drawing/2014/main" xmlns="" id="{44F13A82-D85F-1D3E-83FE-247DA71803B2}"/>
              </a:ext>
            </a:extLst>
          </p:cNvPr>
          <p:cNvSpPr/>
          <p:nvPr/>
        </p:nvSpPr>
        <p:spPr>
          <a:xfrm>
            <a:off x="620847" y="278067"/>
            <a:ext cx="255114" cy="424413"/>
          </a:xfrm>
          <a:custGeom>
            <a:avLst/>
            <a:gdLst>
              <a:gd name="connsiteX0" fmla="*/ 258688 w 539399"/>
              <a:gd name="connsiteY0" fmla="*/ 414051 h 768756"/>
              <a:gd name="connsiteX1" fmla="*/ 248893 w 539399"/>
              <a:gd name="connsiteY1" fmla="*/ 430769 h 768756"/>
              <a:gd name="connsiteX2" fmla="*/ 211186 w 539399"/>
              <a:gd name="connsiteY2" fmla="*/ 506183 h 768756"/>
              <a:gd name="connsiteX3" fmla="*/ 166997 w 539399"/>
              <a:gd name="connsiteY3" fmla="*/ 568636 h 768756"/>
              <a:gd name="connsiteX4" fmla="*/ 270693 w 539399"/>
              <a:gd name="connsiteY4" fmla="*/ 745978 h 768756"/>
              <a:gd name="connsiteX5" fmla="*/ 397955 w 539399"/>
              <a:gd name="connsiteY5" fmla="*/ 638159 h 768756"/>
              <a:gd name="connsiteX6" fmla="*/ 275996 w 539399"/>
              <a:gd name="connsiteY6" fmla="*/ 420753 h 768756"/>
              <a:gd name="connsiteX7" fmla="*/ 258688 w 539399"/>
              <a:gd name="connsiteY7" fmla="*/ 414051 h 768756"/>
              <a:gd name="connsiteX8" fmla="*/ 301919 w 539399"/>
              <a:gd name="connsiteY8" fmla="*/ 82 h 768756"/>
              <a:gd name="connsiteX9" fmla="*/ 323129 w 539399"/>
              <a:gd name="connsiteY9" fmla="*/ 18347 h 768756"/>
              <a:gd name="connsiteX10" fmla="*/ 371442 w 539399"/>
              <a:gd name="connsiteY10" fmla="*/ 127933 h 768756"/>
              <a:gd name="connsiteX11" fmla="*/ 400900 w 539399"/>
              <a:gd name="connsiteY11" fmla="*/ 298795 h 768756"/>
              <a:gd name="connsiteX12" fmla="*/ 408559 w 539399"/>
              <a:gd name="connsiteY12" fmla="*/ 323540 h 768756"/>
              <a:gd name="connsiteX13" fmla="*/ 450980 w 539399"/>
              <a:gd name="connsiteY13" fmla="*/ 236341 h 768756"/>
              <a:gd name="connsiteX14" fmla="*/ 461585 w 539399"/>
              <a:gd name="connsiteY14" fmla="*/ 211007 h 768756"/>
              <a:gd name="connsiteX15" fmla="*/ 484563 w 539399"/>
              <a:gd name="connsiteY15" fmla="*/ 230450 h 768756"/>
              <a:gd name="connsiteX16" fmla="*/ 521681 w 539399"/>
              <a:gd name="connsiteY16" fmla="*/ 353588 h 768756"/>
              <a:gd name="connsiteX17" fmla="*/ 534054 w 539399"/>
              <a:gd name="connsiteY17" fmla="*/ 560978 h 768756"/>
              <a:gd name="connsiteX18" fmla="*/ 237108 w 539399"/>
              <a:gd name="connsiteY18" fmla="*/ 766011 h 768756"/>
              <a:gd name="connsiteX19" fmla="*/ 33843 w 539399"/>
              <a:gd name="connsiteY19" fmla="*/ 645230 h 768756"/>
              <a:gd name="connsiteX20" fmla="*/ 20881 w 539399"/>
              <a:gd name="connsiteY20" fmla="*/ 449035 h 768756"/>
              <a:gd name="connsiteX21" fmla="*/ 72139 w 539399"/>
              <a:gd name="connsiteY21" fmla="*/ 366550 h 768756"/>
              <a:gd name="connsiteX22" fmla="*/ 125165 w 539399"/>
              <a:gd name="connsiteY22" fmla="*/ 185083 h 768756"/>
              <a:gd name="connsiteX23" fmla="*/ 125165 w 539399"/>
              <a:gd name="connsiteY23" fmla="*/ 173300 h 768756"/>
              <a:gd name="connsiteX24" fmla="*/ 164640 w 539399"/>
              <a:gd name="connsiteY24" fmla="*/ 198634 h 768756"/>
              <a:gd name="connsiteX25" fmla="*/ 207060 w 539399"/>
              <a:gd name="connsiteY25" fmla="*/ 194510 h 768756"/>
              <a:gd name="connsiteX26" fmla="*/ 291313 w 539399"/>
              <a:gd name="connsiteY26" fmla="*/ 24827 h 768756"/>
              <a:gd name="connsiteX27" fmla="*/ 301919 w 539399"/>
              <a:gd name="connsiteY27" fmla="*/ 82 h 7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99" h="768756">
                <a:moveTo>
                  <a:pt x="258688" y="414051"/>
                </a:moveTo>
                <a:cubicBezTo>
                  <a:pt x="254048" y="414861"/>
                  <a:pt x="250661" y="419575"/>
                  <a:pt x="248893" y="430769"/>
                </a:cubicBezTo>
                <a:cubicBezTo>
                  <a:pt x="244769" y="459638"/>
                  <a:pt x="227682" y="483205"/>
                  <a:pt x="211186" y="506183"/>
                </a:cubicBezTo>
                <a:cubicBezTo>
                  <a:pt x="195867" y="526805"/>
                  <a:pt x="179370" y="546837"/>
                  <a:pt x="166997" y="568636"/>
                </a:cubicBezTo>
                <a:cubicBezTo>
                  <a:pt x="116328" y="657012"/>
                  <a:pt x="168765" y="745978"/>
                  <a:pt x="270693" y="745978"/>
                </a:cubicBezTo>
                <a:cubicBezTo>
                  <a:pt x="341394" y="745978"/>
                  <a:pt x="401490" y="698844"/>
                  <a:pt x="397955" y="638159"/>
                </a:cubicBezTo>
                <a:cubicBezTo>
                  <a:pt x="392063" y="548015"/>
                  <a:pt x="353767" y="472600"/>
                  <a:pt x="275996" y="420753"/>
                </a:cubicBezTo>
                <a:cubicBezTo>
                  <a:pt x="269220" y="416334"/>
                  <a:pt x="263328" y="413241"/>
                  <a:pt x="258688" y="414051"/>
                </a:cubicBezTo>
                <a:close/>
                <a:moveTo>
                  <a:pt x="301919" y="82"/>
                </a:moveTo>
                <a:cubicBezTo>
                  <a:pt x="311935" y="-1096"/>
                  <a:pt x="317237" y="10687"/>
                  <a:pt x="323129" y="18347"/>
                </a:cubicBezTo>
                <a:cubicBezTo>
                  <a:pt x="347874" y="50751"/>
                  <a:pt x="360836" y="89048"/>
                  <a:pt x="371442" y="127933"/>
                </a:cubicBezTo>
                <a:cubicBezTo>
                  <a:pt x="386171" y="183905"/>
                  <a:pt x="394419" y="241644"/>
                  <a:pt x="400900" y="298795"/>
                </a:cubicBezTo>
                <a:cubicBezTo>
                  <a:pt x="401489" y="306454"/>
                  <a:pt x="400311" y="314703"/>
                  <a:pt x="408559" y="323540"/>
                </a:cubicBezTo>
                <a:cubicBezTo>
                  <a:pt x="432126" y="298206"/>
                  <a:pt x="443910" y="268746"/>
                  <a:pt x="450980" y="236341"/>
                </a:cubicBezTo>
                <a:cubicBezTo>
                  <a:pt x="452748" y="227504"/>
                  <a:pt x="449802" y="213364"/>
                  <a:pt x="461585" y="211007"/>
                </a:cubicBezTo>
                <a:cubicBezTo>
                  <a:pt x="473369" y="208650"/>
                  <a:pt x="479261" y="221612"/>
                  <a:pt x="484563" y="230450"/>
                </a:cubicBezTo>
                <a:cubicBezTo>
                  <a:pt x="508130" y="268157"/>
                  <a:pt x="513433" y="311757"/>
                  <a:pt x="521681" y="353588"/>
                </a:cubicBezTo>
                <a:cubicBezTo>
                  <a:pt x="535232" y="421933"/>
                  <a:pt x="546426" y="491455"/>
                  <a:pt x="534054" y="560978"/>
                </a:cubicBezTo>
                <a:cubicBezTo>
                  <a:pt x="508719" y="700024"/>
                  <a:pt x="383225" y="785454"/>
                  <a:pt x="237108" y="766011"/>
                </a:cubicBezTo>
                <a:cubicBezTo>
                  <a:pt x="152267" y="754817"/>
                  <a:pt x="80977" y="718877"/>
                  <a:pt x="33843" y="645230"/>
                </a:cubicBezTo>
                <a:cubicBezTo>
                  <a:pt x="-6221" y="582777"/>
                  <a:pt x="-10934" y="516790"/>
                  <a:pt x="20881" y="449035"/>
                </a:cubicBezTo>
                <a:cubicBezTo>
                  <a:pt x="35021" y="419576"/>
                  <a:pt x="52696" y="392474"/>
                  <a:pt x="72139" y="366550"/>
                </a:cubicBezTo>
                <a:cubicBezTo>
                  <a:pt x="112792" y="312346"/>
                  <a:pt x="134003" y="253427"/>
                  <a:pt x="125165" y="185083"/>
                </a:cubicBezTo>
                <a:cubicBezTo>
                  <a:pt x="123397" y="182137"/>
                  <a:pt x="124576" y="178602"/>
                  <a:pt x="125165" y="173300"/>
                </a:cubicBezTo>
                <a:cubicBezTo>
                  <a:pt x="143430" y="176246"/>
                  <a:pt x="154624" y="187440"/>
                  <a:pt x="164640" y="198634"/>
                </a:cubicBezTo>
                <a:cubicBezTo>
                  <a:pt x="181726" y="217488"/>
                  <a:pt x="193509" y="211596"/>
                  <a:pt x="207060" y="194510"/>
                </a:cubicBezTo>
                <a:cubicBezTo>
                  <a:pt x="247124" y="143841"/>
                  <a:pt x="277762" y="88458"/>
                  <a:pt x="291313" y="24827"/>
                </a:cubicBezTo>
                <a:cubicBezTo>
                  <a:pt x="293081" y="15990"/>
                  <a:pt x="289546" y="1850"/>
                  <a:pt x="301919" y="82"/>
                </a:cubicBezTo>
                <a:close/>
              </a:path>
            </a:pathLst>
          </a:custGeom>
          <a:solidFill>
            <a:srgbClr val="FF000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Freeform: Shape 6">
            <a:extLst>
              <a:ext uri="{FF2B5EF4-FFF2-40B4-BE49-F238E27FC236}">
                <a16:creationId xmlns:a16="http://schemas.microsoft.com/office/drawing/2014/main" xmlns="" id="{7016D45E-1019-19EC-B162-109AF4E85387}"/>
              </a:ext>
            </a:extLst>
          </p:cNvPr>
          <p:cNvSpPr/>
          <p:nvPr/>
        </p:nvSpPr>
        <p:spPr>
          <a:xfrm>
            <a:off x="213400" y="773974"/>
            <a:ext cx="698695" cy="139402"/>
          </a:xfrm>
          <a:custGeom>
            <a:avLst/>
            <a:gdLst>
              <a:gd name="connsiteX0" fmla="*/ 855205 w 1048732"/>
              <a:gd name="connsiteY0" fmla="*/ 147996 h 147293"/>
              <a:gd name="connsiteX1" fmla="*/ 756223 w 1048732"/>
              <a:gd name="connsiteY1" fmla="*/ 102629 h 147293"/>
              <a:gd name="connsiteX2" fmla="*/ 624837 w 1048732"/>
              <a:gd name="connsiteY2" fmla="*/ 102629 h 147293"/>
              <a:gd name="connsiteX3" fmla="*/ 426874 w 1048732"/>
              <a:gd name="connsiteY3" fmla="*/ 102629 h 147293"/>
              <a:gd name="connsiteX4" fmla="*/ 295488 w 1048732"/>
              <a:gd name="connsiteY4" fmla="*/ 102040 h 147293"/>
              <a:gd name="connsiteX5" fmla="*/ 97525 w 1048732"/>
              <a:gd name="connsiteY5" fmla="*/ 102629 h 147293"/>
              <a:gd name="connsiteX6" fmla="*/ 28003 w 1048732"/>
              <a:gd name="connsiteY6" fmla="*/ 63154 h 147293"/>
              <a:gd name="connsiteX7" fmla="*/ 311 w 1048732"/>
              <a:gd name="connsiteY7" fmla="*/ 27804 h 147293"/>
              <a:gd name="connsiteX8" fmla="*/ 33894 w 1048732"/>
              <a:gd name="connsiteY8" fmla="*/ 702 h 147293"/>
              <a:gd name="connsiteX9" fmla="*/ 112255 w 1048732"/>
              <a:gd name="connsiteY9" fmla="*/ 28982 h 147293"/>
              <a:gd name="connsiteX10" fmla="*/ 138178 w 1048732"/>
              <a:gd name="connsiteY10" fmla="*/ 53138 h 147293"/>
              <a:gd name="connsiteX11" fmla="*/ 254246 w 1048732"/>
              <a:gd name="connsiteY11" fmla="*/ 51371 h 147293"/>
              <a:gd name="connsiteX12" fmla="*/ 470473 w 1048732"/>
              <a:gd name="connsiteY12" fmla="*/ 53138 h 147293"/>
              <a:gd name="connsiteX13" fmla="*/ 584184 w 1048732"/>
              <a:gd name="connsiteY13" fmla="*/ 52549 h 147293"/>
              <a:gd name="connsiteX14" fmla="*/ 677274 w 1048732"/>
              <a:gd name="connsiteY14" fmla="*/ 702 h 147293"/>
              <a:gd name="connsiteX15" fmla="*/ 793931 w 1048732"/>
              <a:gd name="connsiteY15" fmla="*/ 46657 h 147293"/>
              <a:gd name="connsiteX16" fmla="*/ 922960 w 1048732"/>
              <a:gd name="connsiteY16" fmla="*/ 44890 h 147293"/>
              <a:gd name="connsiteX17" fmla="*/ 1010158 w 1048732"/>
              <a:gd name="connsiteY17" fmla="*/ 702 h 147293"/>
              <a:gd name="connsiteX18" fmla="*/ 1052579 w 1048732"/>
              <a:gd name="connsiteY18" fmla="*/ 27215 h 147293"/>
              <a:gd name="connsiteX19" fmla="*/ 1019585 w 1048732"/>
              <a:gd name="connsiteY19" fmla="*/ 63743 h 147293"/>
              <a:gd name="connsiteX20" fmla="*/ 955365 w 1048732"/>
              <a:gd name="connsiteY20" fmla="*/ 102040 h 147293"/>
              <a:gd name="connsiteX21" fmla="*/ 855205 w 1048732"/>
              <a:gd name="connsiteY21" fmla="*/ 147996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8732" h="147293">
                <a:moveTo>
                  <a:pt x="855205" y="147996"/>
                </a:moveTo>
                <a:cubicBezTo>
                  <a:pt x="815730" y="146817"/>
                  <a:pt x="783915" y="129731"/>
                  <a:pt x="756223" y="102629"/>
                </a:cubicBezTo>
                <a:cubicBezTo>
                  <a:pt x="703787" y="51371"/>
                  <a:pt x="677863" y="51960"/>
                  <a:pt x="624837" y="102629"/>
                </a:cubicBezTo>
                <a:cubicBezTo>
                  <a:pt x="562385" y="162725"/>
                  <a:pt x="489327" y="162725"/>
                  <a:pt x="426874" y="102629"/>
                </a:cubicBezTo>
                <a:cubicBezTo>
                  <a:pt x="373848" y="51960"/>
                  <a:pt x="347336" y="51960"/>
                  <a:pt x="295488" y="102040"/>
                </a:cubicBezTo>
                <a:cubicBezTo>
                  <a:pt x="233036" y="162135"/>
                  <a:pt x="158800" y="162725"/>
                  <a:pt x="97525" y="102629"/>
                </a:cubicBezTo>
                <a:cubicBezTo>
                  <a:pt x="77493" y="83186"/>
                  <a:pt x="58051" y="65511"/>
                  <a:pt x="28003" y="63154"/>
                </a:cubicBezTo>
                <a:cubicBezTo>
                  <a:pt x="9149" y="61975"/>
                  <a:pt x="-2045" y="47246"/>
                  <a:pt x="311" y="27804"/>
                </a:cubicBezTo>
                <a:cubicBezTo>
                  <a:pt x="2668" y="9539"/>
                  <a:pt x="16219" y="1291"/>
                  <a:pt x="33894" y="702"/>
                </a:cubicBezTo>
                <a:cubicBezTo>
                  <a:pt x="63942" y="-477"/>
                  <a:pt x="89866" y="10128"/>
                  <a:pt x="112255" y="28982"/>
                </a:cubicBezTo>
                <a:cubicBezTo>
                  <a:pt x="121092" y="36641"/>
                  <a:pt x="129341" y="44890"/>
                  <a:pt x="138178" y="53138"/>
                </a:cubicBezTo>
                <a:cubicBezTo>
                  <a:pt x="182956" y="93791"/>
                  <a:pt x="214182" y="96148"/>
                  <a:pt x="254246" y="51371"/>
                </a:cubicBezTo>
                <a:cubicBezTo>
                  <a:pt x="308450" y="-9315"/>
                  <a:pt x="398005" y="-23455"/>
                  <a:pt x="470473" y="53138"/>
                </a:cubicBezTo>
                <a:cubicBezTo>
                  <a:pt x="510537" y="94970"/>
                  <a:pt x="541763" y="93791"/>
                  <a:pt x="584184" y="52549"/>
                </a:cubicBezTo>
                <a:cubicBezTo>
                  <a:pt x="610697" y="26625"/>
                  <a:pt x="638388" y="4826"/>
                  <a:pt x="677274" y="702"/>
                </a:cubicBezTo>
                <a:cubicBezTo>
                  <a:pt x="724408" y="-4012"/>
                  <a:pt x="760937" y="15431"/>
                  <a:pt x="793931" y="46657"/>
                </a:cubicBezTo>
                <a:cubicBezTo>
                  <a:pt x="846367" y="96737"/>
                  <a:pt x="869934" y="96148"/>
                  <a:pt x="922960" y="44890"/>
                </a:cubicBezTo>
                <a:cubicBezTo>
                  <a:pt x="947705" y="20733"/>
                  <a:pt x="974807" y="2469"/>
                  <a:pt x="1010158" y="702"/>
                </a:cubicBezTo>
                <a:cubicBezTo>
                  <a:pt x="1030190" y="-477"/>
                  <a:pt x="1049043" y="3648"/>
                  <a:pt x="1052579" y="27215"/>
                </a:cubicBezTo>
                <a:cubicBezTo>
                  <a:pt x="1056114" y="50782"/>
                  <a:pt x="1040795" y="61975"/>
                  <a:pt x="1019585" y="63743"/>
                </a:cubicBezTo>
                <a:cubicBezTo>
                  <a:pt x="991894" y="66689"/>
                  <a:pt x="973629" y="83775"/>
                  <a:pt x="955365" y="102040"/>
                </a:cubicBezTo>
                <a:cubicBezTo>
                  <a:pt x="923549" y="133855"/>
                  <a:pt x="890555" y="147996"/>
                  <a:pt x="855205" y="147996"/>
                </a:cubicBezTo>
                <a:close/>
              </a:path>
            </a:pathLst>
          </a:custGeom>
          <a:solidFill>
            <a:srgbClr val="00B0F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796254-C246-97B3-E549-26602185D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8738" y="1154559"/>
            <a:ext cx="4414103" cy="558209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D4CB4339-5159-8828-407A-6AF230F4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1254" y="1411329"/>
            <a:ext cx="2337004" cy="311600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8DAA24F-C8EE-013A-AA7C-5F6B078A445A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7253468" y="3957289"/>
            <a:ext cx="2200260" cy="2500817"/>
          </a:xfrm>
          <a:prstGeom prst="rect">
            <a:avLst/>
          </a:prstGeom>
          <a:ln w="0"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DC74D1-9812-41DD-DDF9-644EA193351A}"/>
              </a:ext>
            </a:extLst>
          </p:cNvPr>
          <p:cNvSpPr txBox="1"/>
          <p:nvPr/>
        </p:nvSpPr>
        <p:spPr>
          <a:xfrm>
            <a:off x="1428402" y="5748908"/>
            <a:ext cx="572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Централізоване водопостачання та водовідведення – КП «Сєвєродонецькводоканал»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866BED-1720-7A8D-00C4-D8F9C5790216}"/>
              </a:ext>
            </a:extLst>
          </p:cNvPr>
          <p:cNvSpPr txBox="1"/>
          <p:nvPr/>
        </p:nvSpPr>
        <p:spPr>
          <a:xfrm>
            <a:off x="195728" y="5750611"/>
            <a:ext cx="150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9146C0D-1CD6-946E-7A63-DA52FF5D0989}"/>
              </a:ext>
            </a:extLst>
          </p:cNvPr>
          <p:cNvSpPr txBox="1"/>
          <p:nvPr/>
        </p:nvSpPr>
        <p:spPr>
          <a:xfrm>
            <a:off x="7129524" y="121349"/>
            <a:ext cx="5062474" cy="76944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2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2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340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43A2052-74F2-724E-323F-2E2BC6586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83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717"/>
          <a:stretch/>
        </p:blipFill>
        <p:spPr bwMode="auto">
          <a:xfrm>
            <a:off x="23279" y="1073263"/>
            <a:ext cx="12191999" cy="58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196081" y="5254369"/>
            <a:ext cx="5281668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000 млн грн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7486568" y="0"/>
            <a:ext cx="470543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27387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72110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7407219" y="-32539"/>
            <a:ext cx="4784779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Прямоугольник"/>
          <p:cNvSpPr/>
          <p:nvPr/>
        </p:nvSpPr>
        <p:spPr>
          <a:xfrm>
            <a:off x="112630" y="1061827"/>
            <a:ext cx="5770877" cy="5830470"/>
          </a:xfrm>
          <a:prstGeom prst="rect">
            <a:avLst/>
          </a:prstGeom>
          <a:gradFill>
            <a:gsLst>
              <a:gs pos="89000">
                <a:srgbClr val="FFFFFF">
                  <a:alpha val="71000"/>
                </a:srgbClr>
              </a:gs>
              <a:gs pos="1000">
                <a:schemeClr val="tx2">
                  <a:lumMod val="75000"/>
                </a:schemeClr>
              </a:gs>
              <a:gs pos="100000">
                <a:srgbClr val="FFC000">
                  <a:alpha val="0"/>
                </a:srgbClr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5747" y="1086386"/>
            <a:ext cx="5606018" cy="5859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Адміністративна будівля: </a:t>
            </a:r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uk-UA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9,5 млн. грн.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покрівлі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(315 м2, 0,1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євроремонт офісного приміщення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(475 м2, 4,4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вікон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(120 м2, 0,5 млн. грн.)</a:t>
            </a:r>
            <a:endParaRPr lang="uk-UA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дверей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 шт., 0,3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фасадні роботи (520 м2, 2,6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 офісної техніки та меблів ( 1,0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 та встановлення автономних систем (свердловина, твердопаливний котел, сонячна станція на дах, автоматичні ворота, паркан, системи відеоспостереження та сигналізації) (0,6 млн. грн.)</a:t>
            </a:r>
          </a:p>
          <a:p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Господарські споруди: </a:t>
            </a:r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</a:t>
            </a:r>
            <a:r>
              <a:rPr lang="uk-UA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,2 млн. грн.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покрівлі боксів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(270 м2, 0,6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фасадні роботи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(101 м2, 0,1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штукатурні роботи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(268 м2, 0,2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воріт боксів (3 шт., 0,1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навісу з металопрофілю (45 м2, 0,4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Асфальтне покриття (900 м2, 0,8 млн. грн.)</a:t>
            </a:r>
          </a:p>
          <a:p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Опорний пункт: </a:t>
            </a:r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uk-UA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0,05 млн. грн.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Century Gothic" panose="020B0502020202020204" pitchFamily="34" charset="0"/>
                <a:cs typeface="Calibri" pitchFamily="34" charset="0"/>
              </a:rPr>
              <a:t>встановлення вікон </a:t>
            </a:r>
            <a:r>
              <a:rPr lang="uk-UA" altLang="ko-KR" sz="1000" i="1" dirty="0">
                <a:latin typeface="Century Gothic" panose="020B0502020202020204" pitchFamily="34" charset="0"/>
                <a:cs typeface="Calibri" pitchFamily="34" charset="0"/>
              </a:rPr>
              <a:t>(5 м2, 0,02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Century Gothic" panose="020B0502020202020204" pitchFamily="34" charset="0"/>
                <a:cs typeface="Calibri" pitchFamily="34" charset="0"/>
              </a:rPr>
              <a:t>встановлення дверей (1 шт., 0,03 млн. грн.)</a:t>
            </a:r>
          </a:p>
          <a:p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Диспетчеризація: </a:t>
            </a:r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uk-UA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7,7 млн. грн.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Century Gothic" panose="020B0502020202020204" pitchFamily="34" charset="0"/>
                <a:cs typeface="Calibri" pitchFamily="34" charset="0"/>
              </a:rPr>
              <a:t>Диспетчеризація світлофорних об</a:t>
            </a:r>
            <a:r>
              <a:rPr lang="en-US" altLang="ko-KR" sz="1000" dirty="0">
                <a:latin typeface="Century Gothic" panose="020B0502020202020204" pitchFamily="34" charset="0"/>
                <a:cs typeface="Calibri" pitchFamily="34" charset="0"/>
              </a:rPr>
              <a:t>’</a:t>
            </a:r>
            <a:r>
              <a:rPr lang="uk-UA" altLang="ko-KR" sz="1000" dirty="0">
                <a:latin typeface="Century Gothic" panose="020B0502020202020204" pitchFamily="34" charset="0"/>
                <a:cs typeface="Calibri" pitchFamily="34" charset="0"/>
              </a:rPr>
              <a:t>єктів (5,9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Century Gothic" panose="020B0502020202020204" pitchFamily="34" charset="0"/>
                <a:cs typeface="Calibri" pitchFamily="34" charset="0"/>
              </a:rPr>
              <a:t>Диспетчеризація мереж зовнішнього освітлення (1,8 млн. грн.)</a:t>
            </a:r>
            <a:endParaRPr lang="ko-KR" altLang="en-US" sz="1000" dirty="0">
              <a:latin typeface="Century Gothic" panose="020B0502020202020204" pitchFamily="34" charset="0"/>
              <a:cs typeface="Calibri" pitchFamily="34" charset="0"/>
            </a:endParaRPr>
          </a:p>
          <a:p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світлофорних об’єктів: </a:t>
            </a:r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uk-UA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млн. грн.</a:t>
            </a:r>
          </a:p>
          <a:p>
            <a:r>
              <a:rPr lang="uk-UA" altLang="ko-KR" sz="1000" dirty="0">
                <a:latin typeface="Century Gothic" panose="020B0502020202020204" pitchFamily="34" charset="0"/>
                <a:cs typeface="Calibri" pitchFamily="34" charset="0"/>
              </a:rPr>
              <a:t>- Будівництво світлофорних об</a:t>
            </a:r>
            <a:r>
              <a:rPr lang="en-US" altLang="ko-KR" sz="1000" dirty="0">
                <a:latin typeface="Century Gothic" panose="020B0502020202020204" pitchFamily="34" charset="0"/>
                <a:cs typeface="Calibri" pitchFamily="34" charset="0"/>
              </a:rPr>
              <a:t>’</a:t>
            </a:r>
            <a:r>
              <a:rPr lang="uk-UA" altLang="ko-KR" sz="1000" dirty="0">
                <a:latin typeface="Century Gothic" panose="020B0502020202020204" pitchFamily="34" charset="0"/>
                <a:cs typeface="Calibri" pitchFamily="34" charset="0"/>
              </a:rPr>
              <a:t>єктів (2 шт., 7,0 млн. грн.) на перехресті  пр. Хіміків – вул. Танкістів, на перехресті вул. Сметаніна – вул. Богдана Ліщини</a:t>
            </a:r>
            <a:endParaRPr lang="ko-KR" altLang="en-US" sz="1000" dirty="0">
              <a:latin typeface="Century Gothic" panose="020B0502020202020204" pitchFamily="34" charset="0"/>
              <a:cs typeface="Calibri" pitchFamily="34" charset="0"/>
            </a:endParaRPr>
          </a:p>
          <a:p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Капітальні ремонти: </a:t>
            </a:r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~145</a:t>
            </a:r>
            <a:r>
              <a:rPr lang="ru-RU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,9 млн. грн.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мереж зовнішнього освітлення м. Сєвєродонецьк та прилеглих селищ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(81 вулиця, 110,7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Капітальний ремонт світлофорних об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r>
              <a:rPr lang="ru-RU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ko-K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(27 шт., 35,2 млн. грн.)</a:t>
            </a:r>
          </a:p>
          <a:p>
            <a:r>
              <a:rPr lang="uk-UA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Закупівля необхідного транспорту та обладнання</a:t>
            </a:r>
            <a:r>
              <a:rPr lang="uk-UA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~17,8 </a:t>
            </a:r>
            <a:r>
              <a:rPr lang="uk-UA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грн.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автовишка на базі мікроавтобуса </a:t>
            </a:r>
            <a:r>
              <a:rPr lang="uk-UA" altLang="ko-KR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шт., 12,1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 легковий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Renault Express </a:t>
            </a:r>
            <a:r>
              <a:rPr lang="uk-UA" altLang="ko-KR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шт., 2,1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 легковий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Renault Duster </a:t>
            </a:r>
            <a:r>
              <a:rPr lang="uk-UA" altLang="ko-KR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шт., 1,3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спецодяг (0,6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дизельне пальне (10 т, 0,8 млн. грн.)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 та інструмент (0,9 млн. грн.)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025529" y="0"/>
            <a:ext cx="297612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61959" y="0"/>
            <a:ext cx="211349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612126" y="0"/>
            <a:ext cx="125084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165677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Rectangle 121">
            <a:extLst>
              <a:ext uri="{FF2B5EF4-FFF2-40B4-BE49-F238E27FC236}">
                <a16:creationId xmlns:a16="http://schemas.microsoft.com/office/drawing/2014/main" xmlns="" id="{69B2A3D2-A4D1-6AAC-DE12-D94E4182258C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560260-FEB4-1DAA-A461-2704E706ABE0}"/>
              </a:ext>
            </a:extLst>
          </p:cNvPr>
          <p:cNvSpPr txBox="1"/>
          <p:nvPr/>
        </p:nvSpPr>
        <p:spPr>
          <a:xfrm>
            <a:off x="1117304" y="-1074"/>
            <a:ext cx="5770877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Об’єкти життєзабезпечення</a:t>
            </a:r>
          </a:p>
        </p:txBody>
      </p:sp>
      <p:sp>
        <p:nvSpPr>
          <p:cNvPr id="5" name="Rounded Rectangle 51">
            <a:extLst>
              <a:ext uri="{FF2B5EF4-FFF2-40B4-BE49-F238E27FC236}">
                <a16:creationId xmlns:a16="http://schemas.microsoft.com/office/drawing/2014/main" xmlns="" id="{E9692579-175E-8AB9-C53A-73584A77F062}"/>
              </a:ext>
            </a:extLst>
          </p:cNvPr>
          <p:cNvSpPr/>
          <p:nvPr/>
        </p:nvSpPr>
        <p:spPr>
          <a:xfrm rot="16200000" flipH="1">
            <a:off x="108822" y="7516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xmlns="" id="{B321697C-794F-E010-2431-C5CCD62B25BF}"/>
              </a:ext>
            </a:extLst>
          </p:cNvPr>
          <p:cNvSpPr/>
          <p:nvPr/>
        </p:nvSpPr>
        <p:spPr>
          <a:xfrm>
            <a:off x="620847" y="278067"/>
            <a:ext cx="255114" cy="424413"/>
          </a:xfrm>
          <a:custGeom>
            <a:avLst/>
            <a:gdLst>
              <a:gd name="connsiteX0" fmla="*/ 258688 w 539399"/>
              <a:gd name="connsiteY0" fmla="*/ 414051 h 768756"/>
              <a:gd name="connsiteX1" fmla="*/ 248893 w 539399"/>
              <a:gd name="connsiteY1" fmla="*/ 430769 h 768756"/>
              <a:gd name="connsiteX2" fmla="*/ 211186 w 539399"/>
              <a:gd name="connsiteY2" fmla="*/ 506183 h 768756"/>
              <a:gd name="connsiteX3" fmla="*/ 166997 w 539399"/>
              <a:gd name="connsiteY3" fmla="*/ 568636 h 768756"/>
              <a:gd name="connsiteX4" fmla="*/ 270693 w 539399"/>
              <a:gd name="connsiteY4" fmla="*/ 745978 h 768756"/>
              <a:gd name="connsiteX5" fmla="*/ 397955 w 539399"/>
              <a:gd name="connsiteY5" fmla="*/ 638159 h 768756"/>
              <a:gd name="connsiteX6" fmla="*/ 275996 w 539399"/>
              <a:gd name="connsiteY6" fmla="*/ 420753 h 768756"/>
              <a:gd name="connsiteX7" fmla="*/ 258688 w 539399"/>
              <a:gd name="connsiteY7" fmla="*/ 414051 h 768756"/>
              <a:gd name="connsiteX8" fmla="*/ 301919 w 539399"/>
              <a:gd name="connsiteY8" fmla="*/ 82 h 768756"/>
              <a:gd name="connsiteX9" fmla="*/ 323129 w 539399"/>
              <a:gd name="connsiteY9" fmla="*/ 18347 h 768756"/>
              <a:gd name="connsiteX10" fmla="*/ 371442 w 539399"/>
              <a:gd name="connsiteY10" fmla="*/ 127933 h 768756"/>
              <a:gd name="connsiteX11" fmla="*/ 400900 w 539399"/>
              <a:gd name="connsiteY11" fmla="*/ 298795 h 768756"/>
              <a:gd name="connsiteX12" fmla="*/ 408559 w 539399"/>
              <a:gd name="connsiteY12" fmla="*/ 323540 h 768756"/>
              <a:gd name="connsiteX13" fmla="*/ 450980 w 539399"/>
              <a:gd name="connsiteY13" fmla="*/ 236341 h 768756"/>
              <a:gd name="connsiteX14" fmla="*/ 461585 w 539399"/>
              <a:gd name="connsiteY14" fmla="*/ 211007 h 768756"/>
              <a:gd name="connsiteX15" fmla="*/ 484563 w 539399"/>
              <a:gd name="connsiteY15" fmla="*/ 230450 h 768756"/>
              <a:gd name="connsiteX16" fmla="*/ 521681 w 539399"/>
              <a:gd name="connsiteY16" fmla="*/ 353588 h 768756"/>
              <a:gd name="connsiteX17" fmla="*/ 534054 w 539399"/>
              <a:gd name="connsiteY17" fmla="*/ 560978 h 768756"/>
              <a:gd name="connsiteX18" fmla="*/ 237108 w 539399"/>
              <a:gd name="connsiteY18" fmla="*/ 766011 h 768756"/>
              <a:gd name="connsiteX19" fmla="*/ 33843 w 539399"/>
              <a:gd name="connsiteY19" fmla="*/ 645230 h 768756"/>
              <a:gd name="connsiteX20" fmla="*/ 20881 w 539399"/>
              <a:gd name="connsiteY20" fmla="*/ 449035 h 768756"/>
              <a:gd name="connsiteX21" fmla="*/ 72139 w 539399"/>
              <a:gd name="connsiteY21" fmla="*/ 366550 h 768756"/>
              <a:gd name="connsiteX22" fmla="*/ 125165 w 539399"/>
              <a:gd name="connsiteY22" fmla="*/ 185083 h 768756"/>
              <a:gd name="connsiteX23" fmla="*/ 125165 w 539399"/>
              <a:gd name="connsiteY23" fmla="*/ 173300 h 768756"/>
              <a:gd name="connsiteX24" fmla="*/ 164640 w 539399"/>
              <a:gd name="connsiteY24" fmla="*/ 198634 h 768756"/>
              <a:gd name="connsiteX25" fmla="*/ 207060 w 539399"/>
              <a:gd name="connsiteY25" fmla="*/ 194510 h 768756"/>
              <a:gd name="connsiteX26" fmla="*/ 291313 w 539399"/>
              <a:gd name="connsiteY26" fmla="*/ 24827 h 768756"/>
              <a:gd name="connsiteX27" fmla="*/ 301919 w 539399"/>
              <a:gd name="connsiteY27" fmla="*/ 82 h 7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99" h="768756">
                <a:moveTo>
                  <a:pt x="258688" y="414051"/>
                </a:moveTo>
                <a:cubicBezTo>
                  <a:pt x="254048" y="414861"/>
                  <a:pt x="250661" y="419575"/>
                  <a:pt x="248893" y="430769"/>
                </a:cubicBezTo>
                <a:cubicBezTo>
                  <a:pt x="244769" y="459638"/>
                  <a:pt x="227682" y="483205"/>
                  <a:pt x="211186" y="506183"/>
                </a:cubicBezTo>
                <a:cubicBezTo>
                  <a:pt x="195867" y="526805"/>
                  <a:pt x="179370" y="546837"/>
                  <a:pt x="166997" y="568636"/>
                </a:cubicBezTo>
                <a:cubicBezTo>
                  <a:pt x="116328" y="657012"/>
                  <a:pt x="168765" y="745978"/>
                  <a:pt x="270693" y="745978"/>
                </a:cubicBezTo>
                <a:cubicBezTo>
                  <a:pt x="341394" y="745978"/>
                  <a:pt x="401490" y="698844"/>
                  <a:pt x="397955" y="638159"/>
                </a:cubicBezTo>
                <a:cubicBezTo>
                  <a:pt x="392063" y="548015"/>
                  <a:pt x="353767" y="472600"/>
                  <a:pt x="275996" y="420753"/>
                </a:cubicBezTo>
                <a:cubicBezTo>
                  <a:pt x="269220" y="416334"/>
                  <a:pt x="263328" y="413241"/>
                  <a:pt x="258688" y="414051"/>
                </a:cubicBezTo>
                <a:close/>
                <a:moveTo>
                  <a:pt x="301919" y="82"/>
                </a:moveTo>
                <a:cubicBezTo>
                  <a:pt x="311935" y="-1096"/>
                  <a:pt x="317237" y="10687"/>
                  <a:pt x="323129" y="18347"/>
                </a:cubicBezTo>
                <a:cubicBezTo>
                  <a:pt x="347874" y="50751"/>
                  <a:pt x="360836" y="89048"/>
                  <a:pt x="371442" y="127933"/>
                </a:cubicBezTo>
                <a:cubicBezTo>
                  <a:pt x="386171" y="183905"/>
                  <a:pt x="394419" y="241644"/>
                  <a:pt x="400900" y="298795"/>
                </a:cubicBezTo>
                <a:cubicBezTo>
                  <a:pt x="401489" y="306454"/>
                  <a:pt x="400311" y="314703"/>
                  <a:pt x="408559" y="323540"/>
                </a:cubicBezTo>
                <a:cubicBezTo>
                  <a:pt x="432126" y="298206"/>
                  <a:pt x="443910" y="268746"/>
                  <a:pt x="450980" y="236341"/>
                </a:cubicBezTo>
                <a:cubicBezTo>
                  <a:pt x="452748" y="227504"/>
                  <a:pt x="449802" y="213364"/>
                  <a:pt x="461585" y="211007"/>
                </a:cubicBezTo>
                <a:cubicBezTo>
                  <a:pt x="473369" y="208650"/>
                  <a:pt x="479261" y="221612"/>
                  <a:pt x="484563" y="230450"/>
                </a:cubicBezTo>
                <a:cubicBezTo>
                  <a:pt x="508130" y="268157"/>
                  <a:pt x="513433" y="311757"/>
                  <a:pt x="521681" y="353588"/>
                </a:cubicBezTo>
                <a:cubicBezTo>
                  <a:pt x="535232" y="421933"/>
                  <a:pt x="546426" y="491455"/>
                  <a:pt x="534054" y="560978"/>
                </a:cubicBezTo>
                <a:cubicBezTo>
                  <a:pt x="508719" y="700024"/>
                  <a:pt x="383225" y="785454"/>
                  <a:pt x="237108" y="766011"/>
                </a:cubicBezTo>
                <a:cubicBezTo>
                  <a:pt x="152267" y="754817"/>
                  <a:pt x="80977" y="718877"/>
                  <a:pt x="33843" y="645230"/>
                </a:cubicBezTo>
                <a:cubicBezTo>
                  <a:pt x="-6221" y="582777"/>
                  <a:pt x="-10934" y="516790"/>
                  <a:pt x="20881" y="449035"/>
                </a:cubicBezTo>
                <a:cubicBezTo>
                  <a:pt x="35021" y="419576"/>
                  <a:pt x="52696" y="392474"/>
                  <a:pt x="72139" y="366550"/>
                </a:cubicBezTo>
                <a:cubicBezTo>
                  <a:pt x="112792" y="312346"/>
                  <a:pt x="134003" y="253427"/>
                  <a:pt x="125165" y="185083"/>
                </a:cubicBezTo>
                <a:cubicBezTo>
                  <a:pt x="123397" y="182137"/>
                  <a:pt x="124576" y="178602"/>
                  <a:pt x="125165" y="173300"/>
                </a:cubicBezTo>
                <a:cubicBezTo>
                  <a:pt x="143430" y="176246"/>
                  <a:pt x="154624" y="187440"/>
                  <a:pt x="164640" y="198634"/>
                </a:cubicBezTo>
                <a:cubicBezTo>
                  <a:pt x="181726" y="217488"/>
                  <a:pt x="193509" y="211596"/>
                  <a:pt x="207060" y="194510"/>
                </a:cubicBezTo>
                <a:cubicBezTo>
                  <a:pt x="247124" y="143841"/>
                  <a:pt x="277762" y="88458"/>
                  <a:pt x="291313" y="24827"/>
                </a:cubicBezTo>
                <a:cubicBezTo>
                  <a:pt x="293081" y="15990"/>
                  <a:pt x="289546" y="1850"/>
                  <a:pt x="301919" y="82"/>
                </a:cubicBezTo>
                <a:close/>
              </a:path>
            </a:pathLst>
          </a:custGeom>
          <a:solidFill>
            <a:srgbClr val="FF000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xmlns="" id="{F6A9BE12-461C-4DA3-6B11-1E20170823FC}"/>
              </a:ext>
            </a:extLst>
          </p:cNvPr>
          <p:cNvSpPr/>
          <p:nvPr/>
        </p:nvSpPr>
        <p:spPr>
          <a:xfrm>
            <a:off x="213400" y="773974"/>
            <a:ext cx="698695" cy="139402"/>
          </a:xfrm>
          <a:custGeom>
            <a:avLst/>
            <a:gdLst>
              <a:gd name="connsiteX0" fmla="*/ 855205 w 1048732"/>
              <a:gd name="connsiteY0" fmla="*/ 147996 h 147293"/>
              <a:gd name="connsiteX1" fmla="*/ 756223 w 1048732"/>
              <a:gd name="connsiteY1" fmla="*/ 102629 h 147293"/>
              <a:gd name="connsiteX2" fmla="*/ 624837 w 1048732"/>
              <a:gd name="connsiteY2" fmla="*/ 102629 h 147293"/>
              <a:gd name="connsiteX3" fmla="*/ 426874 w 1048732"/>
              <a:gd name="connsiteY3" fmla="*/ 102629 h 147293"/>
              <a:gd name="connsiteX4" fmla="*/ 295488 w 1048732"/>
              <a:gd name="connsiteY4" fmla="*/ 102040 h 147293"/>
              <a:gd name="connsiteX5" fmla="*/ 97525 w 1048732"/>
              <a:gd name="connsiteY5" fmla="*/ 102629 h 147293"/>
              <a:gd name="connsiteX6" fmla="*/ 28003 w 1048732"/>
              <a:gd name="connsiteY6" fmla="*/ 63154 h 147293"/>
              <a:gd name="connsiteX7" fmla="*/ 311 w 1048732"/>
              <a:gd name="connsiteY7" fmla="*/ 27804 h 147293"/>
              <a:gd name="connsiteX8" fmla="*/ 33894 w 1048732"/>
              <a:gd name="connsiteY8" fmla="*/ 702 h 147293"/>
              <a:gd name="connsiteX9" fmla="*/ 112255 w 1048732"/>
              <a:gd name="connsiteY9" fmla="*/ 28982 h 147293"/>
              <a:gd name="connsiteX10" fmla="*/ 138178 w 1048732"/>
              <a:gd name="connsiteY10" fmla="*/ 53138 h 147293"/>
              <a:gd name="connsiteX11" fmla="*/ 254246 w 1048732"/>
              <a:gd name="connsiteY11" fmla="*/ 51371 h 147293"/>
              <a:gd name="connsiteX12" fmla="*/ 470473 w 1048732"/>
              <a:gd name="connsiteY12" fmla="*/ 53138 h 147293"/>
              <a:gd name="connsiteX13" fmla="*/ 584184 w 1048732"/>
              <a:gd name="connsiteY13" fmla="*/ 52549 h 147293"/>
              <a:gd name="connsiteX14" fmla="*/ 677274 w 1048732"/>
              <a:gd name="connsiteY14" fmla="*/ 702 h 147293"/>
              <a:gd name="connsiteX15" fmla="*/ 793931 w 1048732"/>
              <a:gd name="connsiteY15" fmla="*/ 46657 h 147293"/>
              <a:gd name="connsiteX16" fmla="*/ 922960 w 1048732"/>
              <a:gd name="connsiteY16" fmla="*/ 44890 h 147293"/>
              <a:gd name="connsiteX17" fmla="*/ 1010158 w 1048732"/>
              <a:gd name="connsiteY17" fmla="*/ 702 h 147293"/>
              <a:gd name="connsiteX18" fmla="*/ 1052579 w 1048732"/>
              <a:gd name="connsiteY18" fmla="*/ 27215 h 147293"/>
              <a:gd name="connsiteX19" fmla="*/ 1019585 w 1048732"/>
              <a:gd name="connsiteY19" fmla="*/ 63743 h 147293"/>
              <a:gd name="connsiteX20" fmla="*/ 955365 w 1048732"/>
              <a:gd name="connsiteY20" fmla="*/ 102040 h 147293"/>
              <a:gd name="connsiteX21" fmla="*/ 855205 w 1048732"/>
              <a:gd name="connsiteY21" fmla="*/ 147996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8732" h="147293">
                <a:moveTo>
                  <a:pt x="855205" y="147996"/>
                </a:moveTo>
                <a:cubicBezTo>
                  <a:pt x="815730" y="146817"/>
                  <a:pt x="783915" y="129731"/>
                  <a:pt x="756223" y="102629"/>
                </a:cubicBezTo>
                <a:cubicBezTo>
                  <a:pt x="703787" y="51371"/>
                  <a:pt x="677863" y="51960"/>
                  <a:pt x="624837" y="102629"/>
                </a:cubicBezTo>
                <a:cubicBezTo>
                  <a:pt x="562385" y="162725"/>
                  <a:pt x="489327" y="162725"/>
                  <a:pt x="426874" y="102629"/>
                </a:cubicBezTo>
                <a:cubicBezTo>
                  <a:pt x="373848" y="51960"/>
                  <a:pt x="347336" y="51960"/>
                  <a:pt x="295488" y="102040"/>
                </a:cubicBezTo>
                <a:cubicBezTo>
                  <a:pt x="233036" y="162135"/>
                  <a:pt x="158800" y="162725"/>
                  <a:pt x="97525" y="102629"/>
                </a:cubicBezTo>
                <a:cubicBezTo>
                  <a:pt x="77493" y="83186"/>
                  <a:pt x="58051" y="65511"/>
                  <a:pt x="28003" y="63154"/>
                </a:cubicBezTo>
                <a:cubicBezTo>
                  <a:pt x="9149" y="61975"/>
                  <a:pt x="-2045" y="47246"/>
                  <a:pt x="311" y="27804"/>
                </a:cubicBezTo>
                <a:cubicBezTo>
                  <a:pt x="2668" y="9539"/>
                  <a:pt x="16219" y="1291"/>
                  <a:pt x="33894" y="702"/>
                </a:cubicBezTo>
                <a:cubicBezTo>
                  <a:pt x="63942" y="-477"/>
                  <a:pt x="89866" y="10128"/>
                  <a:pt x="112255" y="28982"/>
                </a:cubicBezTo>
                <a:cubicBezTo>
                  <a:pt x="121092" y="36641"/>
                  <a:pt x="129341" y="44890"/>
                  <a:pt x="138178" y="53138"/>
                </a:cubicBezTo>
                <a:cubicBezTo>
                  <a:pt x="182956" y="93791"/>
                  <a:pt x="214182" y="96148"/>
                  <a:pt x="254246" y="51371"/>
                </a:cubicBezTo>
                <a:cubicBezTo>
                  <a:pt x="308450" y="-9315"/>
                  <a:pt x="398005" y="-23455"/>
                  <a:pt x="470473" y="53138"/>
                </a:cubicBezTo>
                <a:cubicBezTo>
                  <a:pt x="510537" y="94970"/>
                  <a:pt x="541763" y="93791"/>
                  <a:pt x="584184" y="52549"/>
                </a:cubicBezTo>
                <a:cubicBezTo>
                  <a:pt x="610697" y="26625"/>
                  <a:pt x="638388" y="4826"/>
                  <a:pt x="677274" y="702"/>
                </a:cubicBezTo>
                <a:cubicBezTo>
                  <a:pt x="724408" y="-4012"/>
                  <a:pt x="760937" y="15431"/>
                  <a:pt x="793931" y="46657"/>
                </a:cubicBezTo>
                <a:cubicBezTo>
                  <a:pt x="846367" y="96737"/>
                  <a:pt x="869934" y="96148"/>
                  <a:pt x="922960" y="44890"/>
                </a:cubicBezTo>
                <a:cubicBezTo>
                  <a:pt x="947705" y="20733"/>
                  <a:pt x="974807" y="2469"/>
                  <a:pt x="1010158" y="702"/>
                </a:cubicBezTo>
                <a:cubicBezTo>
                  <a:pt x="1030190" y="-477"/>
                  <a:pt x="1049043" y="3648"/>
                  <a:pt x="1052579" y="27215"/>
                </a:cubicBezTo>
                <a:cubicBezTo>
                  <a:pt x="1056114" y="50782"/>
                  <a:pt x="1040795" y="61975"/>
                  <a:pt x="1019585" y="63743"/>
                </a:cubicBezTo>
                <a:cubicBezTo>
                  <a:pt x="991894" y="66689"/>
                  <a:pt x="973629" y="83775"/>
                  <a:pt x="955365" y="102040"/>
                </a:cubicBezTo>
                <a:cubicBezTo>
                  <a:pt x="923549" y="133855"/>
                  <a:pt x="890555" y="147996"/>
                  <a:pt x="855205" y="14799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7D920857-EB9E-7478-F2A1-130E461F2579}"/>
              </a:ext>
            </a:extLst>
          </p:cNvPr>
          <p:cNvSpPr/>
          <p:nvPr/>
        </p:nvSpPr>
        <p:spPr>
          <a:xfrm>
            <a:off x="7298512" y="1143418"/>
            <a:ext cx="4404879" cy="724247"/>
          </a:xfrm>
          <a:prstGeom prst="rect">
            <a:avLst/>
          </a:prstGeom>
          <a:solidFill>
            <a:schemeClr val="tx2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КП «СЄВЄРОДОНЕЦЬКЛІФТ»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3EC707E-7D56-F4A2-3D0B-577D445A3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8764" y="1344417"/>
            <a:ext cx="1224244" cy="16323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Правила будівництва та креслення навісів із металопрофілю – як зробити  своїми руками. Навіс із металопрофілю Як побудувати навіс із металу">
            <a:extLst>
              <a:ext uri="{FF2B5EF4-FFF2-40B4-BE49-F238E27FC236}">
                <a16:creationId xmlns:a16="http://schemas.microsoft.com/office/drawing/2014/main" xmlns="" id="{68A2D6A1-3EE6-29AE-77E6-0E1DA017F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9302" y="2654691"/>
            <a:ext cx="1574195" cy="11806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D1C428B-A4CC-A7F8-E9FC-6F5D5A7C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962" y="3710312"/>
            <a:ext cx="1446886" cy="96485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5EE1CAB2-40AB-0227-F3BB-ED38FDA5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9150" y="5967632"/>
            <a:ext cx="1453991" cy="96932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B9B39D86-842D-366A-37AE-19C28702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8613" y="5840597"/>
            <a:ext cx="1526672" cy="98547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4FD77070-7FA4-7591-75DD-D48C6454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0273" y="5953128"/>
            <a:ext cx="1689464" cy="95060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xmlns="" id="{9DDFF63C-FFE7-C06F-9315-B4857D05B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B7B9B8"/>
              </a:clrFrom>
              <a:clrTo>
                <a:srgbClr val="B7B9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18" b="12532"/>
          <a:stretch/>
        </p:blipFill>
        <p:spPr bwMode="auto">
          <a:xfrm>
            <a:off x="5923730" y="4890959"/>
            <a:ext cx="1015118" cy="77199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xmlns="" id="{578A3679-ABCE-57C4-E3F5-F79CE4C2BB73}"/>
              </a:ext>
            </a:extLst>
          </p:cNvPr>
          <p:cNvSpPr txBox="1">
            <a:spLocks/>
          </p:cNvSpPr>
          <p:nvPr/>
        </p:nvSpPr>
        <p:spPr>
          <a:xfrm>
            <a:off x="7165677" y="3950918"/>
            <a:ext cx="4358277" cy="724247"/>
          </a:xfrm>
          <a:prstGeom prst="rect">
            <a:avLst/>
          </a:prstGeom>
          <a:solidFill>
            <a:schemeClr val="bg1">
              <a:alpha val="64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190,15 млн грн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932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19BFBFA-393E-C902-1A21-03769F324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4000" contrast="24000"/>
            <a:alphaModFix/>
          </a:blip>
          <a:stretch>
            <a:fillRect/>
          </a:stretch>
        </p:blipFill>
        <p:spPr>
          <a:xfrm>
            <a:off x="-1" y="1061827"/>
            <a:ext cx="12191998" cy="5847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7486568" y="0"/>
            <a:ext cx="470543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27387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72110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7407219" y="-32539"/>
            <a:ext cx="4784779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Прямоугольник"/>
          <p:cNvSpPr/>
          <p:nvPr/>
        </p:nvSpPr>
        <p:spPr>
          <a:xfrm>
            <a:off x="1" y="1086386"/>
            <a:ext cx="5876932" cy="5771614"/>
          </a:xfrm>
          <a:prstGeom prst="rect">
            <a:avLst/>
          </a:prstGeom>
          <a:gradFill>
            <a:gsLst>
              <a:gs pos="3000">
                <a:srgbClr val="002060">
                  <a:alpha val="52000"/>
                </a:srgbClr>
              </a:gs>
              <a:gs pos="92000">
                <a:srgbClr val="FFFFFF"/>
              </a:gs>
            </a:gsLst>
            <a:lin ang="10481116"/>
          </a:gradFill>
          <a:ln w="25400">
            <a:miter lim="400000"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92103" y="2153362"/>
            <a:ext cx="5155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000" dirty="0">
                <a:cs typeface="Calibri" pitchFamily="34" charset="0"/>
              </a:rPr>
              <a:t>Об’єкти, які потребують ремонту</a:t>
            </a:r>
          </a:p>
          <a:p>
            <a:r>
              <a:rPr lang="uk-UA" altLang="ko-KR" sz="2000" dirty="0">
                <a:cs typeface="Calibri" pitchFamily="34" charset="0"/>
              </a:rPr>
              <a:t>та відновлення:</a:t>
            </a:r>
          </a:p>
          <a:p>
            <a:endParaRPr lang="uk-UA" altLang="ko-KR" sz="2000" dirty="0"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altLang="ko-KR" sz="2000" dirty="0">
                <a:cs typeface="Calibri" pitchFamily="34" charset="0"/>
              </a:rPr>
              <a:t>Котельня 83 </a:t>
            </a:r>
            <a:r>
              <a:rPr lang="uk-UA" altLang="ko-KR" sz="2000" dirty="0" err="1">
                <a:cs typeface="Calibri" pitchFamily="34" charset="0"/>
              </a:rPr>
              <a:t>мкр</a:t>
            </a:r>
            <a:r>
              <a:rPr lang="uk-UA" altLang="ko-KR" sz="2000" dirty="0">
                <a:cs typeface="Calibri" pitchFamily="34" charset="0"/>
              </a:rPr>
              <a:t>.</a:t>
            </a:r>
          </a:p>
          <a:p>
            <a:endParaRPr lang="uk-UA" altLang="ko-KR" sz="2000" dirty="0"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altLang="ko-KR" sz="2000" dirty="0">
                <a:cs typeface="Calibri" pitchFamily="34" charset="0"/>
              </a:rPr>
              <a:t>Котельня 71 </a:t>
            </a:r>
            <a:r>
              <a:rPr lang="uk-UA" altLang="ko-KR" sz="2000" dirty="0" err="1">
                <a:cs typeface="Calibri" pitchFamily="34" charset="0"/>
              </a:rPr>
              <a:t>мкр</a:t>
            </a:r>
            <a:r>
              <a:rPr lang="uk-UA" altLang="ko-KR" sz="2000" dirty="0">
                <a:cs typeface="Calibri" pitchFamily="34" charset="0"/>
              </a:rPr>
              <a:t>.</a:t>
            </a:r>
          </a:p>
          <a:p>
            <a:endParaRPr lang="uk-UA" altLang="ko-KR" sz="2000" dirty="0"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altLang="ko-KR" sz="2000" dirty="0">
                <a:cs typeface="Calibri" pitchFamily="34" charset="0"/>
              </a:rPr>
              <a:t>Котельня (</a:t>
            </a:r>
            <a:r>
              <a:rPr lang="uk-UA" altLang="ko-KR" sz="2000" dirty="0" err="1">
                <a:cs typeface="Calibri" pitchFamily="34" charset="0"/>
              </a:rPr>
              <a:t>Сілікатна</a:t>
            </a:r>
            <a:r>
              <a:rPr lang="uk-UA" altLang="ko-KR" sz="2000" dirty="0">
                <a:cs typeface="Calibri" pitchFamily="34" charset="0"/>
              </a:rPr>
              <a:t>)</a:t>
            </a:r>
          </a:p>
          <a:p>
            <a:endParaRPr lang="uk-UA" altLang="ko-KR" sz="2000" dirty="0"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altLang="ko-KR" sz="2000" dirty="0">
                <a:cs typeface="Calibri" pitchFamily="34" charset="0"/>
              </a:rPr>
              <a:t>Тепломережі </a:t>
            </a:r>
          </a:p>
          <a:p>
            <a:endParaRPr lang="uk-UA" altLang="ko-KR" sz="2000" dirty="0"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altLang="ko-KR" sz="2000" dirty="0">
                <a:cs typeface="Calibri" pitchFamily="34" charset="0"/>
              </a:rPr>
              <a:t>Будівля адміністративна (АБК)</a:t>
            </a:r>
            <a:endParaRPr lang="ko-KR" altLang="en-US" sz="2000" dirty="0">
              <a:cs typeface="Calibri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025529" y="0"/>
            <a:ext cx="297612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61959" y="0"/>
            <a:ext cx="211349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612126" y="0"/>
            <a:ext cx="125084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165677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Rectangle 121">
            <a:extLst>
              <a:ext uri="{FF2B5EF4-FFF2-40B4-BE49-F238E27FC236}">
                <a16:creationId xmlns:a16="http://schemas.microsoft.com/office/drawing/2014/main" xmlns="" id="{69B2A3D2-A4D1-6AAC-DE12-D94E4182258C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560260-FEB4-1DAA-A461-2704E706ABE0}"/>
              </a:ext>
            </a:extLst>
          </p:cNvPr>
          <p:cNvSpPr txBox="1"/>
          <p:nvPr/>
        </p:nvSpPr>
        <p:spPr>
          <a:xfrm>
            <a:off x="1117304" y="-1074"/>
            <a:ext cx="5770877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Об’єкти життєзабезпечення</a:t>
            </a:r>
          </a:p>
        </p:txBody>
      </p:sp>
      <p:sp>
        <p:nvSpPr>
          <p:cNvPr id="5" name="Rounded Rectangle 51">
            <a:extLst>
              <a:ext uri="{FF2B5EF4-FFF2-40B4-BE49-F238E27FC236}">
                <a16:creationId xmlns:a16="http://schemas.microsoft.com/office/drawing/2014/main" xmlns="" id="{E9692579-175E-8AB9-C53A-73584A77F062}"/>
              </a:ext>
            </a:extLst>
          </p:cNvPr>
          <p:cNvSpPr/>
          <p:nvPr/>
        </p:nvSpPr>
        <p:spPr>
          <a:xfrm rot="16200000" flipH="1">
            <a:off x="108822" y="7516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xmlns="" id="{B321697C-794F-E010-2431-C5CCD62B25BF}"/>
              </a:ext>
            </a:extLst>
          </p:cNvPr>
          <p:cNvSpPr/>
          <p:nvPr/>
        </p:nvSpPr>
        <p:spPr>
          <a:xfrm>
            <a:off x="620847" y="278067"/>
            <a:ext cx="255114" cy="424413"/>
          </a:xfrm>
          <a:custGeom>
            <a:avLst/>
            <a:gdLst>
              <a:gd name="connsiteX0" fmla="*/ 258688 w 539399"/>
              <a:gd name="connsiteY0" fmla="*/ 414051 h 768756"/>
              <a:gd name="connsiteX1" fmla="*/ 248893 w 539399"/>
              <a:gd name="connsiteY1" fmla="*/ 430769 h 768756"/>
              <a:gd name="connsiteX2" fmla="*/ 211186 w 539399"/>
              <a:gd name="connsiteY2" fmla="*/ 506183 h 768756"/>
              <a:gd name="connsiteX3" fmla="*/ 166997 w 539399"/>
              <a:gd name="connsiteY3" fmla="*/ 568636 h 768756"/>
              <a:gd name="connsiteX4" fmla="*/ 270693 w 539399"/>
              <a:gd name="connsiteY4" fmla="*/ 745978 h 768756"/>
              <a:gd name="connsiteX5" fmla="*/ 397955 w 539399"/>
              <a:gd name="connsiteY5" fmla="*/ 638159 h 768756"/>
              <a:gd name="connsiteX6" fmla="*/ 275996 w 539399"/>
              <a:gd name="connsiteY6" fmla="*/ 420753 h 768756"/>
              <a:gd name="connsiteX7" fmla="*/ 258688 w 539399"/>
              <a:gd name="connsiteY7" fmla="*/ 414051 h 768756"/>
              <a:gd name="connsiteX8" fmla="*/ 301919 w 539399"/>
              <a:gd name="connsiteY8" fmla="*/ 82 h 768756"/>
              <a:gd name="connsiteX9" fmla="*/ 323129 w 539399"/>
              <a:gd name="connsiteY9" fmla="*/ 18347 h 768756"/>
              <a:gd name="connsiteX10" fmla="*/ 371442 w 539399"/>
              <a:gd name="connsiteY10" fmla="*/ 127933 h 768756"/>
              <a:gd name="connsiteX11" fmla="*/ 400900 w 539399"/>
              <a:gd name="connsiteY11" fmla="*/ 298795 h 768756"/>
              <a:gd name="connsiteX12" fmla="*/ 408559 w 539399"/>
              <a:gd name="connsiteY12" fmla="*/ 323540 h 768756"/>
              <a:gd name="connsiteX13" fmla="*/ 450980 w 539399"/>
              <a:gd name="connsiteY13" fmla="*/ 236341 h 768756"/>
              <a:gd name="connsiteX14" fmla="*/ 461585 w 539399"/>
              <a:gd name="connsiteY14" fmla="*/ 211007 h 768756"/>
              <a:gd name="connsiteX15" fmla="*/ 484563 w 539399"/>
              <a:gd name="connsiteY15" fmla="*/ 230450 h 768756"/>
              <a:gd name="connsiteX16" fmla="*/ 521681 w 539399"/>
              <a:gd name="connsiteY16" fmla="*/ 353588 h 768756"/>
              <a:gd name="connsiteX17" fmla="*/ 534054 w 539399"/>
              <a:gd name="connsiteY17" fmla="*/ 560978 h 768756"/>
              <a:gd name="connsiteX18" fmla="*/ 237108 w 539399"/>
              <a:gd name="connsiteY18" fmla="*/ 766011 h 768756"/>
              <a:gd name="connsiteX19" fmla="*/ 33843 w 539399"/>
              <a:gd name="connsiteY19" fmla="*/ 645230 h 768756"/>
              <a:gd name="connsiteX20" fmla="*/ 20881 w 539399"/>
              <a:gd name="connsiteY20" fmla="*/ 449035 h 768756"/>
              <a:gd name="connsiteX21" fmla="*/ 72139 w 539399"/>
              <a:gd name="connsiteY21" fmla="*/ 366550 h 768756"/>
              <a:gd name="connsiteX22" fmla="*/ 125165 w 539399"/>
              <a:gd name="connsiteY22" fmla="*/ 185083 h 768756"/>
              <a:gd name="connsiteX23" fmla="*/ 125165 w 539399"/>
              <a:gd name="connsiteY23" fmla="*/ 173300 h 768756"/>
              <a:gd name="connsiteX24" fmla="*/ 164640 w 539399"/>
              <a:gd name="connsiteY24" fmla="*/ 198634 h 768756"/>
              <a:gd name="connsiteX25" fmla="*/ 207060 w 539399"/>
              <a:gd name="connsiteY25" fmla="*/ 194510 h 768756"/>
              <a:gd name="connsiteX26" fmla="*/ 291313 w 539399"/>
              <a:gd name="connsiteY26" fmla="*/ 24827 h 768756"/>
              <a:gd name="connsiteX27" fmla="*/ 301919 w 539399"/>
              <a:gd name="connsiteY27" fmla="*/ 82 h 7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99" h="768756">
                <a:moveTo>
                  <a:pt x="258688" y="414051"/>
                </a:moveTo>
                <a:cubicBezTo>
                  <a:pt x="254048" y="414861"/>
                  <a:pt x="250661" y="419575"/>
                  <a:pt x="248893" y="430769"/>
                </a:cubicBezTo>
                <a:cubicBezTo>
                  <a:pt x="244769" y="459638"/>
                  <a:pt x="227682" y="483205"/>
                  <a:pt x="211186" y="506183"/>
                </a:cubicBezTo>
                <a:cubicBezTo>
                  <a:pt x="195867" y="526805"/>
                  <a:pt x="179370" y="546837"/>
                  <a:pt x="166997" y="568636"/>
                </a:cubicBezTo>
                <a:cubicBezTo>
                  <a:pt x="116328" y="657012"/>
                  <a:pt x="168765" y="745978"/>
                  <a:pt x="270693" y="745978"/>
                </a:cubicBezTo>
                <a:cubicBezTo>
                  <a:pt x="341394" y="745978"/>
                  <a:pt x="401490" y="698844"/>
                  <a:pt x="397955" y="638159"/>
                </a:cubicBezTo>
                <a:cubicBezTo>
                  <a:pt x="392063" y="548015"/>
                  <a:pt x="353767" y="472600"/>
                  <a:pt x="275996" y="420753"/>
                </a:cubicBezTo>
                <a:cubicBezTo>
                  <a:pt x="269220" y="416334"/>
                  <a:pt x="263328" y="413241"/>
                  <a:pt x="258688" y="414051"/>
                </a:cubicBezTo>
                <a:close/>
                <a:moveTo>
                  <a:pt x="301919" y="82"/>
                </a:moveTo>
                <a:cubicBezTo>
                  <a:pt x="311935" y="-1096"/>
                  <a:pt x="317237" y="10687"/>
                  <a:pt x="323129" y="18347"/>
                </a:cubicBezTo>
                <a:cubicBezTo>
                  <a:pt x="347874" y="50751"/>
                  <a:pt x="360836" y="89048"/>
                  <a:pt x="371442" y="127933"/>
                </a:cubicBezTo>
                <a:cubicBezTo>
                  <a:pt x="386171" y="183905"/>
                  <a:pt x="394419" y="241644"/>
                  <a:pt x="400900" y="298795"/>
                </a:cubicBezTo>
                <a:cubicBezTo>
                  <a:pt x="401489" y="306454"/>
                  <a:pt x="400311" y="314703"/>
                  <a:pt x="408559" y="323540"/>
                </a:cubicBezTo>
                <a:cubicBezTo>
                  <a:pt x="432126" y="298206"/>
                  <a:pt x="443910" y="268746"/>
                  <a:pt x="450980" y="236341"/>
                </a:cubicBezTo>
                <a:cubicBezTo>
                  <a:pt x="452748" y="227504"/>
                  <a:pt x="449802" y="213364"/>
                  <a:pt x="461585" y="211007"/>
                </a:cubicBezTo>
                <a:cubicBezTo>
                  <a:pt x="473369" y="208650"/>
                  <a:pt x="479261" y="221612"/>
                  <a:pt x="484563" y="230450"/>
                </a:cubicBezTo>
                <a:cubicBezTo>
                  <a:pt x="508130" y="268157"/>
                  <a:pt x="513433" y="311757"/>
                  <a:pt x="521681" y="353588"/>
                </a:cubicBezTo>
                <a:cubicBezTo>
                  <a:pt x="535232" y="421933"/>
                  <a:pt x="546426" y="491455"/>
                  <a:pt x="534054" y="560978"/>
                </a:cubicBezTo>
                <a:cubicBezTo>
                  <a:pt x="508719" y="700024"/>
                  <a:pt x="383225" y="785454"/>
                  <a:pt x="237108" y="766011"/>
                </a:cubicBezTo>
                <a:cubicBezTo>
                  <a:pt x="152267" y="754817"/>
                  <a:pt x="80977" y="718877"/>
                  <a:pt x="33843" y="645230"/>
                </a:cubicBezTo>
                <a:cubicBezTo>
                  <a:pt x="-6221" y="582777"/>
                  <a:pt x="-10934" y="516790"/>
                  <a:pt x="20881" y="449035"/>
                </a:cubicBezTo>
                <a:cubicBezTo>
                  <a:pt x="35021" y="419576"/>
                  <a:pt x="52696" y="392474"/>
                  <a:pt x="72139" y="366550"/>
                </a:cubicBezTo>
                <a:cubicBezTo>
                  <a:pt x="112792" y="312346"/>
                  <a:pt x="134003" y="253427"/>
                  <a:pt x="125165" y="185083"/>
                </a:cubicBezTo>
                <a:cubicBezTo>
                  <a:pt x="123397" y="182137"/>
                  <a:pt x="124576" y="178602"/>
                  <a:pt x="125165" y="173300"/>
                </a:cubicBezTo>
                <a:cubicBezTo>
                  <a:pt x="143430" y="176246"/>
                  <a:pt x="154624" y="187440"/>
                  <a:pt x="164640" y="198634"/>
                </a:cubicBezTo>
                <a:cubicBezTo>
                  <a:pt x="181726" y="217488"/>
                  <a:pt x="193509" y="211596"/>
                  <a:pt x="207060" y="194510"/>
                </a:cubicBezTo>
                <a:cubicBezTo>
                  <a:pt x="247124" y="143841"/>
                  <a:pt x="277762" y="88458"/>
                  <a:pt x="291313" y="24827"/>
                </a:cubicBezTo>
                <a:cubicBezTo>
                  <a:pt x="293081" y="15990"/>
                  <a:pt x="289546" y="1850"/>
                  <a:pt x="301919" y="82"/>
                </a:cubicBezTo>
                <a:close/>
              </a:path>
            </a:pathLst>
          </a:custGeom>
          <a:solidFill>
            <a:srgbClr val="FF000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xmlns="" id="{F6A9BE12-461C-4DA3-6B11-1E20170823FC}"/>
              </a:ext>
            </a:extLst>
          </p:cNvPr>
          <p:cNvSpPr/>
          <p:nvPr/>
        </p:nvSpPr>
        <p:spPr>
          <a:xfrm>
            <a:off x="213400" y="773974"/>
            <a:ext cx="698695" cy="139402"/>
          </a:xfrm>
          <a:custGeom>
            <a:avLst/>
            <a:gdLst>
              <a:gd name="connsiteX0" fmla="*/ 855205 w 1048732"/>
              <a:gd name="connsiteY0" fmla="*/ 147996 h 147293"/>
              <a:gd name="connsiteX1" fmla="*/ 756223 w 1048732"/>
              <a:gd name="connsiteY1" fmla="*/ 102629 h 147293"/>
              <a:gd name="connsiteX2" fmla="*/ 624837 w 1048732"/>
              <a:gd name="connsiteY2" fmla="*/ 102629 h 147293"/>
              <a:gd name="connsiteX3" fmla="*/ 426874 w 1048732"/>
              <a:gd name="connsiteY3" fmla="*/ 102629 h 147293"/>
              <a:gd name="connsiteX4" fmla="*/ 295488 w 1048732"/>
              <a:gd name="connsiteY4" fmla="*/ 102040 h 147293"/>
              <a:gd name="connsiteX5" fmla="*/ 97525 w 1048732"/>
              <a:gd name="connsiteY5" fmla="*/ 102629 h 147293"/>
              <a:gd name="connsiteX6" fmla="*/ 28003 w 1048732"/>
              <a:gd name="connsiteY6" fmla="*/ 63154 h 147293"/>
              <a:gd name="connsiteX7" fmla="*/ 311 w 1048732"/>
              <a:gd name="connsiteY7" fmla="*/ 27804 h 147293"/>
              <a:gd name="connsiteX8" fmla="*/ 33894 w 1048732"/>
              <a:gd name="connsiteY8" fmla="*/ 702 h 147293"/>
              <a:gd name="connsiteX9" fmla="*/ 112255 w 1048732"/>
              <a:gd name="connsiteY9" fmla="*/ 28982 h 147293"/>
              <a:gd name="connsiteX10" fmla="*/ 138178 w 1048732"/>
              <a:gd name="connsiteY10" fmla="*/ 53138 h 147293"/>
              <a:gd name="connsiteX11" fmla="*/ 254246 w 1048732"/>
              <a:gd name="connsiteY11" fmla="*/ 51371 h 147293"/>
              <a:gd name="connsiteX12" fmla="*/ 470473 w 1048732"/>
              <a:gd name="connsiteY12" fmla="*/ 53138 h 147293"/>
              <a:gd name="connsiteX13" fmla="*/ 584184 w 1048732"/>
              <a:gd name="connsiteY13" fmla="*/ 52549 h 147293"/>
              <a:gd name="connsiteX14" fmla="*/ 677274 w 1048732"/>
              <a:gd name="connsiteY14" fmla="*/ 702 h 147293"/>
              <a:gd name="connsiteX15" fmla="*/ 793931 w 1048732"/>
              <a:gd name="connsiteY15" fmla="*/ 46657 h 147293"/>
              <a:gd name="connsiteX16" fmla="*/ 922960 w 1048732"/>
              <a:gd name="connsiteY16" fmla="*/ 44890 h 147293"/>
              <a:gd name="connsiteX17" fmla="*/ 1010158 w 1048732"/>
              <a:gd name="connsiteY17" fmla="*/ 702 h 147293"/>
              <a:gd name="connsiteX18" fmla="*/ 1052579 w 1048732"/>
              <a:gd name="connsiteY18" fmla="*/ 27215 h 147293"/>
              <a:gd name="connsiteX19" fmla="*/ 1019585 w 1048732"/>
              <a:gd name="connsiteY19" fmla="*/ 63743 h 147293"/>
              <a:gd name="connsiteX20" fmla="*/ 955365 w 1048732"/>
              <a:gd name="connsiteY20" fmla="*/ 102040 h 147293"/>
              <a:gd name="connsiteX21" fmla="*/ 855205 w 1048732"/>
              <a:gd name="connsiteY21" fmla="*/ 147996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8732" h="147293">
                <a:moveTo>
                  <a:pt x="855205" y="147996"/>
                </a:moveTo>
                <a:cubicBezTo>
                  <a:pt x="815730" y="146817"/>
                  <a:pt x="783915" y="129731"/>
                  <a:pt x="756223" y="102629"/>
                </a:cubicBezTo>
                <a:cubicBezTo>
                  <a:pt x="703787" y="51371"/>
                  <a:pt x="677863" y="51960"/>
                  <a:pt x="624837" y="102629"/>
                </a:cubicBezTo>
                <a:cubicBezTo>
                  <a:pt x="562385" y="162725"/>
                  <a:pt x="489327" y="162725"/>
                  <a:pt x="426874" y="102629"/>
                </a:cubicBezTo>
                <a:cubicBezTo>
                  <a:pt x="373848" y="51960"/>
                  <a:pt x="347336" y="51960"/>
                  <a:pt x="295488" y="102040"/>
                </a:cubicBezTo>
                <a:cubicBezTo>
                  <a:pt x="233036" y="162135"/>
                  <a:pt x="158800" y="162725"/>
                  <a:pt x="97525" y="102629"/>
                </a:cubicBezTo>
                <a:cubicBezTo>
                  <a:pt x="77493" y="83186"/>
                  <a:pt x="58051" y="65511"/>
                  <a:pt x="28003" y="63154"/>
                </a:cubicBezTo>
                <a:cubicBezTo>
                  <a:pt x="9149" y="61975"/>
                  <a:pt x="-2045" y="47246"/>
                  <a:pt x="311" y="27804"/>
                </a:cubicBezTo>
                <a:cubicBezTo>
                  <a:pt x="2668" y="9539"/>
                  <a:pt x="16219" y="1291"/>
                  <a:pt x="33894" y="702"/>
                </a:cubicBezTo>
                <a:cubicBezTo>
                  <a:pt x="63942" y="-477"/>
                  <a:pt x="89866" y="10128"/>
                  <a:pt x="112255" y="28982"/>
                </a:cubicBezTo>
                <a:cubicBezTo>
                  <a:pt x="121092" y="36641"/>
                  <a:pt x="129341" y="44890"/>
                  <a:pt x="138178" y="53138"/>
                </a:cubicBezTo>
                <a:cubicBezTo>
                  <a:pt x="182956" y="93791"/>
                  <a:pt x="214182" y="96148"/>
                  <a:pt x="254246" y="51371"/>
                </a:cubicBezTo>
                <a:cubicBezTo>
                  <a:pt x="308450" y="-9315"/>
                  <a:pt x="398005" y="-23455"/>
                  <a:pt x="470473" y="53138"/>
                </a:cubicBezTo>
                <a:cubicBezTo>
                  <a:pt x="510537" y="94970"/>
                  <a:pt x="541763" y="93791"/>
                  <a:pt x="584184" y="52549"/>
                </a:cubicBezTo>
                <a:cubicBezTo>
                  <a:pt x="610697" y="26625"/>
                  <a:pt x="638388" y="4826"/>
                  <a:pt x="677274" y="702"/>
                </a:cubicBezTo>
                <a:cubicBezTo>
                  <a:pt x="724408" y="-4012"/>
                  <a:pt x="760937" y="15431"/>
                  <a:pt x="793931" y="46657"/>
                </a:cubicBezTo>
                <a:cubicBezTo>
                  <a:pt x="846367" y="96737"/>
                  <a:pt x="869934" y="96148"/>
                  <a:pt x="922960" y="44890"/>
                </a:cubicBezTo>
                <a:cubicBezTo>
                  <a:pt x="947705" y="20733"/>
                  <a:pt x="974807" y="2469"/>
                  <a:pt x="1010158" y="702"/>
                </a:cubicBezTo>
                <a:cubicBezTo>
                  <a:pt x="1030190" y="-477"/>
                  <a:pt x="1049043" y="3648"/>
                  <a:pt x="1052579" y="27215"/>
                </a:cubicBezTo>
                <a:cubicBezTo>
                  <a:pt x="1056114" y="50782"/>
                  <a:pt x="1040795" y="61975"/>
                  <a:pt x="1019585" y="63743"/>
                </a:cubicBezTo>
                <a:cubicBezTo>
                  <a:pt x="991894" y="66689"/>
                  <a:pt x="973629" y="83775"/>
                  <a:pt x="955365" y="102040"/>
                </a:cubicBezTo>
                <a:cubicBezTo>
                  <a:pt x="923549" y="133855"/>
                  <a:pt x="890555" y="147996"/>
                  <a:pt x="855205" y="147996"/>
                </a:cubicBezTo>
                <a:close/>
              </a:path>
            </a:pathLst>
          </a:custGeom>
          <a:solidFill>
            <a:srgbClr val="00B0F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7D920857-EB9E-7478-F2A1-130E461F2579}"/>
              </a:ext>
            </a:extLst>
          </p:cNvPr>
          <p:cNvSpPr/>
          <p:nvPr/>
        </p:nvSpPr>
        <p:spPr>
          <a:xfrm>
            <a:off x="5961065" y="1108683"/>
            <a:ext cx="6146801" cy="724247"/>
          </a:xfrm>
          <a:prstGeom prst="rect">
            <a:avLst/>
          </a:prstGeom>
          <a:solidFill>
            <a:schemeClr val="tx2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altLang="ko-K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КП «СЄВЄРОДОНЕЦЬКТЕПЛОКОМУНЕНЕРГО»</a:t>
            </a:r>
            <a:endParaRPr lang="ko-KR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xmlns="" id="{578A3679-ABCE-57C4-E3F5-F79CE4C2BB73}"/>
              </a:ext>
            </a:extLst>
          </p:cNvPr>
          <p:cNvSpPr txBox="1">
            <a:spLocks/>
          </p:cNvSpPr>
          <p:nvPr/>
        </p:nvSpPr>
        <p:spPr>
          <a:xfrm>
            <a:off x="7411239" y="5376164"/>
            <a:ext cx="4635773" cy="1318822"/>
          </a:xfrm>
          <a:prstGeom prst="rect">
            <a:avLst/>
          </a:prstGeom>
          <a:solidFill>
            <a:schemeClr val="bg1">
              <a:alpha val="42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941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54;p26">
            <a:extLst>
              <a:ext uri="{FF2B5EF4-FFF2-40B4-BE49-F238E27FC236}">
                <a16:creationId xmlns:a16="http://schemas.microsoft.com/office/drawing/2014/main" xmlns="" id="{A08C0A0E-3C01-0137-7230-A50EC3AFB83D}"/>
              </a:ext>
            </a:extLst>
          </p:cNvPr>
          <p:cNvPicPr/>
          <p:nvPr/>
        </p:nvPicPr>
        <p:blipFill>
          <a:blip r:embed="rId2" cstate="print">
            <a:alphaModFix amt="51000"/>
          </a:blip>
          <a:stretch/>
        </p:blipFill>
        <p:spPr>
          <a:xfrm>
            <a:off x="-15652" y="-1075"/>
            <a:ext cx="12207650" cy="6893371"/>
          </a:xfrm>
          <a:prstGeom prst="rect">
            <a:avLst/>
          </a:prstGeom>
          <a:ln w="0"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2" name="Google Shape;145;p25">
            <a:extLst>
              <a:ext uri="{FF2B5EF4-FFF2-40B4-BE49-F238E27FC236}">
                <a16:creationId xmlns:a16="http://schemas.microsoft.com/office/drawing/2014/main" xmlns="" id="{CDC314AE-D47D-77D5-AA1A-E8FC6C498CE8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9869266" y="5007484"/>
            <a:ext cx="2210499" cy="1498066"/>
          </a:xfrm>
          <a:prstGeom prst="rect">
            <a:avLst/>
          </a:prstGeom>
          <a:ln w="0"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D31A6DB-A910-0D82-2F61-66469459DCB4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8262440" y="5484089"/>
            <a:ext cx="2099485" cy="1320660"/>
          </a:xfrm>
          <a:prstGeom prst="rect">
            <a:avLst/>
          </a:prstGeom>
          <a:ln w="0"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7486568" y="0"/>
            <a:ext cx="470543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27387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72110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7407219" y="-32539"/>
            <a:ext cx="4784779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Прямоугольник"/>
          <p:cNvSpPr/>
          <p:nvPr/>
        </p:nvSpPr>
        <p:spPr>
          <a:xfrm>
            <a:off x="-15652" y="1061827"/>
            <a:ext cx="6821934" cy="5830470"/>
          </a:xfrm>
          <a:prstGeom prst="rect">
            <a:avLst/>
          </a:prstGeom>
          <a:gradFill>
            <a:gsLst>
              <a:gs pos="3000">
                <a:srgbClr val="002060">
                  <a:alpha val="52000"/>
                </a:srgbClr>
              </a:gs>
              <a:gs pos="92000">
                <a:srgbClr val="FFFFFF"/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-24665" y="1076144"/>
            <a:ext cx="66462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Основні потреби:</a:t>
            </a:r>
          </a:p>
          <a:p>
            <a:pPr marL="285750" indent="-285750" algn="just">
              <a:buFontTx/>
              <a:buChar char="-"/>
            </a:pP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Відновлення та капітальний ремонт дитячих майданчиків, скверів (</a:t>
            </a:r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близько 500 млн. грн</a:t>
            </a: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.);</a:t>
            </a:r>
          </a:p>
          <a:p>
            <a:pPr marL="285750" indent="-285750" algn="just">
              <a:buFontTx/>
              <a:buChar char="-"/>
            </a:pP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Оновлення та закупівля 37 одиниць спецтехніки та 42 одиниці обладнання (</a:t>
            </a:r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близько 160 млн. грн</a:t>
            </a: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.);</a:t>
            </a:r>
          </a:p>
          <a:p>
            <a:pPr marL="285750" indent="-285750" algn="just">
              <a:buFontTx/>
              <a:buChar char="-"/>
            </a:pP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Інструмент та обладнання для проведення першочергових дій після деокупації: генератори, газозварювальні апарати, бензопили, лопати, мітла, покрівельний матеріал, цемент, кабель (</a:t>
            </a:r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близько 120 млн. грн.</a:t>
            </a: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);</a:t>
            </a:r>
          </a:p>
          <a:p>
            <a:pPr marL="285750" indent="-285750" algn="just">
              <a:buFontTx/>
              <a:buChar char="-"/>
            </a:pP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Тимчасові житлові модулі (</a:t>
            </a:r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близько 500 млн. грн</a:t>
            </a: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.);</a:t>
            </a:r>
          </a:p>
          <a:p>
            <a:pPr marL="285750" indent="-285750" algn="just">
              <a:buFontTx/>
              <a:buChar char="-"/>
            </a:pP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Запровадження сучасних систем обліку та керування співробітниками (</a:t>
            </a:r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близько 7,5 млн. грн</a:t>
            </a:r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.)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025529" y="0"/>
            <a:ext cx="297612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61959" y="0"/>
            <a:ext cx="211349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612126" y="0"/>
            <a:ext cx="125084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165677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Rectangle 121">
            <a:extLst>
              <a:ext uri="{FF2B5EF4-FFF2-40B4-BE49-F238E27FC236}">
                <a16:creationId xmlns:a16="http://schemas.microsoft.com/office/drawing/2014/main" xmlns="" id="{69B2A3D2-A4D1-6AAC-DE12-D94E4182258C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560260-FEB4-1DAA-A461-2704E706ABE0}"/>
              </a:ext>
            </a:extLst>
          </p:cNvPr>
          <p:cNvSpPr txBox="1"/>
          <p:nvPr/>
        </p:nvSpPr>
        <p:spPr>
          <a:xfrm>
            <a:off x="1117304" y="-1074"/>
            <a:ext cx="5770877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Об’єкти життєзабезпечення</a:t>
            </a:r>
          </a:p>
        </p:txBody>
      </p:sp>
      <p:sp>
        <p:nvSpPr>
          <p:cNvPr id="5" name="Rounded Rectangle 51">
            <a:extLst>
              <a:ext uri="{FF2B5EF4-FFF2-40B4-BE49-F238E27FC236}">
                <a16:creationId xmlns:a16="http://schemas.microsoft.com/office/drawing/2014/main" xmlns="" id="{E9692579-175E-8AB9-C53A-73584A77F062}"/>
              </a:ext>
            </a:extLst>
          </p:cNvPr>
          <p:cNvSpPr/>
          <p:nvPr/>
        </p:nvSpPr>
        <p:spPr>
          <a:xfrm rot="16200000" flipH="1">
            <a:off x="108822" y="7516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xmlns="" id="{B321697C-794F-E010-2431-C5CCD62B25BF}"/>
              </a:ext>
            </a:extLst>
          </p:cNvPr>
          <p:cNvSpPr/>
          <p:nvPr/>
        </p:nvSpPr>
        <p:spPr>
          <a:xfrm>
            <a:off x="620847" y="278067"/>
            <a:ext cx="255114" cy="424413"/>
          </a:xfrm>
          <a:custGeom>
            <a:avLst/>
            <a:gdLst>
              <a:gd name="connsiteX0" fmla="*/ 258688 w 539399"/>
              <a:gd name="connsiteY0" fmla="*/ 414051 h 768756"/>
              <a:gd name="connsiteX1" fmla="*/ 248893 w 539399"/>
              <a:gd name="connsiteY1" fmla="*/ 430769 h 768756"/>
              <a:gd name="connsiteX2" fmla="*/ 211186 w 539399"/>
              <a:gd name="connsiteY2" fmla="*/ 506183 h 768756"/>
              <a:gd name="connsiteX3" fmla="*/ 166997 w 539399"/>
              <a:gd name="connsiteY3" fmla="*/ 568636 h 768756"/>
              <a:gd name="connsiteX4" fmla="*/ 270693 w 539399"/>
              <a:gd name="connsiteY4" fmla="*/ 745978 h 768756"/>
              <a:gd name="connsiteX5" fmla="*/ 397955 w 539399"/>
              <a:gd name="connsiteY5" fmla="*/ 638159 h 768756"/>
              <a:gd name="connsiteX6" fmla="*/ 275996 w 539399"/>
              <a:gd name="connsiteY6" fmla="*/ 420753 h 768756"/>
              <a:gd name="connsiteX7" fmla="*/ 258688 w 539399"/>
              <a:gd name="connsiteY7" fmla="*/ 414051 h 768756"/>
              <a:gd name="connsiteX8" fmla="*/ 301919 w 539399"/>
              <a:gd name="connsiteY8" fmla="*/ 82 h 768756"/>
              <a:gd name="connsiteX9" fmla="*/ 323129 w 539399"/>
              <a:gd name="connsiteY9" fmla="*/ 18347 h 768756"/>
              <a:gd name="connsiteX10" fmla="*/ 371442 w 539399"/>
              <a:gd name="connsiteY10" fmla="*/ 127933 h 768756"/>
              <a:gd name="connsiteX11" fmla="*/ 400900 w 539399"/>
              <a:gd name="connsiteY11" fmla="*/ 298795 h 768756"/>
              <a:gd name="connsiteX12" fmla="*/ 408559 w 539399"/>
              <a:gd name="connsiteY12" fmla="*/ 323540 h 768756"/>
              <a:gd name="connsiteX13" fmla="*/ 450980 w 539399"/>
              <a:gd name="connsiteY13" fmla="*/ 236341 h 768756"/>
              <a:gd name="connsiteX14" fmla="*/ 461585 w 539399"/>
              <a:gd name="connsiteY14" fmla="*/ 211007 h 768756"/>
              <a:gd name="connsiteX15" fmla="*/ 484563 w 539399"/>
              <a:gd name="connsiteY15" fmla="*/ 230450 h 768756"/>
              <a:gd name="connsiteX16" fmla="*/ 521681 w 539399"/>
              <a:gd name="connsiteY16" fmla="*/ 353588 h 768756"/>
              <a:gd name="connsiteX17" fmla="*/ 534054 w 539399"/>
              <a:gd name="connsiteY17" fmla="*/ 560978 h 768756"/>
              <a:gd name="connsiteX18" fmla="*/ 237108 w 539399"/>
              <a:gd name="connsiteY18" fmla="*/ 766011 h 768756"/>
              <a:gd name="connsiteX19" fmla="*/ 33843 w 539399"/>
              <a:gd name="connsiteY19" fmla="*/ 645230 h 768756"/>
              <a:gd name="connsiteX20" fmla="*/ 20881 w 539399"/>
              <a:gd name="connsiteY20" fmla="*/ 449035 h 768756"/>
              <a:gd name="connsiteX21" fmla="*/ 72139 w 539399"/>
              <a:gd name="connsiteY21" fmla="*/ 366550 h 768756"/>
              <a:gd name="connsiteX22" fmla="*/ 125165 w 539399"/>
              <a:gd name="connsiteY22" fmla="*/ 185083 h 768756"/>
              <a:gd name="connsiteX23" fmla="*/ 125165 w 539399"/>
              <a:gd name="connsiteY23" fmla="*/ 173300 h 768756"/>
              <a:gd name="connsiteX24" fmla="*/ 164640 w 539399"/>
              <a:gd name="connsiteY24" fmla="*/ 198634 h 768756"/>
              <a:gd name="connsiteX25" fmla="*/ 207060 w 539399"/>
              <a:gd name="connsiteY25" fmla="*/ 194510 h 768756"/>
              <a:gd name="connsiteX26" fmla="*/ 291313 w 539399"/>
              <a:gd name="connsiteY26" fmla="*/ 24827 h 768756"/>
              <a:gd name="connsiteX27" fmla="*/ 301919 w 539399"/>
              <a:gd name="connsiteY27" fmla="*/ 82 h 7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99" h="768756">
                <a:moveTo>
                  <a:pt x="258688" y="414051"/>
                </a:moveTo>
                <a:cubicBezTo>
                  <a:pt x="254048" y="414861"/>
                  <a:pt x="250661" y="419575"/>
                  <a:pt x="248893" y="430769"/>
                </a:cubicBezTo>
                <a:cubicBezTo>
                  <a:pt x="244769" y="459638"/>
                  <a:pt x="227682" y="483205"/>
                  <a:pt x="211186" y="506183"/>
                </a:cubicBezTo>
                <a:cubicBezTo>
                  <a:pt x="195867" y="526805"/>
                  <a:pt x="179370" y="546837"/>
                  <a:pt x="166997" y="568636"/>
                </a:cubicBezTo>
                <a:cubicBezTo>
                  <a:pt x="116328" y="657012"/>
                  <a:pt x="168765" y="745978"/>
                  <a:pt x="270693" y="745978"/>
                </a:cubicBezTo>
                <a:cubicBezTo>
                  <a:pt x="341394" y="745978"/>
                  <a:pt x="401490" y="698844"/>
                  <a:pt x="397955" y="638159"/>
                </a:cubicBezTo>
                <a:cubicBezTo>
                  <a:pt x="392063" y="548015"/>
                  <a:pt x="353767" y="472600"/>
                  <a:pt x="275996" y="420753"/>
                </a:cubicBezTo>
                <a:cubicBezTo>
                  <a:pt x="269220" y="416334"/>
                  <a:pt x="263328" y="413241"/>
                  <a:pt x="258688" y="414051"/>
                </a:cubicBezTo>
                <a:close/>
                <a:moveTo>
                  <a:pt x="301919" y="82"/>
                </a:moveTo>
                <a:cubicBezTo>
                  <a:pt x="311935" y="-1096"/>
                  <a:pt x="317237" y="10687"/>
                  <a:pt x="323129" y="18347"/>
                </a:cubicBezTo>
                <a:cubicBezTo>
                  <a:pt x="347874" y="50751"/>
                  <a:pt x="360836" y="89048"/>
                  <a:pt x="371442" y="127933"/>
                </a:cubicBezTo>
                <a:cubicBezTo>
                  <a:pt x="386171" y="183905"/>
                  <a:pt x="394419" y="241644"/>
                  <a:pt x="400900" y="298795"/>
                </a:cubicBezTo>
                <a:cubicBezTo>
                  <a:pt x="401489" y="306454"/>
                  <a:pt x="400311" y="314703"/>
                  <a:pt x="408559" y="323540"/>
                </a:cubicBezTo>
                <a:cubicBezTo>
                  <a:pt x="432126" y="298206"/>
                  <a:pt x="443910" y="268746"/>
                  <a:pt x="450980" y="236341"/>
                </a:cubicBezTo>
                <a:cubicBezTo>
                  <a:pt x="452748" y="227504"/>
                  <a:pt x="449802" y="213364"/>
                  <a:pt x="461585" y="211007"/>
                </a:cubicBezTo>
                <a:cubicBezTo>
                  <a:pt x="473369" y="208650"/>
                  <a:pt x="479261" y="221612"/>
                  <a:pt x="484563" y="230450"/>
                </a:cubicBezTo>
                <a:cubicBezTo>
                  <a:pt x="508130" y="268157"/>
                  <a:pt x="513433" y="311757"/>
                  <a:pt x="521681" y="353588"/>
                </a:cubicBezTo>
                <a:cubicBezTo>
                  <a:pt x="535232" y="421933"/>
                  <a:pt x="546426" y="491455"/>
                  <a:pt x="534054" y="560978"/>
                </a:cubicBezTo>
                <a:cubicBezTo>
                  <a:pt x="508719" y="700024"/>
                  <a:pt x="383225" y="785454"/>
                  <a:pt x="237108" y="766011"/>
                </a:cubicBezTo>
                <a:cubicBezTo>
                  <a:pt x="152267" y="754817"/>
                  <a:pt x="80977" y="718877"/>
                  <a:pt x="33843" y="645230"/>
                </a:cubicBezTo>
                <a:cubicBezTo>
                  <a:pt x="-6221" y="582777"/>
                  <a:pt x="-10934" y="516790"/>
                  <a:pt x="20881" y="449035"/>
                </a:cubicBezTo>
                <a:cubicBezTo>
                  <a:pt x="35021" y="419576"/>
                  <a:pt x="52696" y="392474"/>
                  <a:pt x="72139" y="366550"/>
                </a:cubicBezTo>
                <a:cubicBezTo>
                  <a:pt x="112792" y="312346"/>
                  <a:pt x="134003" y="253427"/>
                  <a:pt x="125165" y="185083"/>
                </a:cubicBezTo>
                <a:cubicBezTo>
                  <a:pt x="123397" y="182137"/>
                  <a:pt x="124576" y="178602"/>
                  <a:pt x="125165" y="173300"/>
                </a:cubicBezTo>
                <a:cubicBezTo>
                  <a:pt x="143430" y="176246"/>
                  <a:pt x="154624" y="187440"/>
                  <a:pt x="164640" y="198634"/>
                </a:cubicBezTo>
                <a:cubicBezTo>
                  <a:pt x="181726" y="217488"/>
                  <a:pt x="193509" y="211596"/>
                  <a:pt x="207060" y="194510"/>
                </a:cubicBezTo>
                <a:cubicBezTo>
                  <a:pt x="247124" y="143841"/>
                  <a:pt x="277762" y="88458"/>
                  <a:pt x="291313" y="24827"/>
                </a:cubicBezTo>
                <a:cubicBezTo>
                  <a:pt x="293081" y="15990"/>
                  <a:pt x="289546" y="1850"/>
                  <a:pt x="301919" y="82"/>
                </a:cubicBezTo>
                <a:close/>
              </a:path>
            </a:pathLst>
          </a:custGeom>
          <a:solidFill>
            <a:srgbClr val="FF000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xmlns="" id="{F6A9BE12-461C-4DA3-6B11-1E20170823FC}"/>
              </a:ext>
            </a:extLst>
          </p:cNvPr>
          <p:cNvSpPr/>
          <p:nvPr/>
        </p:nvSpPr>
        <p:spPr>
          <a:xfrm>
            <a:off x="213400" y="773974"/>
            <a:ext cx="698695" cy="139402"/>
          </a:xfrm>
          <a:custGeom>
            <a:avLst/>
            <a:gdLst>
              <a:gd name="connsiteX0" fmla="*/ 855205 w 1048732"/>
              <a:gd name="connsiteY0" fmla="*/ 147996 h 147293"/>
              <a:gd name="connsiteX1" fmla="*/ 756223 w 1048732"/>
              <a:gd name="connsiteY1" fmla="*/ 102629 h 147293"/>
              <a:gd name="connsiteX2" fmla="*/ 624837 w 1048732"/>
              <a:gd name="connsiteY2" fmla="*/ 102629 h 147293"/>
              <a:gd name="connsiteX3" fmla="*/ 426874 w 1048732"/>
              <a:gd name="connsiteY3" fmla="*/ 102629 h 147293"/>
              <a:gd name="connsiteX4" fmla="*/ 295488 w 1048732"/>
              <a:gd name="connsiteY4" fmla="*/ 102040 h 147293"/>
              <a:gd name="connsiteX5" fmla="*/ 97525 w 1048732"/>
              <a:gd name="connsiteY5" fmla="*/ 102629 h 147293"/>
              <a:gd name="connsiteX6" fmla="*/ 28003 w 1048732"/>
              <a:gd name="connsiteY6" fmla="*/ 63154 h 147293"/>
              <a:gd name="connsiteX7" fmla="*/ 311 w 1048732"/>
              <a:gd name="connsiteY7" fmla="*/ 27804 h 147293"/>
              <a:gd name="connsiteX8" fmla="*/ 33894 w 1048732"/>
              <a:gd name="connsiteY8" fmla="*/ 702 h 147293"/>
              <a:gd name="connsiteX9" fmla="*/ 112255 w 1048732"/>
              <a:gd name="connsiteY9" fmla="*/ 28982 h 147293"/>
              <a:gd name="connsiteX10" fmla="*/ 138178 w 1048732"/>
              <a:gd name="connsiteY10" fmla="*/ 53138 h 147293"/>
              <a:gd name="connsiteX11" fmla="*/ 254246 w 1048732"/>
              <a:gd name="connsiteY11" fmla="*/ 51371 h 147293"/>
              <a:gd name="connsiteX12" fmla="*/ 470473 w 1048732"/>
              <a:gd name="connsiteY12" fmla="*/ 53138 h 147293"/>
              <a:gd name="connsiteX13" fmla="*/ 584184 w 1048732"/>
              <a:gd name="connsiteY13" fmla="*/ 52549 h 147293"/>
              <a:gd name="connsiteX14" fmla="*/ 677274 w 1048732"/>
              <a:gd name="connsiteY14" fmla="*/ 702 h 147293"/>
              <a:gd name="connsiteX15" fmla="*/ 793931 w 1048732"/>
              <a:gd name="connsiteY15" fmla="*/ 46657 h 147293"/>
              <a:gd name="connsiteX16" fmla="*/ 922960 w 1048732"/>
              <a:gd name="connsiteY16" fmla="*/ 44890 h 147293"/>
              <a:gd name="connsiteX17" fmla="*/ 1010158 w 1048732"/>
              <a:gd name="connsiteY17" fmla="*/ 702 h 147293"/>
              <a:gd name="connsiteX18" fmla="*/ 1052579 w 1048732"/>
              <a:gd name="connsiteY18" fmla="*/ 27215 h 147293"/>
              <a:gd name="connsiteX19" fmla="*/ 1019585 w 1048732"/>
              <a:gd name="connsiteY19" fmla="*/ 63743 h 147293"/>
              <a:gd name="connsiteX20" fmla="*/ 955365 w 1048732"/>
              <a:gd name="connsiteY20" fmla="*/ 102040 h 147293"/>
              <a:gd name="connsiteX21" fmla="*/ 855205 w 1048732"/>
              <a:gd name="connsiteY21" fmla="*/ 147996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8732" h="147293">
                <a:moveTo>
                  <a:pt x="855205" y="147996"/>
                </a:moveTo>
                <a:cubicBezTo>
                  <a:pt x="815730" y="146817"/>
                  <a:pt x="783915" y="129731"/>
                  <a:pt x="756223" y="102629"/>
                </a:cubicBezTo>
                <a:cubicBezTo>
                  <a:pt x="703787" y="51371"/>
                  <a:pt x="677863" y="51960"/>
                  <a:pt x="624837" y="102629"/>
                </a:cubicBezTo>
                <a:cubicBezTo>
                  <a:pt x="562385" y="162725"/>
                  <a:pt x="489327" y="162725"/>
                  <a:pt x="426874" y="102629"/>
                </a:cubicBezTo>
                <a:cubicBezTo>
                  <a:pt x="373848" y="51960"/>
                  <a:pt x="347336" y="51960"/>
                  <a:pt x="295488" y="102040"/>
                </a:cubicBezTo>
                <a:cubicBezTo>
                  <a:pt x="233036" y="162135"/>
                  <a:pt x="158800" y="162725"/>
                  <a:pt x="97525" y="102629"/>
                </a:cubicBezTo>
                <a:cubicBezTo>
                  <a:pt x="77493" y="83186"/>
                  <a:pt x="58051" y="65511"/>
                  <a:pt x="28003" y="63154"/>
                </a:cubicBezTo>
                <a:cubicBezTo>
                  <a:pt x="9149" y="61975"/>
                  <a:pt x="-2045" y="47246"/>
                  <a:pt x="311" y="27804"/>
                </a:cubicBezTo>
                <a:cubicBezTo>
                  <a:pt x="2668" y="9539"/>
                  <a:pt x="16219" y="1291"/>
                  <a:pt x="33894" y="702"/>
                </a:cubicBezTo>
                <a:cubicBezTo>
                  <a:pt x="63942" y="-477"/>
                  <a:pt x="89866" y="10128"/>
                  <a:pt x="112255" y="28982"/>
                </a:cubicBezTo>
                <a:cubicBezTo>
                  <a:pt x="121092" y="36641"/>
                  <a:pt x="129341" y="44890"/>
                  <a:pt x="138178" y="53138"/>
                </a:cubicBezTo>
                <a:cubicBezTo>
                  <a:pt x="182956" y="93791"/>
                  <a:pt x="214182" y="96148"/>
                  <a:pt x="254246" y="51371"/>
                </a:cubicBezTo>
                <a:cubicBezTo>
                  <a:pt x="308450" y="-9315"/>
                  <a:pt x="398005" y="-23455"/>
                  <a:pt x="470473" y="53138"/>
                </a:cubicBezTo>
                <a:cubicBezTo>
                  <a:pt x="510537" y="94970"/>
                  <a:pt x="541763" y="93791"/>
                  <a:pt x="584184" y="52549"/>
                </a:cubicBezTo>
                <a:cubicBezTo>
                  <a:pt x="610697" y="26625"/>
                  <a:pt x="638388" y="4826"/>
                  <a:pt x="677274" y="702"/>
                </a:cubicBezTo>
                <a:cubicBezTo>
                  <a:pt x="724408" y="-4012"/>
                  <a:pt x="760937" y="15431"/>
                  <a:pt x="793931" y="46657"/>
                </a:cubicBezTo>
                <a:cubicBezTo>
                  <a:pt x="846367" y="96737"/>
                  <a:pt x="869934" y="96148"/>
                  <a:pt x="922960" y="44890"/>
                </a:cubicBezTo>
                <a:cubicBezTo>
                  <a:pt x="947705" y="20733"/>
                  <a:pt x="974807" y="2469"/>
                  <a:pt x="1010158" y="702"/>
                </a:cubicBezTo>
                <a:cubicBezTo>
                  <a:pt x="1030190" y="-477"/>
                  <a:pt x="1049043" y="3648"/>
                  <a:pt x="1052579" y="27215"/>
                </a:cubicBezTo>
                <a:cubicBezTo>
                  <a:pt x="1056114" y="50782"/>
                  <a:pt x="1040795" y="61975"/>
                  <a:pt x="1019585" y="63743"/>
                </a:cubicBezTo>
                <a:cubicBezTo>
                  <a:pt x="991894" y="66689"/>
                  <a:pt x="973629" y="83775"/>
                  <a:pt x="955365" y="102040"/>
                </a:cubicBezTo>
                <a:cubicBezTo>
                  <a:pt x="923549" y="133855"/>
                  <a:pt x="890555" y="147996"/>
                  <a:pt x="855205" y="147996"/>
                </a:cubicBezTo>
                <a:close/>
              </a:path>
            </a:pathLst>
          </a:custGeom>
          <a:solidFill>
            <a:srgbClr val="00B0F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7D920857-EB9E-7478-F2A1-130E461F2579}"/>
              </a:ext>
            </a:extLst>
          </p:cNvPr>
          <p:cNvSpPr/>
          <p:nvPr/>
        </p:nvSpPr>
        <p:spPr>
          <a:xfrm>
            <a:off x="9631677" y="1126270"/>
            <a:ext cx="2479043" cy="724247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КП «Світанок»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xmlns="" id="{578A3679-ABCE-57C4-E3F5-F79CE4C2BB73}"/>
              </a:ext>
            </a:extLst>
          </p:cNvPr>
          <p:cNvSpPr txBox="1">
            <a:spLocks/>
          </p:cNvSpPr>
          <p:nvPr/>
        </p:nvSpPr>
        <p:spPr>
          <a:xfrm>
            <a:off x="748404" y="5122445"/>
            <a:ext cx="4635773" cy="1318822"/>
          </a:xfrm>
          <a:prstGeom prst="rect">
            <a:avLst/>
          </a:prstGeom>
          <a:solidFill>
            <a:schemeClr val="bg1">
              <a:alpha val="42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1 287,5 млн. грн.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FF5CED-CCEE-DB84-A203-19B8930F664D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6936051" y="4280337"/>
            <a:ext cx="2748519" cy="1476180"/>
          </a:xfrm>
          <a:prstGeom prst="rect">
            <a:avLst/>
          </a:prstGeom>
          <a:ln w="0"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8EB7EB1-A0A6-EF87-153E-AADE49DB8D53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7046398" y="3341522"/>
            <a:ext cx="1751264" cy="1185084"/>
          </a:xfrm>
          <a:prstGeom prst="rect">
            <a:avLst/>
          </a:prstGeom>
          <a:ln w="0"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41629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0B78B6A0-076D-4005-D947-A7C183ADD78F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0" y="59397"/>
            <a:ext cx="12191998" cy="6798603"/>
          </a:xfrm>
          <a:prstGeom prst="rect">
            <a:avLst/>
          </a:prstGeom>
          <a:ln w="0">
            <a:noFill/>
          </a:ln>
          <a:effectLst>
            <a:outerShdw blurRad="50800" dist="50800" dir="5400000" algn="ctr" rotWithShape="0">
              <a:schemeClr val="tx1"/>
            </a:outerShdw>
            <a:softEdge rad="11268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341ADEF-BA3A-8454-95D7-FB8F6F6256C6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290764" y="5411601"/>
            <a:ext cx="1641690" cy="1318823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23C5D52E-DD5B-5687-E5BF-18335930E9CE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9186504" y="5020688"/>
            <a:ext cx="1584163" cy="1228821"/>
          </a:xfrm>
          <a:prstGeom prst="rect">
            <a:avLst/>
          </a:prstGeom>
          <a:ln w="0">
            <a:noFill/>
          </a:ln>
        </p:spPr>
      </p:pic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7486568" y="0"/>
            <a:ext cx="470543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27387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72110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7407219" y="-32539"/>
            <a:ext cx="4784779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Прямоугольник"/>
          <p:cNvSpPr/>
          <p:nvPr/>
        </p:nvSpPr>
        <p:spPr>
          <a:xfrm>
            <a:off x="-15652" y="1061827"/>
            <a:ext cx="6821934" cy="5830470"/>
          </a:xfrm>
          <a:prstGeom prst="rect">
            <a:avLst/>
          </a:prstGeom>
          <a:gradFill>
            <a:gsLst>
              <a:gs pos="3000">
                <a:srgbClr val="002060">
                  <a:alpha val="52000"/>
                </a:srgbClr>
              </a:gs>
              <a:gs pos="92000">
                <a:srgbClr val="FFFFFF"/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1280" y="1157136"/>
            <a:ext cx="6646251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altLang="ko-KR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потреби:</a:t>
            </a:r>
          </a:p>
          <a:p>
            <a:pPr algn="just"/>
            <a:r>
              <a:rPr lang="uk-UA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uk-UA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та капітальний ремонт адміністративної будівлі:  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uk-UA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млн. грн</a:t>
            </a:r>
            <a:r>
              <a:rPr lang="uk-UA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ремонт офісних приміщення </a:t>
            </a:r>
            <a:r>
              <a:rPr lang="uk-UA" sz="12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(3 млн. грн.)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встановлення вікон </a:t>
            </a:r>
            <a:r>
              <a:rPr lang="uk-UA" sz="12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(0,8 млн. грн.)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встановлення дверей </a:t>
            </a:r>
            <a:r>
              <a:rPr lang="uk-UA" sz="12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(0,2 млн. грн.)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Налагодження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роботи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абонентської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служби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та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керівного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апарату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оргтехніка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</a:t>
            </a:r>
            <a:r>
              <a:rPr lang="uk-UA" sz="12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( 2,0 млн. грн.)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Будівництво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бомбосховища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uk-UA" sz="1200" b="0" i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(5 млн. грн.)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uk-UA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 </a:t>
            </a:r>
            <a:r>
              <a:rPr lang="uk-UA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електронасосних</a:t>
            </a:r>
            <a:r>
              <a:rPr lang="uk-UA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агрегатів для заміни знищеного обладнання свердловин </a:t>
            </a:r>
            <a:r>
              <a:rPr lang="uk-UA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Замуловського</a:t>
            </a:r>
            <a:r>
              <a:rPr lang="uk-UA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водозабору, свердловин </a:t>
            </a:r>
            <a:r>
              <a:rPr lang="uk-UA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Щедрищанського</a:t>
            </a:r>
            <a:r>
              <a:rPr lang="uk-UA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водозабору:  </a:t>
            </a:r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5 </a:t>
            </a:r>
            <a:r>
              <a:rPr lang="uk-UA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грн.</a:t>
            </a:r>
          </a:p>
          <a:p>
            <a:pPr>
              <a:lnSpc>
                <a:spcPct val="100000"/>
              </a:lnSpc>
            </a:pPr>
            <a:r>
              <a:rPr lang="uk-UA" sz="1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3) </a:t>
            </a:r>
            <a:r>
              <a:rPr lang="uk-UA" sz="12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Розробка проектно-кошторисної документації та будівництво комплексу очисних споруд з виробництвом біогазу з осаду в складі: приймальні камери, </a:t>
            </a:r>
            <a:r>
              <a:rPr lang="uk-UA" sz="120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комбіустановка</a:t>
            </a:r>
            <a:r>
              <a:rPr lang="uk-UA" sz="12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по </a:t>
            </a:r>
            <a:r>
              <a:rPr lang="uk-UA" sz="120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мех</a:t>
            </a:r>
            <a:r>
              <a:rPr lang="uk-UA" sz="12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очищенню стоків, </a:t>
            </a:r>
            <a:r>
              <a:rPr lang="uk-UA" sz="120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усереднювач</a:t>
            </a:r>
            <a:r>
              <a:rPr lang="uk-UA" sz="12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первинні відстійники, аеротенк, вторинні відстійники, повітродувна станція, насосна станція внутрішніх потоків, система управління процесом, </a:t>
            </a:r>
            <a:r>
              <a:rPr lang="uk-UA" sz="120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мулосгущувач</a:t>
            </a:r>
            <a:r>
              <a:rPr lang="uk-UA" sz="12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метантенк з системою отримання біогазу та очищення від сірководню, </a:t>
            </a:r>
            <a:r>
              <a:rPr lang="uk-UA" sz="120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когенераційна</a:t>
            </a:r>
            <a:r>
              <a:rPr lang="uk-UA" sz="12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установка, блок доочистки стоків, блок дезінфекції стоків</a:t>
            </a:r>
            <a:r>
              <a:rPr lang="uk-UA" sz="1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</a:t>
            </a:r>
            <a:r>
              <a:rPr lang="en-US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~ 800 </a:t>
            </a:r>
            <a:r>
              <a:rPr lang="uk-UA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млн. грн.</a:t>
            </a:r>
          </a:p>
          <a:p>
            <a:pPr>
              <a:lnSpc>
                <a:spcPct val="100000"/>
              </a:lnSpc>
            </a:pPr>
            <a:r>
              <a:rPr lang="uk-UA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uk-UA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Дистанційне зняття показників (облік): </a:t>
            </a:r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~36 </a:t>
            </a:r>
            <a:r>
              <a:rPr lang="uk-UA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грн.</a:t>
            </a:r>
          </a:p>
          <a:p>
            <a:pPr>
              <a:lnSpc>
                <a:spcPct val="100000"/>
              </a:lnSpc>
            </a:pPr>
            <a:r>
              <a:rPr lang="uk-UA" sz="1200" b="1" strike="noStrike" spc="-1" dirty="0">
                <a:solidFill>
                  <a:srgbClr val="40404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Основні види робіт: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1200" b="0" strike="noStrike" spc="-1" dirty="0">
                <a:solidFill>
                  <a:srgbClr val="202124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Встановлення будинкових вузлів обліку з дистанційним зняттям показників за допомогою технології </a:t>
            </a:r>
            <a:r>
              <a:rPr lang="uk-UA" sz="1200" b="0" strike="noStrike" spc="-1" dirty="0" err="1">
                <a:solidFill>
                  <a:srgbClr val="202124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LoRaWAN</a:t>
            </a:r>
            <a:r>
              <a:rPr lang="uk-UA" sz="1200" b="0" strike="noStrike" spc="-1" dirty="0">
                <a:solidFill>
                  <a:srgbClr val="202124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Закупівля техніки та необхідного обладнання: </a:t>
            </a:r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43,6 </a:t>
            </a:r>
            <a:r>
              <a:rPr lang="uk-UA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грн.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Придбання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машин і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спец.техніки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: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Екскаватор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Мулосос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Каналопромивна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машина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Самоскид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-2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шт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Чергові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автомобілі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для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перевезення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аварійних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бригад</a:t>
            </a:r>
            <a:r>
              <a:rPr lang="uk-UA" sz="1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– 4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шт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Дизельне пальне (20 т, 1,6 млн. грн.)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Обладнання та інструмент ( 2 млн. грн.)</a:t>
            </a:r>
            <a:endParaRPr lang="uk-UA" sz="1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uk-UA" altLang="ko-KR" sz="11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025529" y="0"/>
            <a:ext cx="297612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61959" y="0"/>
            <a:ext cx="211349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612126" y="0"/>
            <a:ext cx="125084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165677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Rectangle 121">
            <a:extLst>
              <a:ext uri="{FF2B5EF4-FFF2-40B4-BE49-F238E27FC236}">
                <a16:creationId xmlns:a16="http://schemas.microsoft.com/office/drawing/2014/main" xmlns="" id="{69B2A3D2-A4D1-6AAC-DE12-D94E4182258C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560260-FEB4-1DAA-A461-2704E706ABE0}"/>
              </a:ext>
            </a:extLst>
          </p:cNvPr>
          <p:cNvSpPr txBox="1"/>
          <p:nvPr/>
        </p:nvSpPr>
        <p:spPr>
          <a:xfrm>
            <a:off x="1117304" y="-1074"/>
            <a:ext cx="5770877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Об’єкти життєзабезпечення</a:t>
            </a:r>
          </a:p>
        </p:txBody>
      </p:sp>
      <p:sp>
        <p:nvSpPr>
          <p:cNvPr id="5" name="Rounded Rectangle 51">
            <a:extLst>
              <a:ext uri="{FF2B5EF4-FFF2-40B4-BE49-F238E27FC236}">
                <a16:creationId xmlns:a16="http://schemas.microsoft.com/office/drawing/2014/main" xmlns="" id="{E9692579-175E-8AB9-C53A-73584A77F062}"/>
              </a:ext>
            </a:extLst>
          </p:cNvPr>
          <p:cNvSpPr/>
          <p:nvPr/>
        </p:nvSpPr>
        <p:spPr>
          <a:xfrm rot="16200000" flipH="1">
            <a:off x="108822" y="7516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xmlns="" id="{B321697C-794F-E010-2431-C5CCD62B25BF}"/>
              </a:ext>
            </a:extLst>
          </p:cNvPr>
          <p:cNvSpPr/>
          <p:nvPr/>
        </p:nvSpPr>
        <p:spPr>
          <a:xfrm>
            <a:off x="620847" y="278067"/>
            <a:ext cx="255114" cy="424413"/>
          </a:xfrm>
          <a:custGeom>
            <a:avLst/>
            <a:gdLst>
              <a:gd name="connsiteX0" fmla="*/ 258688 w 539399"/>
              <a:gd name="connsiteY0" fmla="*/ 414051 h 768756"/>
              <a:gd name="connsiteX1" fmla="*/ 248893 w 539399"/>
              <a:gd name="connsiteY1" fmla="*/ 430769 h 768756"/>
              <a:gd name="connsiteX2" fmla="*/ 211186 w 539399"/>
              <a:gd name="connsiteY2" fmla="*/ 506183 h 768756"/>
              <a:gd name="connsiteX3" fmla="*/ 166997 w 539399"/>
              <a:gd name="connsiteY3" fmla="*/ 568636 h 768756"/>
              <a:gd name="connsiteX4" fmla="*/ 270693 w 539399"/>
              <a:gd name="connsiteY4" fmla="*/ 745978 h 768756"/>
              <a:gd name="connsiteX5" fmla="*/ 397955 w 539399"/>
              <a:gd name="connsiteY5" fmla="*/ 638159 h 768756"/>
              <a:gd name="connsiteX6" fmla="*/ 275996 w 539399"/>
              <a:gd name="connsiteY6" fmla="*/ 420753 h 768756"/>
              <a:gd name="connsiteX7" fmla="*/ 258688 w 539399"/>
              <a:gd name="connsiteY7" fmla="*/ 414051 h 768756"/>
              <a:gd name="connsiteX8" fmla="*/ 301919 w 539399"/>
              <a:gd name="connsiteY8" fmla="*/ 82 h 768756"/>
              <a:gd name="connsiteX9" fmla="*/ 323129 w 539399"/>
              <a:gd name="connsiteY9" fmla="*/ 18347 h 768756"/>
              <a:gd name="connsiteX10" fmla="*/ 371442 w 539399"/>
              <a:gd name="connsiteY10" fmla="*/ 127933 h 768756"/>
              <a:gd name="connsiteX11" fmla="*/ 400900 w 539399"/>
              <a:gd name="connsiteY11" fmla="*/ 298795 h 768756"/>
              <a:gd name="connsiteX12" fmla="*/ 408559 w 539399"/>
              <a:gd name="connsiteY12" fmla="*/ 323540 h 768756"/>
              <a:gd name="connsiteX13" fmla="*/ 450980 w 539399"/>
              <a:gd name="connsiteY13" fmla="*/ 236341 h 768756"/>
              <a:gd name="connsiteX14" fmla="*/ 461585 w 539399"/>
              <a:gd name="connsiteY14" fmla="*/ 211007 h 768756"/>
              <a:gd name="connsiteX15" fmla="*/ 484563 w 539399"/>
              <a:gd name="connsiteY15" fmla="*/ 230450 h 768756"/>
              <a:gd name="connsiteX16" fmla="*/ 521681 w 539399"/>
              <a:gd name="connsiteY16" fmla="*/ 353588 h 768756"/>
              <a:gd name="connsiteX17" fmla="*/ 534054 w 539399"/>
              <a:gd name="connsiteY17" fmla="*/ 560978 h 768756"/>
              <a:gd name="connsiteX18" fmla="*/ 237108 w 539399"/>
              <a:gd name="connsiteY18" fmla="*/ 766011 h 768756"/>
              <a:gd name="connsiteX19" fmla="*/ 33843 w 539399"/>
              <a:gd name="connsiteY19" fmla="*/ 645230 h 768756"/>
              <a:gd name="connsiteX20" fmla="*/ 20881 w 539399"/>
              <a:gd name="connsiteY20" fmla="*/ 449035 h 768756"/>
              <a:gd name="connsiteX21" fmla="*/ 72139 w 539399"/>
              <a:gd name="connsiteY21" fmla="*/ 366550 h 768756"/>
              <a:gd name="connsiteX22" fmla="*/ 125165 w 539399"/>
              <a:gd name="connsiteY22" fmla="*/ 185083 h 768756"/>
              <a:gd name="connsiteX23" fmla="*/ 125165 w 539399"/>
              <a:gd name="connsiteY23" fmla="*/ 173300 h 768756"/>
              <a:gd name="connsiteX24" fmla="*/ 164640 w 539399"/>
              <a:gd name="connsiteY24" fmla="*/ 198634 h 768756"/>
              <a:gd name="connsiteX25" fmla="*/ 207060 w 539399"/>
              <a:gd name="connsiteY25" fmla="*/ 194510 h 768756"/>
              <a:gd name="connsiteX26" fmla="*/ 291313 w 539399"/>
              <a:gd name="connsiteY26" fmla="*/ 24827 h 768756"/>
              <a:gd name="connsiteX27" fmla="*/ 301919 w 539399"/>
              <a:gd name="connsiteY27" fmla="*/ 82 h 7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99" h="768756">
                <a:moveTo>
                  <a:pt x="258688" y="414051"/>
                </a:moveTo>
                <a:cubicBezTo>
                  <a:pt x="254048" y="414861"/>
                  <a:pt x="250661" y="419575"/>
                  <a:pt x="248893" y="430769"/>
                </a:cubicBezTo>
                <a:cubicBezTo>
                  <a:pt x="244769" y="459638"/>
                  <a:pt x="227682" y="483205"/>
                  <a:pt x="211186" y="506183"/>
                </a:cubicBezTo>
                <a:cubicBezTo>
                  <a:pt x="195867" y="526805"/>
                  <a:pt x="179370" y="546837"/>
                  <a:pt x="166997" y="568636"/>
                </a:cubicBezTo>
                <a:cubicBezTo>
                  <a:pt x="116328" y="657012"/>
                  <a:pt x="168765" y="745978"/>
                  <a:pt x="270693" y="745978"/>
                </a:cubicBezTo>
                <a:cubicBezTo>
                  <a:pt x="341394" y="745978"/>
                  <a:pt x="401490" y="698844"/>
                  <a:pt x="397955" y="638159"/>
                </a:cubicBezTo>
                <a:cubicBezTo>
                  <a:pt x="392063" y="548015"/>
                  <a:pt x="353767" y="472600"/>
                  <a:pt x="275996" y="420753"/>
                </a:cubicBezTo>
                <a:cubicBezTo>
                  <a:pt x="269220" y="416334"/>
                  <a:pt x="263328" y="413241"/>
                  <a:pt x="258688" y="414051"/>
                </a:cubicBezTo>
                <a:close/>
                <a:moveTo>
                  <a:pt x="301919" y="82"/>
                </a:moveTo>
                <a:cubicBezTo>
                  <a:pt x="311935" y="-1096"/>
                  <a:pt x="317237" y="10687"/>
                  <a:pt x="323129" y="18347"/>
                </a:cubicBezTo>
                <a:cubicBezTo>
                  <a:pt x="347874" y="50751"/>
                  <a:pt x="360836" y="89048"/>
                  <a:pt x="371442" y="127933"/>
                </a:cubicBezTo>
                <a:cubicBezTo>
                  <a:pt x="386171" y="183905"/>
                  <a:pt x="394419" y="241644"/>
                  <a:pt x="400900" y="298795"/>
                </a:cubicBezTo>
                <a:cubicBezTo>
                  <a:pt x="401489" y="306454"/>
                  <a:pt x="400311" y="314703"/>
                  <a:pt x="408559" y="323540"/>
                </a:cubicBezTo>
                <a:cubicBezTo>
                  <a:pt x="432126" y="298206"/>
                  <a:pt x="443910" y="268746"/>
                  <a:pt x="450980" y="236341"/>
                </a:cubicBezTo>
                <a:cubicBezTo>
                  <a:pt x="452748" y="227504"/>
                  <a:pt x="449802" y="213364"/>
                  <a:pt x="461585" y="211007"/>
                </a:cubicBezTo>
                <a:cubicBezTo>
                  <a:pt x="473369" y="208650"/>
                  <a:pt x="479261" y="221612"/>
                  <a:pt x="484563" y="230450"/>
                </a:cubicBezTo>
                <a:cubicBezTo>
                  <a:pt x="508130" y="268157"/>
                  <a:pt x="513433" y="311757"/>
                  <a:pt x="521681" y="353588"/>
                </a:cubicBezTo>
                <a:cubicBezTo>
                  <a:pt x="535232" y="421933"/>
                  <a:pt x="546426" y="491455"/>
                  <a:pt x="534054" y="560978"/>
                </a:cubicBezTo>
                <a:cubicBezTo>
                  <a:pt x="508719" y="700024"/>
                  <a:pt x="383225" y="785454"/>
                  <a:pt x="237108" y="766011"/>
                </a:cubicBezTo>
                <a:cubicBezTo>
                  <a:pt x="152267" y="754817"/>
                  <a:pt x="80977" y="718877"/>
                  <a:pt x="33843" y="645230"/>
                </a:cubicBezTo>
                <a:cubicBezTo>
                  <a:pt x="-6221" y="582777"/>
                  <a:pt x="-10934" y="516790"/>
                  <a:pt x="20881" y="449035"/>
                </a:cubicBezTo>
                <a:cubicBezTo>
                  <a:pt x="35021" y="419576"/>
                  <a:pt x="52696" y="392474"/>
                  <a:pt x="72139" y="366550"/>
                </a:cubicBezTo>
                <a:cubicBezTo>
                  <a:pt x="112792" y="312346"/>
                  <a:pt x="134003" y="253427"/>
                  <a:pt x="125165" y="185083"/>
                </a:cubicBezTo>
                <a:cubicBezTo>
                  <a:pt x="123397" y="182137"/>
                  <a:pt x="124576" y="178602"/>
                  <a:pt x="125165" y="173300"/>
                </a:cubicBezTo>
                <a:cubicBezTo>
                  <a:pt x="143430" y="176246"/>
                  <a:pt x="154624" y="187440"/>
                  <a:pt x="164640" y="198634"/>
                </a:cubicBezTo>
                <a:cubicBezTo>
                  <a:pt x="181726" y="217488"/>
                  <a:pt x="193509" y="211596"/>
                  <a:pt x="207060" y="194510"/>
                </a:cubicBezTo>
                <a:cubicBezTo>
                  <a:pt x="247124" y="143841"/>
                  <a:pt x="277762" y="88458"/>
                  <a:pt x="291313" y="24827"/>
                </a:cubicBezTo>
                <a:cubicBezTo>
                  <a:pt x="293081" y="15990"/>
                  <a:pt x="289546" y="1850"/>
                  <a:pt x="301919" y="82"/>
                </a:cubicBezTo>
                <a:close/>
              </a:path>
            </a:pathLst>
          </a:custGeom>
          <a:solidFill>
            <a:srgbClr val="FF000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xmlns="" id="{F6A9BE12-461C-4DA3-6B11-1E20170823FC}"/>
              </a:ext>
            </a:extLst>
          </p:cNvPr>
          <p:cNvSpPr/>
          <p:nvPr/>
        </p:nvSpPr>
        <p:spPr>
          <a:xfrm>
            <a:off x="213400" y="773974"/>
            <a:ext cx="698695" cy="139402"/>
          </a:xfrm>
          <a:custGeom>
            <a:avLst/>
            <a:gdLst>
              <a:gd name="connsiteX0" fmla="*/ 855205 w 1048732"/>
              <a:gd name="connsiteY0" fmla="*/ 147996 h 147293"/>
              <a:gd name="connsiteX1" fmla="*/ 756223 w 1048732"/>
              <a:gd name="connsiteY1" fmla="*/ 102629 h 147293"/>
              <a:gd name="connsiteX2" fmla="*/ 624837 w 1048732"/>
              <a:gd name="connsiteY2" fmla="*/ 102629 h 147293"/>
              <a:gd name="connsiteX3" fmla="*/ 426874 w 1048732"/>
              <a:gd name="connsiteY3" fmla="*/ 102629 h 147293"/>
              <a:gd name="connsiteX4" fmla="*/ 295488 w 1048732"/>
              <a:gd name="connsiteY4" fmla="*/ 102040 h 147293"/>
              <a:gd name="connsiteX5" fmla="*/ 97525 w 1048732"/>
              <a:gd name="connsiteY5" fmla="*/ 102629 h 147293"/>
              <a:gd name="connsiteX6" fmla="*/ 28003 w 1048732"/>
              <a:gd name="connsiteY6" fmla="*/ 63154 h 147293"/>
              <a:gd name="connsiteX7" fmla="*/ 311 w 1048732"/>
              <a:gd name="connsiteY7" fmla="*/ 27804 h 147293"/>
              <a:gd name="connsiteX8" fmla="*/ 33894 w 1048732"/>
              <a:gd name="connsiteY8" fmla="*/ 702 h 147293"/>
              <a:gd name="connsiteX9" fmla="*/ 112255 w 1048732"/>
              <a:gd name="connsiteY9" fmla="*/ 28982 h 147293"/>
              <a:gd name="connsiteX10" fmla="*/ 138178 w 1048732"/>
              <a:gd name="connsiteY10" fmla="*/ 53138 h 147293"/>
              <a:gd name="connsiteX11" fmla="*/ 254246 w 1048732"/>
              <a:gd name="connsiteY11" fmla="*/ 51371 h 147293"/>
              <a:gd name="connsiteX12" fmla="*/ 470473 w 1048732"/>
              <a:gd name="connsiteY12" fmla="*/ 53138 h 147293"/>
              <a:gd name="connsiteX13" fmla="*/ 584184 w 1048732"/>
              <a:gd name="connsiteY13" fmla="*/ 52549 h 147293"/>
              <a:gd name="connsiteX14" fmla="*/ 677274 w 1048732"/>
              <a:gd name="connsiteY14" fmla="*/ 702 h 147293"/>
              <a:gd name="connsiteX15" fmla="*/ 793931 w 1048732"/>
              <a:gd name="connsiteY15" fmla="*/ 46657 h 147293"/>
              <a:gd name="connsiteX16" fmla="*/ 922960 w 1048732"/>
              <a:gd name="connsiteY16" fmla="*/ 44890 h 147293"/>
              <a:gd name="connsiteX17" fmla="*/ 1010158 w 1048732"/>
              <a:gd name="connsiteY17" fmla="*/ 702 h 147293"/>
              <a:gd name="connsiteX18" fmla="*/ 1052579 w 1048732"/>
              <a:gd name="connsiteY18" fmla="*/ 27215 h 147293"/>
              <a:gd name="connsiteX19" fmla="*/ 1019585 w 1048732"/>
              <a:gd name="connsiteY19" fmla="*/ 63743 h 147293"/>
              <a:gd name="connsiteX20" fmla="*/ 955365 w 1048732"/>
              <a:gd name="connsiteY20" fmla="*/ 102040 h 147293"/>
              <a:gd name="connsiteX21" fmla="*/ 855205 w 1048732"/>
              <a:gd name="connsiteY21" fmla="*/ 147996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8732" h="147293">
                <a:moveTo>
                  <a:pt x="855205" y="147996"/>
                </a:moveTo>
                <a:cubicBezTo>
                  <a:pt x="815730" y="146817"/>
                  <a:pt x="783915" y="129731"/>
                  <a:pt x="756223" y="102629"/>
                </a:cubicBezTo>
                <a:cubicBezTo>
                  <a:pt x="703787" y="51371"/>
                  <a:pt x="677863" y="51960"/>
                  <a:pt x="624837" y="102629"/>
                </a:cubicBezTo>
                <a:cubicBezTo>
                  <a:pt x="562385" y="162725"/>
                  <a:pt x="489327" y="162725"/>
                  <a:pt x="426874" y="102629"/>
                </a:cubicBezTo>
                <a:cubicBezTo>
                  <a:pt x="373848" y="51960"/>
                  <a:pt x="347336" y="51960"/>
                  <a:pt x="295488" y="102040"/>
                </a:cubicBezTo>
                <a:cubicBezTo>
                  <a:pt x="233036" y="162135"/>
                  <a:pt x="158800" y="162725"/>
                  <a:pt x="97525" y="102629"/>
                </a:cubicBezTo>
                <a:cubicBezTo>
                  <a:pt x="77493" y="83186"/>
                  <a:pt x="58051" y="65511"/>
                  <a:pt x="28003" y="63154"/>
                </a:cubicBezTo>
                <a:cubicBezTo>
                  <a:pt x="9149" y="61975"/>
                  <a:pt x="-2045" y="47246"/>
                  <a:pt x="311" y="27804"/>
                </a:cubicBezTo>
                <a:cubicBezTo>
                  <a:pt x="2668" y="9539"/>
                  <a:pt x="16219" y="1291"/>
                  <a:pt x="33894" y="702"/>
                </a:cubicBezTo>
                <a:cubicBezTo>
                  <a:pt x="63942" y="-477"/>
                  <a:pt x="89866" y="10128"/>
                  <a:pt x="112255" y="28982"/>
                </a:cubicBezTo>
                <a:cubicBezTo>
                  <a:pt x="121092" y="36641"/>
                  <a:pt x="129341" y="44890"/>
                  <a:pt x="138178" y="53138"/>
                </a:cubicBezTo>
                <a:cubicBezTo>
                  <a:pt x="182956" y="93791"/>
                  <a:pt x="214182" y="96148"/>
                  <a:pt x="254246" y="51371"/>
                </a:cubicBezTo>
                <a:cubicBezTo>
                  <a:pt x="308450" y="-9315"/>
                  <a:pt x="398005" y="-23455"/>
                  <a:pt x="470473" y="53138"/>
                </a:cubicBezTo>
                <a:cubicBezTo>
                  <a:pt x="510537" y="94970"/>
                  <a:pt x="541763" y="93791"/>
                  <a:pt x="584184" y="52549"/>
                </a:cubicBezTo>
                <a:cubicBezTo>
                  <a:pt x="610697" y="26625"/>
                  <a:pt x="638388" y="4826"/>
                  <a:pt x="677274" y="702"/>
                </a:cubicBezTo>
                <a:cubicBezTo>
                  <a:pt x="724408" y="-4012"/>
                  <a:pt x="760937" y="15431"/>
                  <a:pt x="793931" y="46657"/>
                </a:cubicBezTo>
                <a:cubicBezTo>
                  <a:pt x="846367" y="96737"/>
                  <a:pt x="869934" y="96148"/>
                  <a:pt x="922960" y="44890"/>
                </a:cubicBezTo>
                <a:cubicBezTo>
                  <a:pt x="947705" y="20733"/>
                  <a:pt x="974807" y="2469"/>
                  <a:pt x="1010158" y="702"/>
                </a:cubicBezTo>
                <a:cubicBezTo>
                  <a:pt x="1030190" y="-477"/>
                  <a:pt x="1049043" y="3648"/>
                  <a:pt x="1052579" y="27215"/>
                </a:cubicBezTo>
                <a:cubicBezTo>
                  <a:pt x="1056114" y="50782"/>
                  <a:pt x="1040795" y="61975"/>
                  <a:pt x="1019585" y="63743"/>
                </a:cubicBezTo>
                <a:cubicBezTo>
                  <a:pt x="991894" y="66689"/>
                  <a:pt x="973629" y="83775"/>
                  <a:pt x="955365" y="102040"/>
                </a:cubicBezTo>
                <a:cubicBezTo>
                  <a:pt x="923549" y="133855"/>
                  <a:pt x="890555" y="147996"/>
                  <a:pt x="855205" y="147996"/>
                </a:cubicBezTo>
                <a:close/>
              </a:path>
            </a:pathLst>
          </a:custGeom>
          <a:solidFill>
            <a:srgbClr val="00B0F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7D920857-EB9E-7478-F2A1-130E461F2579}"/>
              </a:ext>
            </a:extLst>
          </p:cNvPr>
          <p:cNvSpPr/>
          <p:nvPr/>
        </p:nvSpPr>
        <p:spPr>
          <a:xfrm>
            <a:off x="6936051" y="1126270"/>
            <a:ext cx="5174669" cy="724247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КП «Сєвєродонецькводоканал»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xmlns="" id="{578A3679-ABCE-57C4-E3F5-F79CE4C2BB73}"/>
              </a:ext>
            </a:extLst>
          </p:cNvPr>
          <p:cNvSpPr txBox="1">
            <a:spLocks/>
          </p:cNvSpPr>
          <p:nvPr/>
        </p:nvSpPr>
        <p:spPr>
          <a:xfrm>
            <a:off x="4440544" y="5411602"/>
            <a:ext cx="4635773" cy="1318822"/>
          </a:xfrm>
          <a:prstGeom prst="rect">
            <a:avLst/>
          </a:prstGeom>
          <a:solidFill>
            <a:schemeClr val="bg1">
              <a:alpha val="42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3 295,6 млн. грн.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8DA7CF6-7425-07E1-C3D2-13EB3EEB5B83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0245675" y="1871277"/>
            <a:ext cx="1704581" cy="1392425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CAC9F492-DAD3-A1FE-DBBB-E12DE791541E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9523385" y="2584345"/>
            <a:ext cx="1699688" cy="1542586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F037AD6B-30E0-D982-89BA-85E258C4DB51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8596916" y="3370140"/>
            <a:ext cx="1804448" cy="106191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0" name="Рисунок 2">
            <a:extLst>
              <a:ext uri="{FF2B5EF4-FFF2-40B4-BE49-F238E27FC236}">
                <a16:creationId xmlns:a16="http://schemas.microsoft.com/office/drawing/2014/main" xmlns="" id="{0069864C-AFC0-D211-C2EE-0CFEF2BCA467}"/>
              </a:ext>
            </a:extLst>
          </p:cNvPr>
          <p:cNvSpPr/>
          <p:nvPr/>
        </p:nvSpPr>
        <p:spPr>
          <a:xfrm>
            <a:off x="7211568" y="3971768"/>
            <a:ext cx="2588040" cy="1401480"/>
          </a:xfrm>
          <a:prstGeom prst="ellipse">
            <a:avLst/>
          </a:prstGeom>
          <a:blipFill rotWithShape="0">
            <a:blip r:embed="rId8" cstate="print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853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A70F9A0-69C6-6A2D-6509-B78F6FE19047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0" y="59397"/>
            <a:ext cx="12191998" cy="6798603"/>
          </a:xfrm>
          <a:prstGeom prst="rect">
            <a:avLst/>
          </a:prstGeom>
          <a:ln w="0">
            <a:noFill/>
          </a:ln>
          <a:effectLst>
            <a:outerShdw blurRad="50800" dist="50800" dir="5400000" algn="ctr" rotWithShape="0">
              <a:schemeClr val="tx1"/>
            </a:outerShdw>
            <a:softEdge rad="112680"/>
          </a:effectLst>
        </p:spPr>
      </p:pic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7486568" y="0"/>
            <a:ext cx="470543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27387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72110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7407219" y="-32539"/>
            <a:ext cx="4784779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Прямоугольник"/>
          <p:cNvSpPr/>
          <p:nvPr/>
        </p:nvSpPr>
        <p:spPr>
          <a:xfrm>
            <a:off x="-15652" y="1061827"/>
            <a:ext cx="6821934" cy="5830470"/>
          </a:xfrm>
          <a:prstGeom prst="rect">
            <a:avLst/>
          </a:prstGeom>
          <a:gradFill>
            <a:gsLst>
              <a:gs pos="3000">
                <a:srgbClr val="002060">
                  <a:alpha val="52000"/>
                </a:srgbClr>
              </a:gs>
              <a:gs pos="92000">
                <a:srgbClr val="FFFFFF"/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81281" y="1044679"/>
            <a:ext cx="662458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uk-UA" altLang="ko-KR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uk-UA" altLang="ko-KR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пошкоджених водопровідних мереж м. Сєвєродонецьк (150 км) та заміна пошкоджених каналізаційних мереж м. Сєвєродонецьк (250 км):</a:t>
            </a:r>
            <a:r>
              <a:rPr lang="uk-UA" altLang="ko-KR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2,4 </a:t>
            </a:r>
            <a:r>
              <a:rPr lang="uk-UA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млрд. грн.</a:t>
            </a:r>
          </a:p>
          <a:p>
            <a:pPr>
              <a:lnSpc>
                <a:spcPct val="100000"/>
              </a:lnSpc>
            </a:pPr>
            <a:r>
              <a:rPr lang="uk-UA" altLang="ko-KR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робіт:</a:t>
            </a:r>
          </a:p>
          <a:p>
            <a:r>
              <a:rPr lang="ru-RU" sz="1150" b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Заміна</a:t>
            </a:r>
            <a:r>
              <a:rPr lang="ru-RU" sz="115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</a:t>
            </a:r>
            <a:r>
              <a:rPr lang="ru-RU" sz="1150" b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колекторів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ул.Вілесова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(от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пр.Гвардійській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до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ул.Курчатова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) Ду600 L=900м.п.,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пр.Гвард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ійській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(от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ул.Вілесова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до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ул.Курчатова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) Ду600 L=850м.п.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пр.Хіміків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(від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Автовокзала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до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ул.Танкистів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) Ду600 L=2500м.п.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ул.Федоренко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(от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ул.Танкистів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до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ул.Б.Лещіни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) Ду600 L=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1100м.п.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ул.Танкистів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(от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пр.Хіміков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до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ул.Федоренко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) Ду600 L=450м.п.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ул.Маяковского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(от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пр.Центрального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до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ул.Б.Лещіни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) Ду600 L=2200м.п.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ул.Сметаніна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(от ул. Первомайская до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ул.Б.Лещіни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) Ду500 L=1200м.п.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b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Внутріквартальни</a:t>
            </a:r>
            <a:r>
              <a:rPr lang="ru-RU" sz="115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</a:t>
            </a:r>
            <a:r>
              <a:rPr lang="ru-RU" sz="1150" b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трубопроводи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ул.Новікова11 до </a:t>
            </a:r>
            <a:r>
              <a:rPr lang="ru-RU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ул.Новікова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15   Ду250 </a:t>
            </a:r>
            <a:r>
              <a:rPr lang="en-US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L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=2100м.п.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ул.Космонавтов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29-31 до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ул.Новікова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11А  Ду250 L=3300м.п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ул.Новікова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23-25-25А   Ду250 L=2800м.п.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ул.Курчатова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27-29 Ду250 L=1100м.п.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ул.Курчатова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15-17 Ду250 L=900м.п.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ш.Будівельників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21,22,23,23А   Ду250 L=1100м.п.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ш.Будівельників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11,11А   Ду250 L=1100м.п.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ул.Донецька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42,44,46,48,50    Ду250 L=900м.п.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пр.Хіміков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44,46,48 Ду250 L=600м.п.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ул.Донецька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26,28 –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ул.Федоренко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55-45        Ду250 L=1100м.п.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ул.Менделеева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43-50 Ду250 L=22</a:t>
            </a:r>
            <a:r>
              <a:rPr lang="ru-RU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00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м.п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ул.Федоренко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4,6,8 до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.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Танкистів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26,28,30 Ду250 L=1100м.п.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ул.Партизанська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41,43,43А    Ду200 L=900м.п.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-МЖК «Мрія» Ду250 L=700м.п.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ул.Первомайська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 33,35   Ду250 L=600м.п.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ул.Егорова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21,23 Ду250 L=600м.п.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пр.Гвардейській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47,49,51  Ду250 L=1100м.п.	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ул.Гагаріна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54,56,58 Ду250 L=1100м.п.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ул.Гагаріна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72-80 Ду250 L=2200м.п.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-ул.Донецька57 до 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пр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..</a:t>
            </a:r>
            <a:r>
              <a:rPr lang="uk-UA" sz="115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Гвардейський</a:t>
            </a:r>
            <a:r>
              <a:rPr lang="uk-UA" sz="115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Helvetica Neue Medium"/>
                <a:cs typeface="Times New Roman" panose="02020603050405020304" pitchFamily="18" charset="0"/>
              </a:rPr>
              <a:t> 27      Ду250 L=2200м.п.</a:t>
            </a:r>
            <a:endParaRPr lang="uk-UA" sz="115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025529" y="0"/>
            <a:ext cx="297612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61959" y="0"/>
            <a:ext cx="211349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612126" y="0"/>
            <a:ext cx="125084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165677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Rectangle 121">
            <a:extLst>
              <a:ext uri="{FF2B5EF4-FFF2-40B4-BE49-F238E27FC236}">
                <a16:creationId xmlns:a16="http://schemas.microsoft.com/office/drawing/2014/main" xmlns="" id="{69B2A3D2-A4D1-6AAC-DE12-D94E4182258C}"/>
              </a:ext>
            </a:extLst>
          </p:cNvPr>
          <p:cNvSpPr/>
          <p:nvPr/>
        </p:nvSpPr>
        <p:spPr>
          <a:xfrm>
            <a:off x="-1" y="0"/>
            <a:ext cx="6821934" cy="10618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560260-FEB4-1DAA-A461-2704E706ABE0}"/>
              </a:ext>
            </a:extLst>
          </p:cNvPr>
          <p:cNvSpPr txBox="1"/>
          <p:nvPr/>
        </p:nvSpPr>
        <p:spPr>
          <a:xfrm>
            <a:off x="1117304" y="-1074"/>
            <a:ext cx="5770877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Об’єкти життєзабезпечення</a:t>
            </a:r>
          </a:p>
        </p:txBody>
      </p:sp>
      <p:sp>
        <p:nvSpPr>
          <p:cNvPr id="5" name="Rounded Rectangle 51">
            <a:extLst>
              <a:ext uri="{FF2B5EF4-FFF2-40B4-BE49-F238E27FC236}">
                <a16:creationId xmlns:a16="http://schemas.microsoft.com/office/drawing/2014/main" xmlns="" id="{E9692579-175E-8AB9-C53A-73584A77F062}"/>
              </a:ext>
            </a:extLst>
          </p:cNvPr>
          <p:cNvSpPr/>
          <p:nvPr/>
        </p:nvSpPr>
        <p:spPr>
          <a:xfrm rot="16200000" flipH="1">
            <a:off x="108822" y="7516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xmlns="" id="{B321697C-794F-E010-2431-C5CCD62B25BF}"/>
              </a:ext>
            </a:extLst>
          </p:cNvPr>
          <p:cNvSpPr/>
          <p:nvPr/>
        </p:nvSpPr>
        <p:spPr>
          <a:xfrm>
            <a:off x="620847" y="278067"/>
            <a:ext cx="255114" cy="424413"/>
          </a:xfrm>
          <a:custGeom>
            <a:avLst/>
            <a:gdLst>
              <a:gd name="connsiteX0" fmla="*/ 258688 w 539399"/>
              <a:gd name="connsiteY0" fmla="*/ 414051 h 768756"/>
              <a:gd name="connsiteX1" fmla="*/ 248893 w 539399"/>
              <a:gd name="connsiteY1" fmla="*/ 430769 h 768756"/>
              <a:gd name="connsiteX2" fmla="*/ 211186 w 539399"/>
              <a:gd name="connsiteY2" fmla="*/ 506183 h 768756"/>
              <a:gd name="connsiteX3" fmla="*/ 166997 w 539399"/>
              <a:gd name="connsiteY3" fmla="*/ 568636 h 768756"/>
              <a:gd name="connsiteX4" fmla="*/ 270693 w 539399"/>
              <a:gd name="connsiteY4" fmla="*/ 745978 h 768756"/>
              <a:gd name="connsiteX5" fmla="*/ 397955 w 539399"/>
              <a:gd name="connsiteY5" fmla="*/ 638159 h 768756"/>
              <a:gd name="connsiteX6" fmla="*/ 275996 w 539399"/>
              <a:gd name="connsiteY6" fmla="*/ 420753 h 768756"/>
              <a:gd name="connsiteX7" fmla="*/ 258688 w 539399"/>
              <a:gd name="connsiteY7" fmla="*/ 414051 h 768756"/>
              <a:gd name="connsiteX8" fmla="*/ 301919 w 539399"/>
              <a:gd name="connsiteY8" fmla="*/ 82 h 768756"/>
              <a:gd name="connsiteX9" fmla="*/ 323129 w 539399"/>
              <a:gd name="connsiteY9" fmla="*/ 18347 h 768756"/>
              <a:gd name="connsiteX10" fmla="*/ 371442 w 539399"/>
              <a:gd name="connsiteY10" fmla="*/ 127933 h 768756"/>
              <a:gd name="connsiteX11" fmla="*/ 400900 w 539399"/>
              <a:gd name="connsiteY11" fmla="*/ 298795 h 768756"/>
              <a:gd name="connsiteX12" fmla="*/ 408559 w 539399"/>
              <a:gd name="connsiteY12" fmla="*/ 323540 h 768756"/>
              <a:gd name="connsiteX13" fmla="*/ 450980 w 539399"/>
              <a:gd name="connsiteY13" fmla="*/ 236341 h 768756"/>
              <a:gd name="connsiteX14" fmla="*/ 461585 w 539399"/>
              <a:gd name="connsiteY14" fmla="*/ 211007 h 768756"/>
              <a:gd name="connsiteX15" fmla="*/ 484563 w 539399"/>
              <a:gd name="connsiteY15" fmla="*/ 230450 h 768756"/>
              <a:gd name="connsiteX16" fmla="*/ 521681 w 539399"/>
              <a:gd name="connsiteY16" fmla="*/ 353588 h 768756"/>
              <a:gd name="connsiteX17" fmla="*/ 534054 w 539399"/>
              <a:gd name="connsiteY17" fmla="*/ 560978 h 768756"/>
              <a:gd name="connsiteX18" fmla="*/ 237108 w 539399"/>
              <a:gd name="connsiteY18" fmla="*/ 766011 h 768756"/>
              <a:gd name="connsiteX19" fmla="*/ 33843 w 539399"/>
              <a:gd name="connsiteY19" fmla="*/ 645230 h 768756"/>
              <a:gd name="connsiteX20" fmla="*/ 20881 w 539399"/>
              <a:gd name="connsiteY20" fmla="*/ 449035 h 768756"/>
              <a:gd name="connsiteX21" fmla="*/ 72139 w 539399"/>
              <a:gd name="connsiteY21" fmla="*/ 366550 h 768756"/>
              <a:gd name="connsiteX22" fmla="*/ 125165 w 539399"/>
              <a:gd name="connsiteY22" fmla="*/ 185083 h 768756"/>
              <a:gd name="connsiteX23" fmla="*/ 125165 w 539399"/>
              <a:gd name="connsiteY23" fmla="*/ 173300 h 768756"/>
              <a:gd name="connsiteX24" fmla="*/ 164640 w 539399"/>
              <a:gd name="connsiteY24" fmla="*/ 198634 h 768756"/>
              <a:gd name="connsiteX25" fmla="*/ 207060 w 539399"/>
              <a:gd name="connsiteY25" fmla="*/ 194510 h 768756"/>
              <a:gd name="connsiteX26" fmla="*/ 291313 w 539399"/>
              <a:gd name="connsiteY26" fmla="*/ 24827 h 768756"/>
              <a:gd name="connsiteX27" fmla="*/ 301919 w 539399"/>
              <a:gd name="connsiteY27" fmla="*/ 82 h 7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99" h="768756">
                <a:moveTo>
                  <a:pt x="258688" y="414051"/>
                </a:moveTo>
                <a:cubicBezTo>
                  <a:pt x="254048" y="414861"/>
                  <a:pt x="250661" y="419575"/>
                  <a:pt x="248893" y="430769"/>
                </a:cubicBezTo>
                <a:cubicBezTo>
                  <a:pt x="244769" y="459638"/>
                  <a:pt x="227682" y="483205"/>
                  <a:pt x="211186" y="506183"/>
                </a:cubicBezTo>
                <a:cubicBezTo>
                  <a:pt x="195867" y="526805"/>
                  <a:pt x="179370" y="546837"/>
                  <a:pt x="166997" y="568636"/>
                </a:cubicBezTo>
                <a:cubicBezTo>
                  <a:pt x="116328" y="657012"/>
                  <a:pt x="168765" y="745978"/>
                  <a:pt x="270693" y="745978"/>
                </a:cubicBezTo>
                <a:cubicBezTo>
                  <a:pt x="341394" y="745978"/>
                  <a:pt x="401490" y="698844"/>
                  <a:pt x="397955" y="638159"/>
                </a:cubicBezTo>
                <a:cubicBezTo>
                  <a:pt x="392063" y="548015"/>
                  <a:pt x="353767" y="472600"/>
                  <a:pt x="275996" y="420753"/>
                </a:cubicBezTo>
                <a:cubicBezTo>
                  <a:pt x="269220" y="416334"/>
                  <a:pt x="263328" y="413241"/>
                  <a:pt x="258688" y="414051"/>
                </a:cubicBezTo>
                <a:close/>
                <a:moveTo>
                  <a:pt x="301919" y="82"/>
                </a:moveTo>
                <a:cubicBezTo>
                  <a:pt x="311935" y="-1096"/>
                  <a:pt x="317237" y="10687"/>
                  <a:pt x="323129" y="18347"/>
                </a:cubicBezTo>
                <a:cubicBezTo>
                  <a:pt x="347874" y="50751"/>
                  <a:pt x="360836" y="89048"/>
                  <a:pt x="371442" y="127933"/>
                </a:cubicBezTo>
                <a:cubicBezTo>
                  <a:pt x="386171" y="183905"/>
                  <a:pt x="394419" y="241644"/>
                  <a:pt x="400900" y="298795"/>
                </a:cubicBezTo>
                <a:cubicBezTo>
                  <a:pt x="401489" y="306454"/>
                  <a:pt x="400311" y="314703"/>
                  <a:pt x="408559" y="323540"/>
                </a:cubicBezTo>
                <a:cubicBezTo>
                  <a:pt x="432126" y="298206"/>
                  <a:pt x="443910" y="268746"/>
                  <a:pt x="450980" y="236341"/>
                </a:cubicBezTo>
                <a:cubicBezTo>
                  <a:pt x="452748" y="227504"/>
                  <a:pt x="449802" y="213364"/>
                  <a:pt x="461585" y="211007"/>
                </a:cubicBezTo>
                <a:cubicBezTo>
                  <a:pt x="473369" y="208650"/>
                  <a:pt x="479261" y="221612"/>
                  <a:pt x="484563" y="230450"/>
                </a:cubicBezTo>
                <a:cubicBezTo>
                  <a:pt x="508130" y="268157"/>
                  <a:pt x="513433" y="311757"/>
                  <a:pt x="521681" y="353588"/>
                </a:cubicBezTo>
                <a:cubicBezTo>
                  <a:pt x="535232" y="421933"/>
                  <a:pt x="546426" y="491455"/>
                  <a:pt x="534054" y="560978"/>
                </a:cubicBezTo>
                <a:cubicBezTo>
                  <a:pt x="508719" y="700024"/>
                  <a:pt x="383225" y="785454"/>
                  <a:pt x="237108" y="766011"/>
                </a:cubicBezTo>
                <a:cubicBezTo>
                  <a:pt x="152267" y="754817"/>
                  <a:pt x="80977" y="718877"/>
                  <a:pt x="33843" y="645230"/>
                </a:cubicBezTo>
                <a:cubicBezTo>
                  <a:pt x="-6221" y="582777"/>
                  <a:pt x="-10934" y="516790"/>
                  <a:pt x="20881" y="449035"/>
                </a:cubicBezTo>
                <a:cubicBezTo>
                  <a:pt x="35021" y="419576"/>
                  <a:pt x="52696" y="392474"/>
                  <a:pt x="72139" y="366550"/>
                </a:cubicBezTo>
                <a:cubicBezTo>
                  <a:pt x="112792" y="312346"/>
                  <a:pt x="134003" y="253427"/>
                  <a:pt x="125165" y="185083"/>
                </a:cubicBezTo>
                <a:cubicBezTo>
                  <a:pt x="123397" y="182137"/>
                  <a:pt x="124576" y="178602"/>
                  <a:pt x="125165" y="173300"/>
                </a:cubicBezTo>
                <a:cubicBezTo>
                  <a:pt x="143430" y="176246"/>
                  <a:pt x="154624" y="187440"/>
                  <a:pt x="164640" y="198634"/>
                </a:cubicBezTo>
                <a:cubicBezTo>
                  <a:pt x="181726" y="217488"/>
                  <a:pt x="193509" y="211596"/>
                  <a:pt x="207060" y="194510"/>
                </a:cubicBezTo>
                <a:cubicBezTo>
                  <a:pt x="247124" y="143841"/>
                  <a:pt x="277762" y="88458"/>
                  <a:pt x="291313" y="24827"/>
                </a:cubicBezTo>
                <a:cubicBezTo>
                  <a:pt x="293081" y="15990"/>
                  <a:pt x="289546" y="1850"/>
                  <a:pt x="301919" y="82"/>
                </a:cubicBezTo>
                <a:close/>
              </a:path>
            </a:pathLst>
          </a:custGeom>
          <a:solidFill>
            <a:srgbClr val="FF000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xmlns="" id="{F6A9BE12-461C-4DA3-6B11-1E20170823FC}"/>
              </a:ext>
            </a:extLst>
          </p:cNvPr>
          <p:cNvSpPr/>
          <p:nvPr/>
        </p:nvSpPr>
        <p:spPr>
          <a:xfrm>
            <a:off x="213400" y="773974"/>
            <a:ext cx="698695" cy="139402"/>
          </a:xfrm>
          <a:custGeom>
            <a:avLst/>
            <a:gdLst>
              <a:gd name="connsiteX0" fmla="*/ 855205 w 1048732"/>
              <a:gd name="connsiteY0" fmla="*/ 147996 h 147293"/>
              <a:gd name="connsiteX1" fmla="*/ 756223 w 1048732"/>
              <a:gd name="connsiteY1" fmla="*/ 102629 h 147293"/>
              <a:gd name="connsiteX2" fmla="*/ 624837 w 1048732"/>
              <a:gd name="connsiteY2" fmla="*/ 102629 h 147293"/>
              <a:gd name="connsiteX3" fmla="*/ 426874 w 1048732"/>
              <a:gd name="connsiteY3" fmla="*/ 102629 h 147293"/>
              <a:gd name="connsiteX4" fmla="*/ 295488 w 1048732"/>
              <a:gd name="connsiteY4" fmla="*/ 102040 h 147293"/>
              <a:gd name="connsiteX5" fmla="*/ 97525 w 1048732"/>
              <a:gd name="connsiteY5" fmla="*/ 102629 h 147293"/>
              <a:gd name="connsiteX6" fmla="*/ 28003 w 1048732"/>
              <a:gd name="connsiteY6" fmla="*/ 63154 h 147293"/>
              <a:gd name="connsiteX7" fmla="*/ 311 w 1048732"/>
              <a:gd name="connsiteY7" fmla="*/ 27804 h 147293"/>
              <a:gd name="connsiteX8" fmla="*/ 33894 w 1048732"/>
              <a:gd name="connsiteY8" fmla="*/ 702 h 147293"/>
              <a:gd name="connsiteX9" fmla="*/ 112255 w 1048732"/>
              <a:gd name="connsiteY9" fmla="*/ 28982 h 147293"/>
              <a:gd name="connsiteX10" fmla="*/ 138178 w 1048732"/>
              <a:gd name="connsiteY10" fmla="*/ 53138 h 147293"/>
              <a:gd name="connsiteX11" fmla="*/ 254246 w 1048732"/>
              <a:gd name="connsiteY11" fmla="*/ 51371 h 147293"/>
              <a:gd name="connsiteX12" fmla="*/ 470473 w 1048732"/>
              <a:gd name="connsiteY12" fmla="*/ 53138 h 147293"/>
              <a:gd name="connsiteX13" fmla="*/ 584184 w 1048732"/>
              <a:gd name="connsiteY13" fmla="*/ 52549 h 147293"/>
              <a:gd name="connsiteX14" fmla="*/ 677274 w 1048732"/>
              <a:gd name="connsiteY14" fmla="*/ 702 h 147293"/>
              <a:gd name="connsiteX15" fmla="*/ 793931 w 1048732"/>
              <a:gd name="connsiteY15" fmla="*/ 46657 h 147293"/>
              <a:gd name="connsiteX16" fmla="*/ 922960 w 1048732"/>
              <a:gd name="connsiteY16" fmla="*/ 44890 h 147293"/>
              <a:gd name="connsiteX17" fmla="*/ 1010158 w 1048732"/>
              <a:gd name="connsiteY17" fmla="*/ 702 h 147293"/>
              <a:gd name="connsiteX18" fmla="*/ 1052579 w 1048732"/>
              <a:gd name="connsiteY18" fmla="*/ 27215 h 147293"/>
              <a:gd name="connsiteX19" fmla="*/ 1019585 w 1048732"/>
              <a:gd name="connsiteY19" fmla="*/ 63743 h 147293"/>
              <a:gd name="connsiteX20" fmla="*/ 955365 w 1048732"/>
              <a:gd name="connsiteY20" fmla="*/ 102040 h 147293"/>
              <a:gd name="connsiteX21" fmla="*/ 855205 w 1048732"/>
              <a:gd name="connsiteY21" fmla="*/ 147996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8732" h="147293">
                <a:moveTo>
                  <a:pt x="855205" y="147996"/>
                </a:moveTo>
                <a:cubicBezTo>
                  <a:pt x="815730" y="146817"/>
                  <a:pt x="783915" y="129731"/>
                  <a:pt x="756223" y="102629"/>
                </a:cubicBezTo>
                <a:cubicBezTo>
                  <a:pt x="703787" y="51371"/>
                  <a:pt x="677863" y="51960"/>
                  <a:pt x="624837" y="102629"/>
                </a:cubicBezTo>
                <a:cubicBezTo>
                  <a:pt x="562385" y="162725"/>
                  <a:pt x="489327" y="162725"/>
                  <a:pt x="426874" y="102629"/>
                </a:cubicBezTo>
                <a:cubicBezTo>
                  <a:pt x="373848" y="51960"/>
                  <a:pt x="347336" y="51960"/>
                  <a:pt x="295488" y="102040"/>
                </a:cubicBezTo>
                <a:cubicBezTo>
                  <a:pt x="233036" y="162135"/>
                  <a:pt x="158800" y="162725"/>
                  <a:pt x="97525" y="102629"/>
                </a:cubicBezTo>
                <a:cubicBezTo>
                  <a:pt x="77493" y="83186"/>
                  <a:pt x="58051" y="65511"/>
                  <a:pt x="28003" y="63154"/>
                </a:cubicBezTo>
                <a:cubicBezTo>
                  <a:pt x="9149" y="61975"/>
                  <a:pt x="-2045" y="47246"/>
                  <a:pt x="311" y="27804"/>
                </a:cubicBezTo>
                <a:cubicBezTo>
                  <a:pt x="2668" y="9539"/>
                  <a:pt x="16219" y="1291"/>
                  <a:pt x="33894" y="702"/>
                </a:cubicBezTo>
                <a:cubicBezTo>
                  <a:pt x="63942" y="-477"/>
                  <a:pt x="89866" y="10128"/>
                  <a:pt x="112255" y="28982"/>
                </a:cubicBezTo>
                <a:cubicBezTo>
                  <a:pt x="121092" y="36641"/>
                  <a:pt x="129341" y="44890"/>
                  <a:pt x="138178" y="53138"/>
                </a:cubicBezTo>
                <a:cubicBezTo>
                  <a:pt x="182956" y="93791"/>
                  <a:pt x="214182" y="96148"/>
                  <a:pt x="254246" y="51371"/>
                </a:cubicBezTo>
                <a:cubicBezTo>
                  <a:pt x="308450" y="-9315"/>
                  <a:pt x="398005" y="-23455"/>
                  <a:pt x="470473" y="53138"/>
                </a:cubicBezTo>
                <a:cubicBezTo>
                  <a:pt x="510537" y="94970"/>
                  <a:pt x="541763" y="93791"/>
                  <a:pt x="584184" y="52549"/>
                </a:cubicBezTo>
                <a:cubicBezTo>
                  <a:pt x="610697" y="26625"/>
                  <a:pt x="638388" y="4826"/>
                  <a:pt x="677274" y="702"/>
                </a:cubicBezTo>
                <a:cubicBezTo>
                  <a:pt x="724408" y="-4012"/>
                  <a:pt x="760937" y="15431"/>
                  <a:pt x="793931" y="46657"/>
                </a:cubicBezTo>
                <a:cubicBezTo>
                  <a:pt x="846367" y="96737"/>
                  <a:pt x="869934" y="96148"/>
                  <a:pt x="922960" y="44890"/>
                </a:cubicBezTo>
                <a:cubicBezTo>
                  <a:pt x="947705" y="20733"/>
                  <a:pt x="974807" y="2469"/>
                  <a:pt x="1010158" y="702"/>
                </a:cubicBezTo>
                <a:cubicBezTo>
                  <a:pt x="1030190" y="-477"/>
                  <a:pt x="1049043" y="3648"/>
                  <a:pt x="1052579" y="27215"/>
                </a:cubicBezTo>
                <a:cubicBezTo>
                  <a:pt x="1056114" y="50782"/>
                  <a:pt x="1040795" y="61975"/>
                  <a:pt x="1019585" y="63743"/>
                </a:cubicBezTo>
                <a:cubicBezTo>
                  <a:pt x="991894" y="66689"/>
                  <a:pt x="973629" y="83775"/>
                  <a:pt x="955365" y="102040"/>
                </a:cubicBezTo>
                <a:cubicBezTo>
                  <a:pt x="923549" y="133855"/>
                  <a:pt x="890555" y="147996"/>
                  <a:pt x="855205" y="147996"/>
                </a:cubicBezTo>
                <a:close/>
              </a:path>
            </a:pathLst>
          </a:custGeom>
          <a:solidFill>
            <a:srgbClr val="00B0F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7D920857-EB9E-7478-F2A1-130E461F2579}"/>
              </a:ext>
            </a:extLst>
          </p:cNvPr>
          <p:cNvSpPr/>
          <p:nvPr/>
        </p:nvSpPr>
        <p:spPr>
          <a:xfrm>
            <a:off x="6936051" y="1126270"/>
            <a:ext cx="5174669" cy="724247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КП «Сєвєродонецькводоканал»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xmlns="" id="{578A3679-ABCE-57C4-E3F5-F79CE4C2BB73}"/>
              </a:ext>
            </a:extLst>
          </p:cNvPr>
          <p:cNvSpPr txBox="1">
            <a:spLocks/>
          </p:cNvSpPr>
          <p:nvPr/>
        </p:nvSpPr>
        <p:spPr>
          <a:xfrm>
            <a:off x="4496221" y="5345975"/>
            <a:ext cx="4635773" cy="1318822"/>
          </a:xfrm>
          <a:prstGeom prst="rect">
            <a:avLst/>
          </a:prstGeom>
          <a:solidFill>
            <a:schemeClr val="bg1">
              <a:alpha val="42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uk-UA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3 295,6 млн. грн.</a:t>
            </a:r>
          </a:p>
        </p:txBody>
      </p:sp>
    </p:spTree>
    <p:extLst>
      <p:ext uri="{BB962C8B-B14F-4D97-AF65-F5344CB8AC3E}">
        <p14:creationId xmlns:p14="http://schemas.microsoft.com/office/powerpoint/2010/main" xmlns="" val="1639745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8514AA-D392-C6BF-F2E5-E8C961023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39595"/>
            <a:ext cx="12192001" cy="5818405"/>
          </a:xfrm>
          <a:prstGeom prst="rect">
            <a:avLst/>
          </a:prstGeom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1025255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176970"/>
            <a:ext cx="8518766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ІНШІ ПЕРШОЧЕРГОВІ ПРОЕКТИ</a:t>
            </a:r>
            <a:endParaRPr lang="ko-KR" altLang="en-US" sz="40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95798" y="-4971"/>
            <a:ext cx="297612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40854" y="-4971"/>
            <a:ext cx="211349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99647" y="-4971"/>
            <a:ext cx="12508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34882" y="1216526"/>
            <a:ext cx="4713565" cy="584775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 «Нова енергія»</a:t>
            </a:r>
            <a:endParaRPr lang="ko-KR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C067EB11-7A2E-031D-D832-A1253063EBED}"/>
              </a:ext>
            </a:extLst>
          </p:cNvPr>
          <p:cNvSpPr/>
          <p:nvPr/>
        </p:nvSpPr>
        <p:spPr>
          <a:xfrm>
            <a:off x="7564944" y="1131465"/>
            <a:ext cx="4492173" cy="2377279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endParaRPr lang="ru-RU" b="0" i="0" dirty="0">
              <a:effectLst/>
              <a:latin typeface="inherit"/>
            </a:endParaRPr>
          </a:p>
          <a:p>
            <a:pPr algn="just" fontAlgn="base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Орієнтовна вартість проєкту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млн $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endParaRPr lang="ru-RU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Основною метою будівництва сучасного сміттєспалювального заводу для міста Сєвєродонецьк Луганської області - є безперебійне постачання теплової та електричної енергії мешканцям міста із використанням наявних ресурсів і джерел.</a:t>
            </a:r>
          </a:p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9EBA1D3-003E-48D4-1313-59119FDDC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2435" y="-222157"/>
            <a:ext cx="1712887" cy="176933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5841183A-E506-F711-D086-1AA72297C185}"/>
              </a:ext>
            </a:extLst>
          </p:cNvPr>
          <p:cNvSpPr/>
          <p:nvPr/>
        </p:nvSpPr>
        <p:spPr>
          <a:xfrm>
            <a:off x="7553521" y="3578380"/>
            <a:ext cx="4492173" cy="3168503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технічні характеристики варіанта будівництва сміттєспалювального заводу з </a:t>
            </a:r>
            <a:r>
              <a:rPr lang="uk-UA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річним обсягом утилізації твердих муніципальних відходів</a:t>
            </a:r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близько </a:t>
            </a:r>
            <a:r>
              <a:rPr lang="uk-UA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тис. тон.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Тривалість роботи МСЕ: 8000 годин/рік;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Усереднена калорійність ТПВ: 1600 ккал/кг;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Склад основного енергетичного обладнання МСЕ: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лінія спалювання (лінія включає паровий котлоагрегат паропродуктивністю 26,7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т/год та систему газоочищення)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парова турбіна встановленою електричною потужністю 5,2 МВт;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Параметри робочого середовища: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перегріта пара: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тиск - 3,92 МПа,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- 440 °С;</a:t>
            </a:r>
          </a:p>
          <a:p>
            <a:r>
              <a:rPr lang="uk-UA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температура живильної води: - 150 ° С</a:t>
            </a:r>
            <a:endParaRPr lang="uk-UA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705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1025255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176970"/>
            <a:ext cx="8518766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ІНШІ ПЕРШОЧЕРГОВІ ПРОЕКТИ</a:t>
            </a:r>
            <a:endParaRPr lang="ko-KR" altLang="en-US" sz="40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95798" y="-4971"/>
            <a:ext cx="297612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40854" y="-4971"/>
            <a:ext cx="211349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99647" y="-4971"/>
            <a:ext cx="12508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C067EB11-7A2E-031D-D832-A1253063EBED}"/>
              </a:ext>
            </a:extLst>
          </p:cNvPr>
          <p:cNvSpPr/>
          <p:nvPr/>
        </p:nvSpPr>
        <p:spPr>
          <a:xfrm>
            <a:off x="7049386" y="1054373"/>
            <a:ext cx="5142614" cy="5801142"/>
          </a:xfrm>
          <a:prstGeom prst="rect">
            <a:avLst/>
          </a:prstGeom>
          <a:solidFill>
            <a:schemeClr val="bg1">
              <a:alpha val="43000"/>
            </a:schemeClr>
          </a:solidFill>
          <a:effectLst>
            <a:outerShdw blurRad="381000" dist="50800" dir="5400000" algn="ctr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b="0" i="0" dirty="0">
              <a:effectLst/>
              <a:latin typeface="inherit"/>
            </a:endParaRPr>
          </a:p>
          <a:p>
            <a:pPr algn="ctr" fontAlgn="base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 «Сєвєродонецькводоканал» зазнало суттєвих пошкоджень. проєктом передбачено будівництво очисних споруд Потужністю 8000 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м3/добу. </a:t>
            </a:r>
          </a:p>
          <a:p>
            <a:pPr algn="ctr" fontAlgn="base"/>
            <a:endParaRPr lang="ru-RU" sz="24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відповідають вимогам українського екологічного та містобудівного законодавства, будівельним та екологічним нормам, вимогам, встановленим Українським агентством водних ресурсів та законодавства ЄС для скиду в р. Сіверський Донець.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DBEC9C-A197-52F7-8987-CC55B64A7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6858"/>
            <a:ext cx="7049386" cy="58011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381E16-D7DE-AB68-2A36-D90854F5E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6655" y="-219245"/>
            <a:ext cx="1799891" cy="185920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2" name="Rectangle 121">
            <a:extLst>
              <a:ext uri="{FF2B5EF4-FFF2-40B4-BE49-F238E27FC236}">
                <a16:creationId xmlns:a16="http://schemas.microsoft.com/office/drawing/2014/main" xmlns="" id="{B61D0A83-B69D-9887-84D5-B4F7BA6DF780}"/>
              </a:ext>
            </a:extLst>
          </p:cNvPr>
          <p:cNvSpPr/>
          <p:nvPr/>
        </p:nvSpPr>
        <p:spPr>
          <a:xfrm>
            <a:off x="1130059" y="5643774"/>
            <a:ext cx="4317922" cy="465284"/>
          </a:xfrm>
          <a:prstGeom prst="rect">
            <a:avLst/>
          </a:prstGeom>
          <a:gradFill>
            <a:gsLst>
              <a:gs pos="38000">
                <a:schemeClr val="accent1">
                  <a:lumMod val="0"/>
                  <a:lumOff val="100000"/>
                  <a:alpha val="33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solidFill>
              <a:schemeClr val="bg1">
                <a:lumMod val="9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uk-UA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Орієнтована вартість проєкту – 800 млн. грн.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Rectangle 121">
            <a:extLst>
              <a:ext uri="{FF2B5EF4-FFF2-40B4-BE49-F238E27FC236}">
                <a16:creationId xmlns:a16="http://schemas.microsoft.com/office/drawing/2014/main" xmlns="" id="{E080A5B6-0134-C2CF-1E58-38779C31D203}"/>
              </a:ext>
            </a:extLst>
          </p:cNvPr>
          <p:cNvSpPr/>
          <p:nvPr/>
        </p:nvSpPr>
        <p:spPr>
          <a:xfrm>
            <a:off x="152399" y="1214226"/>
            <a:ext cx="6786881" cy="1060771"/>
          </a:xfrm>
          <a:prstGeom prst="rect">
            <a:avLst/>
          </a:prstGeom>
          <a:gradFill>
            <a:gsLst>
              <a:gs pos="16000">
                <a:schemeClr val="bg1">
                  <a:lumMod val="75000"/>
                  <a:alpha val="17000"/>
                </a:schemeClr>
              </a:gs>
              <a:gs pos="66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Нові каналізаційно-очисні споруди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546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2AD4B5-9BC2-1393-5644-0984B84034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56858"/>
            <a:ext cx="9854457" cy="5801142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33EA117B-7E83-BE77-EDF7-CEF3EC1C9623}"/>
              </a:ext>
            </a:extLst>
          </p:cNvPr>
          <p:cNvSpPr/>
          <p:nvPr/>
        </p:nvSpPr>
        <p:spPr>
          <a:xfrm>
            <a:off x="1931437" y="1939229"/>
            <a:ext cx="2855167" cy="191431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1025255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176970"/>
            <a:ext cx="8518766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ІНШІ ПЕРШОЧЕРГОВІ ПРОЕКТИ</a:t>
            </a:r>
            <a:endParaRPr lang="ko-KR" altLang="en-US" sz="40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95798" y="-4971"/>
            <a:ext cx="297612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40854" y="-4971"/>
            <a:ext cx="211349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99647" y="-4971"/>
            <a:ext cx="12508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C067EB11-7A2E-031D-D832-A1253063EBED}"/>
              </a:ext>
            </a:extLst>
          </p:cNvPr>
          <p:cNvSpPr/>
          <p:nvPr/>
        </p:nvSpPr>
        <p:spPr>
          <a:xfrm>
            <a:off x="5918707" y="2111231"/>
            <a:ext cx="5989758" cy="4746769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fontAlgn="base">
              <a:buFontTx/>
              <a:buChar char="-"/>
            </a:pP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скляні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стіни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із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захисною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прозорою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бронеплівкою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 fontAlgn="base">
              <a:buFontTx/>
              <a:buChar char="-"/>
            </a:pP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дерев’яними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лавками;</a:t>
            </a:r>
          </a:p>
          <a:p>
            <a:pPr marL="285750" indent="-285750" algn="just" fontAlgn="base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розетками для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підзарядки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смартфону та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безкоштовним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обігрівом місць для сидіння;</a:t>
            </a:r>
          </a:p>
          <a:p>
            <a:pPr marL="285750" indent="-285750" algn="just" fontAlgn="base">
              <a:buFontTx/>
              <a:buChar char="-"/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Кнопкою виклику поліції та екстрених служб;</a:t>
            </a:r>
          </a:p>
          <a:p>
            <a:pPr marL="285750" indent="-285750" algn="just" fontAlgn="base">
              <a:buFontTx/>
              <a:buChar char="-"/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Комплектом сміттєвих урн для роздільного збору сміття;</a:t>
            </a:r>
          </a:p>
          <a:p>
            <a:pPr marL="285750" indent="-285750" algn="just" fontAlgn="base">
              <a:buFontTx/>
              <a:buChar char="-"/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Відеоспостереженням;</a:t>
            </a:r>
          </a:p>
          <a:p>
            <a:pPr marL="285750" indent="-285750" algn="just" fontAlgn="base">
              <a:buFontTx/>
              <a:buChar char="-"/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Внутрішнім освітленням;</a:t>
            </a:r>
          </a:p>
          <a:p>
            <a:pPr marL="285750" indent="-285750" algn="just" fontAlgn="base">
              <a:buFontTx/>
              <a:buChar char="-"/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Сонячною батареєю тощо.</a:t>
            </a:r>
          </a:p>
          <a:p>
            <a:pPr marL="285750" indent="-285750" algn="just" fontAlgn="base">
              <a:buFontTx/>
              <a:buChar char="-"/>
            </a:pP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LED-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табло з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яскравими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великими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літерами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цифрами (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годинник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термометр)</a:t>
            </a:r>
          </a:p>
          <a:p>
            <a:pPr marL="285750" indent="-285750" algn="just" fontAlgn="base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табло 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відображається інформація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час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прибуття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транспорту,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руху, 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навігацію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самих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розкладів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табло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інформують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пасажирів про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зупинок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хвилинах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потрібної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зупинки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автобусів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доступних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мапа та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 fontAlgn="base"/>
            <a:endParaRPr lang="ru-RU" b="0" i="0" dirty="0">
              <a:solidFill>
                <a:schemeClr val="tx1"/>
              </a:solidFill>
              <a:effectLst/>
              <a:latin typeface="inheri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381E16-D7DE-AB68-2A36-D90854F5E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6655" y="-225292"/>
            <a:ext cx="1799891" cy="185920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9A9F58D-417A-2748-C031-EA09C5853A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8093" y="2148859"/>
            <a:ext cx="2391670" cy="1435683"/>
          </a:xfrm>
          <a:prstGeom prst="rect">
            <a:avLst/>
          </a:prstGeom>
        </p:spPr>
      </p:pic>
      <p:sp>
        <p:nvSpPr>
          <p:cNvPr id="13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3955312" y="1156592"/>
            <a:ext cx="7953153" cy="954639"/>
          </a:xfrm>
          <a:prstGeom prst="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  <a:effectLst>
            <a:outerShdw blurRad="50800" dist="50800" dir="54000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Встановлення сучасних зупинкових майданчиків - «розумних зупинок»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F9DB15F9-D501-DE01-20DE-7B96E7F5CE82}"/>
              </a:ext>
            </a:extLst>
          </p:cNvPr>
          <p:cNvSpPr/>
          <p:nvPr/>
        </p:nvSpPr>
        <p:spPr>
          <a:xfrm>
            <a:off x="283535" y="4766716"/>
            <a:ext cx="5510775" cy="1914314"/>
          </a:xfrm>
          <a:prstGeom prst="rect">
            <a:avLst/>
          </a:prstGeom>
          <a:solidFill>
            <a:schemeClr val="tx2">
              <a:lumMod val="40000"/>
              <a:lumOff val="60000"/>
              <a:alpha val="52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600" dirty="0"/>
          </a:p>
          <a:p>
            <a:r>
              <a:rPr lang="uk-UA" sz="1600" dirty="0"/>
              <a:t>Вартість одного зупиночного комплексу – 820 тис. грн </a:t>
            </a:r>
          </a:p>
          <a:p>
            <a:r>
              <a:rPr lang="uk-UA" sz="1600" dirty="0"/>
              <a:t>На території м. Сєвєродонецьк налічувалось понад 80 зупинок.</a:t>
            </a:r>
          </a:p>
          <a:p>
            <a:endParaRPr lang="uk-UA" sz="1600" dirty="0"/>
          </a:p>
          <a:p>
            <a:r>
              <a:rPr lang="uk-UA" b="1" dirty="0">
                <a:solidFill>
                  <a:schemeClr val="tx1"/>
                </a:solidFill>
              </a:rPr>
              <a:t>Загальна вартість проєкту складає </a:t>
            </a:r>
            <a:r>
              <a:rPr lang="uk-UA" sz="2000" b="1" dirty="0">
                <a:solidFill>
                  <a:schemeClr val="tx1"/>
                </a:solidFill>
              </a:rPr>
              <a:t>70 млн. грн.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693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B6F5D7-B55B-E648-1B3C-C5A5ADB6D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707" t="663" r="10986" b="1512"/>
          <a:stretch/>
        </p:blipFill>
        <p:spPr bwMode="auto">
          <a:xfrm>
            <a:off x="3345" y="7464"/>
            <a:ext cx="12192000" cy="6856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AF80E849-AC3E-81D5-7477-3845BF5DDA63}"/>
              </a:ext>
            </a:extLst>
          </p:cNvPr>
          <p:cNvSpPr/>
          <p:nvPr/>
        </p:nvSpPr>
        <p:spPr>
          <a:xfrm>
            <a:off x="1341924" y="2723610"/>
            <a:ext cx="9427883" cy="3989773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352412" y="1466444"/>
            <a:ext cx="5462869" cy="1200329"/>
          </a:xfrm>
          <a:prstGeom prst="rect">
            <a:avLst/>
          </a:prstGeom>
          <a:gradFill>
            <a:gsLst>
              <a:gs pos="2000">
                <a:srgbClr val="A0C8E3"/>
              </a:gs>
              <a:gs pos="97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effectLst>
            <a:outerShdw blurRad="50800" dist="50800" dir="5400000" algn="ctr" rotWithShape="0">
              <a:schemeClr val="tx1">
                <a:alpha val="97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ІНВЕСТИЦІЙНІ ПЕРЕВАГИ ГРОМАДИ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143" name="Прямая соединительная линия 142"/>
          <p:cNvCxnSpPr/>
          <p:nvPr/>
        </p:nvCxnSpPr>
        <p:spPr>
          <a:xfrm flipH="1">
            <a:off x="1352412" y="2698993"/>
            <a:ext cx="101848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Рисунок 1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085744" y="1414376"/>
            <a:ext cx="2717527" cy="169856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45" name="Рисунок 1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06876" y="3092532"/>
            <a:ext cx="2714798" cy="175069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46" name="Рисунок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2193" y="2764726"/>
            <a:ext cx="913102" cy="696434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2425439" y="2775775"/>
            <a:ext cx="6529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Century Gothic" panose="020B0502020202020204" pitchFamily="34" charset="0"/>
              </a:rPr>
              <a:t>163</a:t>
            </a:r>
            <a:r>
              <a:rPr lang="uk-UA" b="1" dirty="0">
                <a:latin typeface="Century Gothic" panose="020B0502020202020204" pitchFamily="34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 підприємства (3 великих, 23 середніх, 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 малих)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412883" y="3429000"/>
            <a:ext cx="693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Century Gothic" panose="020B0502020202020204" pitchFamily="34" charset="0"/>
              </a:rPr>
              <a:t>6638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 малого та середнього підприємництва (64 середні, 1355 малі, 5219 ФОП)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2424809" y="3997212"/>
            <a:ext cx="7133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науково-дослідна діяльність, інжиніринг (підготовка кваліфікованих спеціалістів, послуги з технологічного, теплоенергетичного, електричного устаткування)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2424809" y="5716112"/>
            <a:ext cx="7354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 десятків успішно реалізованих проєктів, за рахунок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 з бюджету громади, державного бюджету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коштів міжнародних донорів </a:t>
            </a:r>
          </a:p>
        </p:txBody>
      </p:sp>
      <p:pic>
        <p:nvPicPr>
          <p:cNvPr id="200" name="Рисунок 1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3423" y="3493380"/>
            <a:ext cx="755405" cy="579233"/>
          </a:xfrm>
          <a:prstGeom prst="rect">
            <a:avLst/>
          </a:prstGeom>
        </p:spPr>
      </p:pic>
      <p:sp>
        <p:nvSpPr>
          <p:cNvPr id="201" name="TextBox 200"/>
          <p:cNvSpPr txBox="1"/>
          <p:nvPr/>
        </p:nvSpPr>
        <p:spPr>
          <a:xfrm>
            <a:off x="2436735" y="4881554"/>
            <a:ext cx="7133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вільних земельних ділянок типу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Greenfield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Brownfield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наявність ділянок для утворення індустріальних парків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" name="Рисунок 20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909" y="4967781"/>
            <a:ext cx="683921" cy="614838"/>
          </a:xfrm>
          <a:prstGeom prst="rect">
            <a:avLst/>
          </a:prstGeom>
        </p:spPr>
      </p:pic>
      <p:pic>
        <p:nvPicPr>
          <p:cNvPr id="207" name="Рисунок 20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437" y="4806537"/>
            <a:ext cx="2718591" cy="174331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08" name="Block Arc 11">
            <a:extLst>
              <a:ext uri="{FF2B5EF4-FFF2-40B4-BE49-F238E27FC236}">
                <a16:creationId xmlns:a16="http://schemas.microsoft.com/office/drawing/2014/main" xmlns="" id="{6237B46C-EE2F-45F5-A452-AEF5853F7D2C}"/>
              </a:ext>
            </a:extLst>
          </p:cNvPr>
          <p:cNvSpPr/>
          <p:nvPr/>
        </p:nvSpPr>
        <p:spPr>
          <a:xfrm rot="10800000">
            <a:off x="1647210" y="5846971"/>
            <a:ext cx="472313" cy="490217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0B8BE3-9360-EDB5-1DB8-8D2A1913243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43862" y="4063087"/>
            <a:ext cx="718457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640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DC94D5-8989-4BB4-F758-62F267529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963" t="33641" r="22937" b="7487"/>
          <a:stretch/>
        </p:blipFill>
        <p:spPr bwMode="auto">
          <a:xfrm>
            <a:off x="-1" y="0"/>
            <a:ext cx="12192001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1025255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176970"/>
            <a:ext cx="8518766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ІНШІ ПЕРШОЧЕРГОВІ ПРОЕКТИ</a:t>
            </a:r>
            <a:endParaRPr lang="ko-KR" altLang="en-US" sz="40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95798" y="-4971"/>
            <a:ext cx="297612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40854" y="-4971"/>
            <a:ext cx="211349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99647" y="-4971"/>
            <a:ext cx="12508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C067EB11-7A2E-031D-D832-A1253063EBED}"/>
              </a:ext>
            </a:extLst>
          </p:cNvPr>
          <p:cNvSpPr/>
          <p:nvPr/>
        </p:nvSpPr>
        <p:spPr>
          <a:xfrm>
            <a:off x="7081285" y="1056858"/>
            <a:ext cx="5097076" cy="5801143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b="0" i="0" dirty="0">
              <a:solidFill>
                <a:schemeClr val="tx1"/>
              </a:solidFill>
              <a:effectLst/>
              <a:latin typeface="inheri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381E16-D7DE-AB68-2A36-D90854F5E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4942" y="-223105"/>
            <a:ext cx="1799891" cy="185920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3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0" y="1061826"/>
            <a:ext cx="7081285" cy="1060771"/>
          </a:xfrm>
          <a:prstGeom prst="rect">
            <a:avLst/>
          </a:prstGeom>
          <a:gradFill>
            <a:gsLst>
              <a:gs pos="33000">
                <a:schemeClr val="bg1">
                  <a:alpha val="14000"/>
                  <a:lumMod val="47000"/>
                </a:schemeClr>
              </a:gs>
              <a:gs pos="66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Оновлення клумби на площі Миру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xmlns="" id="{0788A45A-FC54-28B2-B95F-1288E43BC4E5}"/>
              </a:ext>
            </a:extLst>
          </p:cNvPr>
          <p:cNvSpPr/>
          <p:nvPr/>
        </p:nvSpPr>
        <p:spPr>
          <a:xfrm>
            <a:off x="7216148" y="1132516"/>
            <a:ext cx="4827350" cy="5649825"/>
          </a:xfrm>
          <a:prstGeom prst="rect">
            <a:avLst/>
          </a:prstGeom>
          <a:solidFill>
            <a:schemeClr val="tx2">
              <a:lumMod val="40000"/>
              <a:lumOff val="60000"/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роботи: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Обробка земельної ділянки для садіння квітів та кущів;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Закупівля саджанців кущів та квітів;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Садіння саджанців в готові ями;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Влаштування клумб;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Садіння квітів на клумбах;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Сівба газонів;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Підживлення поодиноких кущів і квітів мінеральними добривами;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урни.</a:t>
            </a:r>
          </a:p>
          <a:p>
            <a:pPr marL="285750" indent="-285750">
              <a:buFontTx/>
              <a:buChar char="-"/>
            </a:pP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Орієнтовна вартість проєкту –2 млн. грн.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8960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CDB74D5-6B00-8655-FB76-AB06B27F3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1025255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176970"/>
            <a:ext cx="8518766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ІНШІ ПЕРШОЧЕРГОВІ ПРОЕКТИ</a:t>
            </a:r>
            <a:endParaRPr lang="ko-KR" altLang="en-US" sz="40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95798" y="-4971"/>
            <a:ext cx="297612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40854" y="-4971"/>
            <a:ext cx="211349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99647" y="-4971"/>
            <a:ext cx="125084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C067EB11-7A2E-031D-D832-A1253063EBED}"/>
              </a:ext>
            </a:extLst>
          </p:cNvPr>
          <p:cNvSpPr/>
          <p:nvPr/>
        </p:nvSpPr>
        <p:spPr>
          <a:xfrm>
            <a:off x="7445829" y="1056858"/>
            <a:ext cx="4732531" cy="5801143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b="0" i="0" dirty="0">
              <a:solidFill>
                <a:schemeClr val="tx1"/>
              </a:solidFill>
              <a:effectLst/>
              <a:latin typeface="inheri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381E16-D7DE-AB68-2A36-D90854F5E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6655" y="-266993"/>
            <a:ext cx="1799891" cy="185920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3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345233" y="1238799"/>
            <a:ext cx="5989758" cy="1060771"/>
          </a:xfrm>
          <a:prstGeom prst="rect">
            <a:avLst/>
          </a:prstGeom>
          <a:gradFill>
            <a:gsLst>
              <a:gs pos="33000">
                <a:schemeClr val="bg1">
                  <a:alpha val="14000"/>
                  <a:lumMod val="47000"/>
                </a:schemeClr>
              </a:gs>
              <a:gs pos="66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Відновлення озеленення Скверу ім. Гоголя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xmlns="" id="{0788A45A-FC54-28B2-B95F-1288E43BC4E5}"/>
              </a:ext>
            </a:extLst>
          </p:cNvPr>
          <p:cNvSpPr/>
          <p:nvPr/>
        </p:nvSpPr>
        <p:spPr>
          <a:xfrm>
            <a:off x="7561944" y="1112482"/>
            <a:ext cx="4484913" cy="5649825"/>
          </a:xfrm>
          <a:prstGeom prst="rect">
            <a:avLst/>
          </a:prstGeom>
          <a:solidFill>
            <a:schemeClr val="tx2">
              <a:lumMod val="40000"/>
              <a:lumOff val="6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роботи: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Обробка земельної ділянки для садіння квітів, дерев та кущів;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Садіння саджанців в готові ями;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Влаштування клумб;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Садіння квітів на клумбах;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Сівба газонів;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Підживлення поодиноких дерев, кущів і квітів мінеральними добривами;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урн.</a:t>
            </a:r>
          </a:p>
          <a:p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Орієнтовна вартість проєкту –2 млн. грн.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7703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7F6552-FB3E-FAFA-6B00-1D0861031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  <p:sp>
        <p:nvSpPr>
          <p:cNvPr id="34" name="Прямоугольник 33"/>
          <p:cNvSpPr/>
          <p:nvPr/>
        </p:nvSpPr>
        <p:spPr>
          <a:xfrm>
            <a:off x="6200871" y="3557657"/>
            <a:ext cx="5472320" cy="3124409"/>
          </a:xfrm>
          <a:prstGeom prst="rect">
            <a:avLst/>
          </a:prstGeom>
          <a:solidFill>
            <a:schemeClr val="bg1">
              <a:lumMod val="95000"/>
              <a:alpha val="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6425125" y="3980851"/>
            <a:ext cx="5023812" cy="21029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Наші контакти: </a:t>
            </a:r>
          </a:p>
          <a:p>
            <a:pPr algn="l"/>
            <a:r>
              <a:rPr lang="uk-UA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телефон: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+380954472708</a:t>
            </a:r>
            <a:endParaRPr lang="uk-UA" sz="2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e-mail</a:t>
            </a:r>
            <a:r>
              <a:rPr lang="uk-UA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: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vca@sed-rada.gov.ua</a:t>
            </a:r>
            <a:endParaRPr lang="uk-UA" sz="2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uk-UA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сайт: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https://sed-rada.gov.ua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xmlns="" id="{B74D1060-660E-468D-9DF9-62E2E8725B9D}"/>
              </a:ext>
            </a:extLst>
          </p:cNvPr>
          <p:cNvSpPr txBox="1">
            <a:spLocks/>
          </p:cNvSpPr>
          <p:nvPr/>
        </p:nvSpPr>
        <p:spPr>
          <a:xfrm>
            <a:off x="2401948" y="-11950"/>
            <a:ext cx="9660091" cy="12765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uk-UA" altLang="ko-KR" sz="5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Сєвєродонецька міська ТГ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4C0B79-867B-897B-60D7-89783ED57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6565" y="-586715"/>
            <a:ext cx="3458600" cy="357257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C267FF-0B3B-7FB6-0181-4BD1ED5F2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9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7297" y="4024835"/>
            <a:ext cx="3289546" cy="2190051"/>
          </a:xfrm>
          <a:prstGeom prst="rect">
            <a:avLst/>
          </a:prstGeom>
          <a:effectLst>
            <a:outerShdw blurRad="355600" dist="50800" dir="9240000" sx="103000" sy="103000" algn="ctr" rotWithShape="0">
              <a:schemeClr val="tx1"/>
            </a:outerShdw>
          </a:effectLst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279210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12AB0DDD-3125-2A5A-D894-9403B153B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21" y="-160844"/>
            <a:ext cx="12209721" cy="6848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445919" y="170783"/>
            <a:ext cx="6126480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4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КАРТА РУЙНУВАНЬ</a:t>
            </a:r>
            <a:endParaRPr lang="ko-KR" altLang="en-US" sz="48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981368-3FAC-4255-8D7D-89073A00F0F5}"/>
              </a:ext>
            </a:extLst>
          </p:cNvPr>
          <p:cNvSpPr txBox="1"/>
          <p:nvPr/>
        </p:nvSpPr>
        <p:spPr>
          <a:xfrm>
            <a:off x="7444756" y="1172831"/>
            <a:ext cx="185178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uk-UA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Сєвєродонецьк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59">
            <a:extLst>
              <a:ext uri="{FF2B5EF4-FFF2-40B4-BE49-F238E27FC236}">
                <a16:creationId xmlns:a16="http://schemas.microsoft.com/office/drawing/2014/main" xmlns="" id="{9424D757-CEA2-4BC4-A5DF-DDFC4FB65BF6}"/>
              </a:ext>
            </a:extLst>
          </p:cNvPr>
          <p:cNvGrpSpPr/>
          <p:nvPr/>
        </p:nvGrpSpPr>
        <p:grpSpPr>
          <a:xfrm>
            <a:off x="7548621" y="1503689"/>
            <a:ext cx="2987810" cy="288032"/>
            <a:chOff x="11279811" y="3925804"/>
            <a:chExt cx="2987810" cy="288032"/>
          </a:xfrm>
        </p:grpSpPr>
        <p:sp>
          <p:nvSpPr>
            <p:cNvPr id="6" name="순서도: 처리 250">
              <a:extLst>
                <a:ext uri="{FF2B5EF4-FFF2-40B4-BE49-F238E27FC236}">
                  <a16:creationId xmlns:a16="http://schemas.microsoft.com/office/drawing/2014/main" xmlns="" id="{640C8ECA-6A00-4CC2-B7F6-E609D5276346}"/>
                </a:ext>
              </a:extLst>
            </p:cNvPr>
            <p:cNvSpPr/>
            <p:nvPr/>
          </p:nvSpPr>
          <p:spPr>
            <a:xfrm>
              <a:off x="11279811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순서도: 처리 251">
              <a:extLst>
                <a:ext uri="{FF2B5EF4-FFF2-40B4-BE49-F238E27FC236}">
                  <a16:creationId xmlns:a16="http://schemas.microsoft.com/office/drawing/2014/main" xmlns="" id="{9A320EC0-BE98-452C-8A82-4F77B5ED6E7E}"/>
                </a:ext>
              </a:extLst>
            </p:cNvPr>
            <p:cNvSpPr/>
            <p:nvPr/>
          </p:nvSpPr>
          <p:spPr>
            <a:xfrm>
              <a:off x="11431380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순서도: 처리 252">
              <a:extLst>
                <a:ext uri="{FF2B5EF4-FFF2-40B4-BE49-F238E27FC236}">
                  <a16:creationId xmlns:a16="http://schemas.microsoft.com/office/drawing/2014/main" xmlns="" id="{0E140DB5-6FEC-4547-A9B4-AAB4A88162BB}"/>
                </a:ext>
              </a:extLst>
            </p:cNvPr>
            <p:cNvSpPr/>
            <p:nvPr/>
          </p:nvSpPr>
          <p:spPr>
            <a:xfrm>
              <a:off x="11582949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순서도: 처리 253">
              <a:extLst>
                <a:ext uri="{FF2B5EF4-FFF2-40B4-BE49-F238E27FC236}">
                  <a16:creationId xmlns:a16="http://schemas.microsoft.com/office/drawing/2014/main" xmlns="" id="{E1D9BD2A-1FEB-4D35-A5A5-EC07260D28DB}"/>
                </a:ext>
              </a:extLst>
            </p:cNvPr>
            <p:cNvSpPr/>
            <p:nvPr/>
          </p:nvSpPr>
          <p:spPr>
            <a:xfrm>
              <a:off x="11734518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순서도: 처리 254">
              <a:extLst>
                <a:ext uri="{FF2B5EF4-FFF2-40B4-BE49-F238E27FC236}">
                  <a16:creationId xmlns:a16="http://schemas.microsoft.com/office/drawing/2014/main" xmlns="" id="{007645B6-1361-4015-9C13-7009832104C9}"/>
                </a:ext>
              </a:extLst>
            </p:cNvPr>
            <p:cNvSpPr/>
            <p:nvPr/>
          </p:nvSpPr>
          <p:spPr>
            <a:xfrm>
              <a:off x="11886087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순서도: 처리 255">
              <a:extLst>
                <a:ext uri="{FF2B5EF4-FFF2-40B4-BE49-F238E27FC236}">
                  <a16:creationId xmlns:a16="http://schemas.microsoft.com/office/drawing/2014/main" xmlns="" id="{12FCF401-7DAA-49E3-A7D3-535398AB9479}"/>
                </a:ext>
              </a:extLst>
            </p:cNvPr>
            <p:cNvSpPr/>
            <p:nvPr/>
          </p:nvSpPr>
          <p:spPr>
            <a:xfrm>
              <a:off x="12037656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순서도: 처리 256">
              <a:extLst>
                <a:ext uri="{FF2B5EF4-FFF2-40B4-BE49-F238E27FC236}">
                  <a16:creationId xmlns:a16="http://schemas.microsoft.com/office/drawing/2014/main" xmlns="" id="{9287D9E4-AFDD-4423-BF94-82C665A86BFE}"/>
                </a:ext>
              </a:extLst>
            </p:cNvPr>
            <p:cNvSpPr/>
            <p:nvPr/>
          </p:nvSpPr>
          <p:spPr>
            <a:xfrm>
              <a:off x="12189225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순서도: 처리 257">
              <a:extLst>
                <a:ext uri="{FF2B5EF4-FFF2-40B4-BE49-F238E27FC236}">
                  <a16:creationId xmlns:a16="http://schemas.microsoft.com/office/drawing/2014/main" xmlns="" id="{6568D6A2-B5BA-41BD-BEC6-16A40BE625FE}"/>
                </a:ext>
              </a:extLst>
            </p:cNvPr>
            <p:cNvSpPr/>
            <p:nvPr/>
          </p:nvSpPr>
          <p:spPr>
            <a:xfrm>
              <a:off x="12340794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순서도: 처리 258">
              <a:extLst>
                <a:ext uri="{FF2B5EF4-FFF2-40B4-BE49-F238E27FC236}">
                  <a16:creationId xmlns:a16="http://schemas.microsoft.com/office/drawing/2014/main" xmlns="" id="{F01C7EBE-C0C0-41B8-B6EC-7E3AB1E49282}"/>
                </a:ext>
              </a:extLst>
            </p:cNvPr>
            <p:cNvSpPr/>
            <p:nvPr/>
          </p:nvSpPr>
          <p:spPr>
            <a:xfrm>
              <a:off x="12492363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순서도: 처리 259">
              <a:extLst>
                <a:ext uri="{FF2B5EF4-FFF2-40B4-BE49-F238E27FC236}">
                  <a16:creationId xmlns:a16="http://schemas.microsoft.com/office/drawing/2014/main" xmlns="" id="{A303F321-65DF-4398-BCC4-8667E9B05459}"/>
                </a:ext>
              </a:extLst>
            </p:cNvPr>
            <p:cNvSpPr/>
            <p:nvPr/>
          </p:nvSpPr>
          <p:spPr>
            <a:xfrm>
              <a:off x="12643932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순서도: 처리 260">
              <a:extLst>
                <a:ext uri="{FF2B5EF4-FFF2-40B4-BE49-F238E27FC236}">
                  <a16:creationId xmlns:a16="http://schemas.microsoft.com/office/drawing/2014/main" xmlns="" id="{F4FE08E6-7C77-46AC-ADDB-CC59D4B1157B}"/>
                </a:ext>
              </a:extLst>
            </p:cNvPr>
            <p:cNvSpPr/>
            <p:nvPr/>
          </p:nvSpPr>
          <p:spPr>
            <a:xfrm>
              <a:off x="12795501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순서도: 처리 261">
              <a:extLst>
                <a:ext uri="{FF2B5EF4-FFF2-40B4-BE49-F238E27FC236}">
                  <a16:creationId xmlns:a16="http://schemas.microsoft.com/office/drawing/2014/main" xmlns="" id="{CF1F7792-40DD-4EC3-9629-A3C67A84D480}"/>
                </a:ext>
              </a:extLst>
            </p:cNvPr>
            <p:cNvSpPr/>
            <p:nvPr/>
          </p:nvSpPr>
          <p:spPr>
            <a:xfrm>
              <a:off x="12947070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순서도: 처리 262">
              <a:extLst>
                <a:ext uri="{FF2B5EF4-FFF2-40B4-BE49-F238E27FC236}">
                  <a16:creationId xmlns:a16="http://schemas.microsoft.com/office/drawing/2014/main" xmlns="" id="{0BD2DBC4-C73C-4293-877F-801D1F9EC1AA}"/>
                </a:ext>
              </a:extLst>
            </p:cNvPr>
            <p:cNvSpPr/>
            <p:nvPr/>
          </p:nvSpPr>
          <p:spPr>
            <a:xfrm>
              <a:off x="13098639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순서도: 처리 263">
              <a:extLst>
                <a:ext uri="{FF2B5EF4-FFF2-40B4-BE49-F238E27FC236}">
                  <a16:creationId xmlns:a16="http://schemas.microsoft.com/office/drawing/2014/main" xmlns="" id="{A496728E-B48B-452A-9683-9CB380EF1820}"/>
                </a:ext>
              </a:extLst>
            </p:cNvPr>
            <p:cNvSpPr/>
            <p:nvPr/>
          </p:nvSpPr>
          <p:spPr>
            <a:xfrm>
              <a:off x="13250208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순서도: 처리 264">
              <a:extLst>
                <a:ext uri="{FF2B5EF4-FFF2-40B4-BE49-F238E27FC236}">
                  <a16:creationId xmlns:a16="http://schemas.microsoft.com/office/drawing/2014/main" xmlns="" id="{137DA640-2127-4DB8-AAB2-6971B76A5EF5}"/>
                </a:ext>
              </a:extLst>
            </p:cNvPr>
            <p:cNvSpPr/>
            <p:nvPr/>
          </p:nvSpPr>
          <p:spPr>
            <a:xfrm>
              <a:off x="13401777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순서도: 처리 265">
              <a:extLst>
                <a:ext uri="{FF2B5EF4-FFF2-40B4-BE49-F238E27FC236}">
                  <a16:creationId xmlns:a16="http://schemas.microsoft.com/office/drawing/2014/main" xmlns="" id="{B3717BEF-66DE-409D-8785-DFDE7CB97EE1}"/>
                </a:ext>
              </a:extLst>
            </p:cNvPr>
            <p:cNvSpPr/>
            <p:nvPr/>
          </p:nvSpPr>
          <p:spPr>
            <a:xfrm>
              <a:off x="13553346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순서도: 처리 266">
              <a:extLst>
                <a:ext uri="{FF2B5EF4-FFF2-40B4-BE49-F238E27FC236}">
                  <a16:creationId xmlns:a16="http://schemas.microsoft.com/office/drawing/2014/main" xmlns="" id="{B6C73020-FF38-4F0C-AF4B-E71421633085}"/>
                </a:ext>
              </a:extLst>
            </p:cNvPr>
            <p:cNvSpPr/>
            <p:nvPr/>
          </p:nvSpPr>
          <p:spPr>
            <a:xfrm>
              <a:off x="13704915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순서도: 처리 267">
              <a:extLst>
                <a:ext uri="{FF2B5EF4-FFF2-40B4-BE49-F238E27FC236}">
                  <a16:creationId xmlns:a16="http://schemas.microsoft.com/office/drawing/2014/main" xmlns="" id="{1C7E5DE0-5739-40CE-AB16-8B675C2AEF9E}"/>
                </a:ext>
              </a:extLst>
            </p:cNvPr>
            <p:cNvSpPr/>
            <p:nvPr/>
          </p:nvSpPr>
          <p:spPr>
            <a:xfrm>
              <a:off x="13856484" y="3925804"/>
              <a:ext cx="108000" cy="288032"/>
            </a:xfrm>
            <a:prstGeom prst="flowChartProcess">
              <a:avLst/>
            </a:prstGeom>
            <a:solidFill>
              <a:srgbClr val="FF000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순서도: 처리 268">
              <a:extLst>
                <a:ext uri="{FF2B5EF4-FFF2-40B4-BE49-F238E27FC236}">
                  <a16:creationId xmlns:a16="http://schemas.microsoft.com/office/drawing/2014/main" xmlns="" id="{445EB49F-561B-4F95-ACF1-EADBABAF6D6C}"/>
                </a:ext>
              </a:extLst>
            </p:cNvPr>
            <p:cNvSpPr/>
            <p:nvPr/>
          </p:nvSpPr>
          <p:spPr>
            <a:xfrm>
              <a:off x="14008053" y="3925804"/>
              <a:ext cx="108000" cy="288032"/>
            </a:xfrm>
            <a:prstGeom prst="flowChartProcess">
              <a:avLst/>
            </a:prstGeom>
            <a:solidFill>
              <a:schemeClr val="bg1">
                <a:lumMod val="75000"/>
                <a:alpha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순서도: 처리 269">
              <a:extLst>
                <a:ext uri="{FF2B5EF4-FFF2-40B4-BE49-F238E27FC236}">
                  <a16:creationId xmlns:a16="http://schemas.microsoft.com/office/drawing/2014/main" xmlns="" id="{4E271846-2D4F-4AC8-88A3-7FF7ED242480}"/>
                </a:ext>
              </a:extLst>
            </p:cNvPr>
            <p:cNvSpPr/>
            <p:nvPr/>
          </p:nvSpPr>
          <p:spPr>
            <a:xfrm>
              <a:off x="14159621" y="3925804"/>
              <a:ext cx="108000" cy="288032"/>
            </a:xfrm>
            <a:prstGeom prst="flowChartProcess">
              <a:avLst/>
            </a:prstGeom>
            <a:solidFill>
              <a:schemeClr val="bg1">
                <a:lumMod val="75000"/>
                <a:alpha val="8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D2B8100-0B4E-4AEC-8310-D00A8EB4CF3E}"/>
              </a:ext>
            </a:extLst>
          </p:cNvPr>
          <p:cNvSpPr txBox="1"/>
          <p:nvPr/>
        </p:nvSpPr>
        <p:spPr>
          <a:xfrm>
            <a:off x="10817860" y="1416873"/>
            <a:ext cx="81624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uk-UA" altLang="ko-K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95 </a:t>
            </a:r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</a:rPr>
              <a:t>%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7444756" y="267465"/>
            <a:ext cx="43013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Руйнування найбільших населених пунктів</a:t>
            </a:r>
            <a:r>
              <a:rPr lang="ru-RU" sz="2500" dirty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endParaRPr lang="ru-RU" dirty="0">
              <a:latin typeface="Century Gothic" panose="020B0502020202020204" pitchFamily="34" charset="0"/>
            </a:endParaRPr>
          </a:p>
        </p:txBody>
      </p:sp>
      <p:cxnSp>
        <p:nvCxnSpPr>
          <p:cNvPr id="143" name="Прямая соединительная линия 142"/>
          <p:cNvCxnSpPr/>
          <p:nvPr/>
        </p:nvCxnSpPr>
        <p:spPr>
          <a:xfrm flipH="1">
            <a:off x="599111" y="1061178"/>
            <a:ext cx="55035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DB9D3B11-AF3A-BB6A-A24D-DFC3D95A8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</a:blip>
          <a:srcRect l="51043" t="8852" r="12854" b="4168"/>
          <a:stretch/>
        </p:blipFill>
        <p:spPr bwMode="auto">
          <a:xfrm>
            <a:off x="596499" y="1078319"/>
            <a:ext cx="5499501" cy="5608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2799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697704E-0B2D-30A1-A57A-B8E46BDAE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3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cxnSp>
        <p:nvCxnSpPr>
          <p:cNvPr id="12" name="Connector: Elbow 43">
            <a:extLst>
              <a:ext uri="{FF2B5EF4-FFF2-40B4-BE49-F238E27FC236}">
                <a16:creationId xmlns:a16="http://schemas.microsoft.com/office/drawing/2014/main" xmlns="" id="{2952C57B-0C5F-4421-81FD-8E8456BD48F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01772" y="2020997"/>
            <a:ext cx="1861806" cy="1527874"/>
          </a:xfrm>
          <a:prstGeom prst="bentConnector3">
            <a:avLst>
              <a:gd name="adj1" fmla="val 20303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кутник 54">
            <a:extLst>
              <a:ext uri="{FF2B5EF4-FFF2-40B4-BE49-F238E27FC236}">
                <a16:creationId xmlns:a16="http://schemas.microsoft.com/office/drawing/2014/main" xmlns="" id="{EBE5CDB4-CA80-6E7A-E406-49843739DC2C}"/>
              </a:ext>
            </a:extLst>
          </p:cNvPr>
          <p:cNvSpPr/>
          <p:nvPr/>
        </p:nvSpPr>
        <p:spPr>
          <a:xfrm>
            <a:off x="-21952" y="3733065"/>
            <a:ext cx="12185557" cy="26247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xmlns="" id="{D78754A4-7FD0-8351-0B20-E04F01FE60ED}"/>
              </a:ext>
            </a:extLst>
          </p:cNvPr>
          <p:cNvSpPr/>
          <p:nvPr/>
        </p:nvSpPr>
        <p:spPr>
          <a:xfrm>
            <a:off x="475861" y="205273"/>
            <a:ext cx="11327192" cy="87409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590408" y="280044"/>
            <a:ext cx="11573197" cy="7242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4500" b="1" dirty="0">
                <a:latin typeface="Century Gothic" panose="020B0502020202020204" pitchFamily="34" charset="0"/>
              </a:rPr>
              <a:t>ЗРУЙНОВАНО ПОВНІСТЮ </a:t>
            </a:r>
            <a:r>
              <a:rPr lang="uk-UA" sz="45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 ЧАСТКОВО</a:t>
            </a:r>
            <a:endParaRPr lang="ru-RU" sz="45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hevron 2">
            <a:extLst>
              <a:ext uri="{FF2B5EF4-FFF2-40B4-BE49-F238E27FC236}">
                <a16:creationId xmlns:a16="http://schemas.microsoft.com/office/drawing/2014/main" xmlns="" id="{FC106A4F-9147-4AB0-B861-E8EEC7CFE447}"/>
              </a:ext>
            </a:extLst>
          </p:cNvPr>
          <p:cNvSpPr/>
          <p:nvPr/>
        </p:nvSpPr>
        <p:spPr>
          <a:xfrm>
            <a:off x="-10038" y="3479333"/>
            <a:ext cx="1631989" cy="268144"/>
          </a:xfrm>
          <a:prstGeom prst="chevron">
            <a:avLst>
              <a:gd name="adj" fmla="val 399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hevron 11">
            <a:extLst>
              <a:ext uri="{FF2B5EF4-FFF2-40B4-BE49-F238E27FC236}">
                <a16:creationId xmlns:a16="http://schemas.microsoft.com/office/drawing/2014/main" xmlns="" id="{4AF56BDB-41A7-4932-899B-FEDFCB8255E8}"/>
              </a:ext>
            </a:extLst>
          </p:cNvPr>
          <p:cNvSpPr/>
          <p:nvPr/>
        </p:nvSpPr>
        <p:spPr>
          <a:xfrm>
            <a:off x="1485130" y="3485853"/>
            <a:ext cx="1767481" cy="250404"/>
          </a:xfrm>
          <a:prstGeom prst="chevron">
            <a:avLst>
              <a:gd name="adj" fmla="val 39922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hevron 19">
            <a:extLst>
              <a:ext uri="{FF2B5EF4-FFF2-40B4-BE49-F238E27FC236}">
                <a16:creationId xmlns:a16="http://schemas.microsoft.com/office/drawing/2014/main" xmlns="" id="{FA9FF52D-B01F-46D6-B2FA-EBD8B6C59141}"/>
              </a:ext>
            </a:extLst>
          </p:cNvPr>
          <p:cNvSpPr/>
          <p:nvPr/>
        </p:nvSpPr>
        <p:spPr>
          <a:xfrm>
            <a:off x="3091343" y="3503082"/>
            <a:ext cx="1762996" cy="234187"/>
          </a:xfrm>
          <a:prstGeom prst="chevron">
            <a:avLst>
              <a:gd name="adj" fmla="val 399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hevron 35">
            <a:extLst>
              <a:ext uri="{FF2B5EF4-FFF2-40B4-BE49-F238E27FC236}">
                <a16:creationId xmlns:a16="http://schemas.microsoft.com/office/drawing/2014/main" xmlns="" id="{742D90F2-7B41-4267-8C08-BCFD05342412}"/>
              </a:ext>
            </a:extLst>
          </p:cNvPr>
          <p:cNvSpPr/>
          <p:nvPr/>
        </p:nvSpPr>
        <p:spPr>
          <a:xfrm>
            <a:off x="4722003" y="3503081"/>
            <a:ext cx="1601728" cy="250211"/>
          </a:xfrm>
          <a:prstGeom prst="chevron">
            <a:avLst>
              <a:gd name="adj" fmla="val 39922"/>
            </a:avLst>
          </a:prstGeom>
          <a:solidFill>
            <a:srgbClr val="7EE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-48316" y="3797832"/>
            <a:ext cx="9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99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11" name="Connector: Elbow 28">
            <a:extLst>
              <a:ext uri="{FF2B5EF4-FFF2-40B4-BE49-F238E27FC236}">
                <a16:creationId xmlns:a16="http://schemas.microsoft.com/office/drawing/2014/main" xmlns="" id="{E361CC99-9A75-4D49-A76E-4769733376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-72702" y="1870616"/>
            <a:ext cx="1718168" cy="1499266"/>
          </a:xfrm>
          <a:prstGeom prst="bentConnector3">
            <a:avLst>
              <a:gd name="adj1" fmla="val 10395"/>
            </a:avLst>
          </a:prstGeom>
          <a:ln w="25400">
            <a:solidFill>
              <a:schemeClr val="tx1">
                <a:alpha val="98000"/>
              </a:schemeClr>
            </a:solidFill>
            <a:tailEnd type="triangle"/>
          </a:ln>
          <a:effectLst>
            <a:outerShdw blurRad="50800" dist="50800" dir="5400000" sx="102000" sy="102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44">
            <a:extLst>
              <a:ext uri="{FF2B5EF4-FFF2-40B4-BE49-F238E27FC236}">
                <a16:creationId xmlns:a16="http://schemas.microsoft.com/office/drawing/2014/main" xmlns="" id="{64621E8C-0608-4C57-9EE7-41E5B888A95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46856" y="2023244"/>
            <a:ext cx="1839767" cy="1521066"/>
          </a:xfrm>
          <a:prstGeom prst="bentConnector3">
            <a:avLst>
              <a:gd name="adj1" fmla="val 18792"/>
            </a:avLst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46">
            <a:extLst>
              <a:ext uri="{FF2B5EF4-FFF2-40B4-BE49-F238E27FC236}">
                <a16:creationId xmlns:a16="http://schemas.microsoft.com/office/drawing/2014/main" xmlns="" id="{855B5D32-E54B-4C29-A672-5F13BDC83E3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27658" y="2137542"/>
            <a:ext cx="1790443" cy="1294518"/>
          </a:xfrm>
          <a:prstGeom prst="bentConnector3">
            <a:avLst>
              <a:gd name="adj1" fmla="val 18526"/>
            </a:avLst>
          </a:prstGeom>
          <a:ln w="25400">
            <a:solidFill>
              <a:srgbClr val="7EE2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-15741" y="1652565"/>
            <a:ext cx="1560331" cy="61555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ko-KR" sz="1700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Житлові </a:t>
            </a:r>
            <a:r>
              <a:rPr lang="uk-UA" altLang="ko-KR" sz="1700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приміщення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2E449AF-13C3-4D65-AD6D-E0667662FD36}"/>
              </a:ext>
            </a:extLst>
          </p:cNvPr>
          <p:cNvSpPr txBox="1"/>
          <p:nvPr/>
        </p:nvSpPr>
        <p:spPr>
          <a:xfrm>
            <a:off x="1236756" y="1738725"/>
            <a:ext cx="2184488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1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Адміністративні будівлі</a:t>
            </a:r>
            <a:endParaRPr lang="ko-KR" altLang="en-US" sz="1400" b="1" dirty="0">
              <a:solidFill>
                <a:schemeClr val="bg1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D61629-DCC0-4BC3-B5EA-A98279541328}"/>
              </a:ext>
            </a:extLst>
          </p:cNvPr>
          <p:cNvSpPr txBox="1"/>
          <p:nvPr/>
        </p:nvSpPr>
        <p:spPr>
          <a:xfrm>
            <a:off x="3178434" y="1707849"/>
            <a:ext cx="1538124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Заклади освіти</a:t>
            </a:r>
            <a:endParaRPr lang="ko-KR" altLang="en-US" b="1" dirty="0">
              <a:solidFill>
                <a:schemeClr val="bg1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5EEEC9-4B72-4D41-A82C-3A2E50CF719D}"/>
              </a:ext>
            </a:extLst>
          </p:cNvPr>
          <p:cNvSpPr txBox="1"/>
          <p:nvPr/>
        </p:nvSpPr>
        <p:spPr>
          <a:xfrm>
            <a:off x="4912746" y="1707848"/>
            <a:ext cx="1286276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Заклади спорту</a:t>
            </a:r>
            <a:endParaRPr lang="ko-KR" altLang="en-US" b="1" dirty="0">
              <a:solidFill>
                <a:schemeClr val="bg1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2" name="Chevron 35">
            <a:extLst>
              <a:ext uri="{FF2B5EF4-FFF2-40B4-BE49-F238E27FC236}">
                <a16:creationId xmlns:a16="http://schemas.microsoft.com/office/drawing/2014/main" xmlns="" id="{742D90F2-7B41-4267-8C08-BCFD05342412}"/>
              </a:ext>
            </a:extLst>
          </p:cNvPr>
          <p:cNvSpPr/>
          <p:nvPr/>
        </p:nvSpPr>
        <p:spPr>
          <a:xfrm>
            <a:off x="6138962" y="3485853"/>
            <a:ext cx="1649380" cy="256925"/>
          </a:xfrm>
          <a:prstGeom prst="chevron">
            <a:avLst>
              <a:gd name="adj" fmla="val 3992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3" name="Connector: Elbow 46">
            <a:extLst>
              <a:ext uri="{FF2B5EF4-FFF2-40B4-BE49-F238E27FC236}">
                <a16:creationId xmlns:a16="http://schemas.microsoft.com/office/drawing/2014/main" xmlns="" id="{855B5D32-E54B-4C29-A672-5F13BDC83E3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54408" y="2116826"/>
            <a:ext cx="1844150" cy="1362547"/>
          </a:xfrm>
          <a:prstGeom prst="bentConnector3">
            <a:avLst>
              <a:gd name="adj1" fmla="val 18866"/>
            </a:avLst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45EEEC9-4B72-4D41-A82C-3A2E50CF719D}"/>
              </a:ext>
            </a:extLst>
          </p:cNvPr>
          <p:cNvSpPr txBox="1"/>
          <p:nvPr/>
        </p:nvSpPr>
        <p:spPr>
          <a:xfrm>
            <a:off x="6382137" y="1706846"/>
            <a:ext cx="1286276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Заклади культури</a:t>
            </a:r>
            <a:endParaRPr lang="ko-KR" altLang="en-US" b="1" dirty="0">
              <a:solidFill>
                <a:schemeClr val="bg1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5" name="Freeform: Shape 2">
            <a:extLst>
              <a:ext uri="{FF2B5EF4-FFF2-40B4-BE49-F238E27FC236}">
                <a16:creationId xmlns:a16="http://schemas.microsoft.com/office/drawing/2014/main" xmlns="" id="{316670C7-CA64-45D6-832B-1CFA4D7A0A9A}"/>
              </a:ext>
            </a:extLst>
          </p:cNvPr>
          <p:cNvSpPr/>
          <p:nvPr/>
        </p:nvSpPr>
        <p:spPr>
          <a:xfrm>
            <a:off x="337210" y="2496974"/>
            <a:ext cx="797792" cy="586183"/>
          </a:xfrm>
          <a:custGeom>
            <a:avLst/>
            <a:gdLst>
              <a:gd name="connsiteX0" fmla="*/ 687185 w 1178350"/>
              <a:gd name="connsiteY0" fmla="*/ 641948 h 818953"/>
              <a:gd name="connsiteX1" fmla="*/ 690131 w 1178350"/>
              <a:gd name="connsiteY1" fmla="*/ 641948 h 818953"/>
              <a:gd name="connsiteX2" fmla="*/ 778507 w 1178350"/>
              <a:gd name="connsiteY2" fmla="*/ 717952 h 818953"/>
              <a:gd name="connsiteX3" fmla="*/ 790880 w 1178350"/>
              <a:gd name="connsiteY3" fmla="*/ 801615 h 818953"/>
              <a:gd name="connsiteX4" fmla="*/ 766724 w 1178350"/>
              <a:gd name="connsiteY4" fmla="*/ 822236 h 818953"/>
              <a:gd name="connsiteX5" fmla="*/ 640051 w 1178350"/>
              <a:gd name="connsiteY5" fmla="*/ 822236 h 818953"/>
              <a:gd name="connsiteX6" fmla="*/ 615895 w 1178350"/>
              <a:gd name="connsiteY6" fmla="*/ 807506 h 818953"/>
              <a:gd name="connsiteX7" fmla="*/ 627089 w 1178350"/>
              <a:gd name="connsiteY7" fmla="*/ 753302 h 818953"/>
              <a:gd name="connsiteX8" fmla="*/ 605879 w 1178350"/>
              <a:gd name="connsiteY8" fmla="*/ 716773 h 818953"/>
              <a:gd name="connsiteX9" fmla="*/ 449158 w 1178350"/>
              <a:gd name="connsiteY9" fmla="*/ 679655 h 818953"/>
              <a:gd name="connsiteX10" fmla="*/ 416164 w 1178350"/>
              <a:gd name="connsiteY10" fmla="*/ 702633 h 818953"/>
              <a:gd name="connsiteX11" fmla="*/ 384938 w 1178350"/>
              <a:gd name="connsiteY11" fmla="*/ 824003 h 818953"/>
              <a:gd name="connsiteX12" fmla="*/ 149857 w 1178350"/>
              <a:gd name="connsiteY12" fmla="*/ 824592 h 818953"/>
              <a:gd name="connsiteX13" fmla="*/ 136895 w 1178350"/>
              <a:gd name="connsiteY13" fmla="*/ 780404 h 818953"/>
              <a:gd name="connsiteX14" fmla="*/ 202883 w 1178350"/>
              <a:gd name="connsiteY14" fmla="*/ 502314 h 818953"/>
              <a:gd name="connsiteX15" fmla="*/ 250606 w 1178350"/>
              <a:gd name="connsiteY15" fmla="*/ 457536 h 818953"/>
              <a:gd name="connsiteX16" fmla="*/ 318950 w 1178350"/>
              <a:gd name="connsiteY16" fmla="*/ 451055 h 818953"/>
              <a:gd name="connsiteX17" fmla="*/ 360193 w 1178350"/>
              <a:gd name="connsiteY17" fmla="*/ 440450 h 818953"/>
              <a:gd name="connsiteX18" fmla="*/ 417932 w 1178350"/>
              <a:gd name="connsiteY18" fmla="*/ 367981 h 818953"/>
              <a:gd name="connsiteX19" fmla="*/ 391419 w 1178350"/>
              <a:gd name="connsiteY19" fmla="*/ 379176 h 818953"/>
              <a:gd name="connsiteX20" fmla="*/ 295972 w 1178350"/>
              <a:gd name="connsiteY20" fmla="*/ 382711 h 818953"/>
              <a:gd name="connsiteX21" fmla="*/ 232931 w 1178350"/>
              <a:gd name="connsiteY21" fmla="*/ 388603 h 818953"/>
              <a:gd name="connsiteX22" fmla="*/ 247071 w 1178350"/>
              <a:gd name="connsiteY22" fmla="*/ 304940 h 818953"/>
              <a:gd name="connsiteX23" fmla="*/ 106847 w 1178350"/>
              <a:gd name="connsiteY23" fmla="*/ 362090 h 818953"/>
              <a:gd name="connsiteX24" fmla="*/ 57946 w 1178350"/>
              <a:gd name="connsiteY24" fmla="*/ 370338 h 818953"/>
              <a:gd name="connsiteX25" fmla="*/ 796 w 1178350"/>
              <a:gd name="connsiteY25" fmla="*/ 318491 h 818953"/>
              <a:gd name="connsiteX26" fmla="*/ 39092 w 1178350"/>
              <a:gd name="connsiteY26" fmla="*/ 256628 h 818953"/>
              <a:gd name="connsiteX27" fmla="*/ 289492 w 1178350"/>
              <a:gd name="connsiteY27" fmla="*/ 152932 h 818953"/>
              <a:gd name="connsiteX28" fmla="*/ 630035 w 1178350"/>
              <a:gd name="connsiteY28" fmla="*/ 13298 h 818953"/>
              <a:gd name="connsiteX29" fmla="*/ 746102 w 1178350"/>
              <a:gd name="connsiteY29" fmla="*/ 40989 h 818953"/>
              <a:gd name="connsiteX30" fmla="*/ 869240 w 1178350"/>
              <a:gd name="connsiteY30" fmla="*/ 183570 h 818953"/>
              <a:gd name="connsiteX31" fmla="*/ 879256 w 1178350"/>
              <a:gd name="connsiteY31" fmla="*/ 142917 h 818953"/>
              <a:gd name="connsiteX32" fmla="*/ 928747 w 1178350"/>
              <a:gd name="connsiteY32" fmla="*/ 109923 h 818953"/>
              <a:gd name="connsiteX33" fmla="*/ 991789 w 1178350"/>
              <a:gd name="connsiteY33" fmla="*/ 124652 h 818953"/>
              <a:gd name="connsiteX34" fmla="*/ 1024782 w 1178350"/>
              <a:gd name="connsiteY34" fmla="*/ 178856 h 818953"/>
              <a:gd name="connsiteX35" fmla="*/ 995913 w 1178350"/>
              <a:gd name="connsiteY35" fmla="*/ 299048 h 818953"/>
              <a:gd name="connsiteX36" fmla="*/ 1007107 w 1178350"/>
              <a:gd name="connsiteY36" fmla="*/ 343825 h 818953"/>
              <a:gd name="connsiteX37" fmla="*/ 1155579 w 1178350"/>
              <a:gd name="connsiteY37" fmla="*/ 515275 h 818953"/>
              <a:gd name="connsiteX38" fmla="*/ 1161471 w 1178350"/>
              <a:gd name="connsiteY38" fmla="*/ 606008 h 818953"/>
              <a:gd name="connsiteX39" fmla="*/ 1061900 w 1178350"/>
              <a:gd name="connsiteY39" fmla="*/ 594814 h 818953"/>
              <a:gd name="connsiteX40" fmla="*/ 955260 w 1178350"/>
              <a:gd name="connsiteY40" fmla="*/ 471677 h 818953"/>
              <a:gd name="connsiteX41" fmla="*/ 906358 w 1178350"/>
              <a:gd name="connsiteY41" fmla="*/ 673764 h 818953"/>
              <a:gd name="connsiteX42" fmla="*/ 899877 w 1178350"/>
              <a:gd name="connsiteY42" fmla="*/ 674353 h 818953"/>
              <a:gd name="connsiteX43" fmla="*/ 865116 w 1178350"/>
              <a:gd name="connsiteY43" fmla="*/ 592457 h 818953"/>
              <a:gd name="connsiteX44" fmla="*/ 820338 w 1178350"/>
              <a:gd name="connsiteY44" fmla="*/ 561820 h 818953"/>
              <a:gd name="connsiteX45" fmla="*/ 774383 w 1178350"/>
              <a:gd name="connsiteY45" fmla="*/ 520578 h 818953"/>
              <a:gd name="connsiteX46" fmla="*/ 713698 w 1178350"/>
              <a:gd name="connsiteY46" fmla="*/ 458126 h 818953"/>
              <a:gd name="connsiteX47" fmla="*/ 690131 w 1178350"/>
              <a:gd name="connsiteY47" fmla="*/ 456358 h 818953"/>
              <a:gd name="connsiteX48" fmla="*/ 655959 w 1178350"/>
              <a:gd name="connsiteY48" fmla="*/ 425132 h 818953"/>
              <a:gd name="connsiteX49" fmla="*/ 632392 w 1178350"/>
              <a:gd name="connsiteY49" fmla="*/ 341469 h 818953"/>
              <a:gd name="connsiteX50" fmla="*/ 614127 w 1178350"/>
              <a:gd name="connsiteY50" fmla="*/ 472266 h 818953"/>
              <a:gd name="connsiteX51" fmla="*/ 628857 w 1178350"/>
              <a:gd name="connsiteY51" fmla="*/ 491708 h 818953"/>
              <a:gd name="connsiteX52" fmla="*/ 680115 w 1178350"/>
              <a:gd name="connsiteY52" fmla="*/ 520578 h 818953"/>
              <a:gd name="connsiteX53" fmla="*/ 683061 w 1178350"/>
              <a:gd name="connsiteY53" fmla="*/ 612489 h 818953"/>
              <a:gd name="connsiteX54" fmla="*/ 687185 w 1178350"/>
              <a:gd name="connsiteY54" fmla="*/ 641948 h 81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8350" h="818953">
                <a:moveTo>
                  <a:pt x="687185" y="641948"/>
                </a:moveTo>
                <a:cubicBezTo>
                  <a:pt x="688363" y="641948"/>
                  <a:pt x="688952" y="641948"/>
                  <a:pt x="690131" y="641948"/>
                </a:cubicBezTo>
                <a:cubicBezTo>
                  <a:pt x="766134" y="643716"/>
                  <a:pt x="766724" y="643716"/>
                  <a:pt x="778507" y="717952"/>
                </a:cubicBezTo>
                <a:cubicBezTo>
                  <a:pt x="783220" y="745643"/>
                  <a:pt x="786756" y="773334"/>
                  <a:pt x="790880" y="801615"/>
                </a:cubicBezTo>
                <a:cubicBezTo>
                  <a:pt x="790291" y="816933"/>
                  <a:pt x="782631" y="822825"/>
                  <a:pt x="766724" y="822236"/>
                </a:cubicBezTo>
                <a:cubicBezTo>
                  <a:pt x="724303" y="821057"/>
                  <a:pt x="682471" y="821646"/>
                  <a:pt x="640051" y="822236"/>
                </a:cubicBezTo>
                <a:cubicBezTo>
                  <a:pt x="628267" y="822236"/>
                  <a:pt x="618251" y="821646"/>
                  <a:pt x="615895" y="807506"/>
                </a:cubicBezTo>
                <a:cubicBezTo>
                  <a:pt x="619430" y="789242"/>
                  <a:pt x="622965" y="770977"/>
                  <a:pt x="627089" y="753302"/>
                </a:cubicBezTo>
                <a:cubicBezTo>
                  <a:pt x="631802" y="733270"/>
                  <a:pt x="627089" y="722076"/>
                  <a:pt x="605879" y="716773"/>
                </a:cubicBezTo>
                <a:cubicBezTo>
                  <a:pt x="553442" y="704990"/>
                  <a:pt x="501595" y="692028"/>
                  <a:pt x="449158" y="679655"/>
                </a:cubicBezTo>
                <a:cubicBezTo>
                  <a:pt x="428537" y="674353"/>
                  <a:pt x="420878" y="685547"/>
                  <a:pt x="416164" y="702633"/>
                </a:cubicBezTo>
                <a:cubicBezTo>
                  <a:pt x="405559" y="743286"/>
                  <a:pt x="400256" y="785118"/>
                  <a:pt x="384938" y="824003"/>
                </a:cubicBezTo>
                <a:cubicBezTo>
                  <a:pt x="306578" y="821057"/>
                  <a:pt x="228217" y="819879"/>
                  <a:pt x="149857" y="824592"/>
                </a:cubicBezTo>
                <a:cubicBezTo>
                  <a:pt x="132182" y="813987"/>
                  <a:pt x="132771" y="798079"/>
                  <a:pt x="136895" y="780404"/>
                </a:cubicBezTo>
                <a:cubicBezTo>
                  <a:pt x="159284" y="687904"/>
                  <a:pt x="181083" y="595403"/>
                  <a:pt x="202883" y="502314"/>
                </a:cubicBezTo>
                <a:cubicBezTo>
                  <a:pt x="208775" y="475801"/>
                  <a:pt x="234698" y="472855"/>
                  <a:pt x="250606" y="457536"/>
                </a:cubicBezTo>
                <a:cubicBezTo>
                  <a:pt x="271816" y="436915"/>
                  <a:pt x="294794" y="435148"/>
                  <a:pt x="318950" y="451055"/>
                </a:cubicBezTo>
                <a:cubicBezTo>
                  <a:pt x="336626" y="462839"/>
                  <a:pt x="348409" y="456947"/>
                  <a:pt x="360193" y="440450"/>
                </a:cubicBezTo>
                <a:cubicBezTo>
                  <a:pt x="377868" y="416294"/>
                  <a:pt x="397311" y="393316"/>
                  <a:pt x="417932" y="367981"/>
                </a:cubicBezTo>
                <a:cubicBezTo>
                  <a:pt x="404381" y="367392"/>
                  <a:pt x="397900" y="373873"/>
                  <a:pt x="391419" y="379176"/>
                </a:cubicBezTo>
                <a:cubicBezTo>
                  <a:pt x="360193" y="405100"/>
                  <a:pt x="330145" y="412759"/>
                  <a:pt x="295972" y="382711"/>
                </a:cubicBezTo>
                <a:cubicBezTo>
                  <a:pt x="275351" y="364447"/>
                  <a:pt x="255909" y="390959"/>
                  <a:pt x="232931" y="388603"/>
                </a:cubicBezTo>
                <a:cubicBezTo>
                  <a:pt x="231163" y="362090"/>
                  <a:pt x="245303" y="336755"/>
                  <a:pt x="247071" y="304940"/>
                </a:cubicBezTo>
                <a:cubicBezTo>
                  <a:pt x="198169" y="324972"/>
                  <a:pt x="152214" y="343236"/>
                  <a:pt x="106847" y="362090"/>
                </a:cubicBezTo>
                <a:cubicBezTo>
                  <a:pt x="90939" y="368571"/>
                  <a:pt x="75621" y="372695"/>
                  <a:pt x="57946" y="370338"/>
                </a:cubicBezTo>
                <a:cubicBezTo>
                  <a:pt x="29076" y="366214"/>
                  <a:pt x="4920" y="345004"/>
                  <a:pt x="796" y="318491"/>
                </a:cubicBezTo>
                <a:cubicBezTo>
                  <a:pt x="-3329" y="290800"/>
                  <a:pt x="8455" y="269589"/>
                  <a:pt x="39092" y="256628"/>
                </a:cubicBezTo>
                <a:cubicBezTo>
                  <a:pt x="122166" y="221277"/>
                  <a:pt x="205829" y="187694"/>
                  <a:pt x="289492" y="152932"/>
                </a:cubicBezTo>
                <a:cubicBezTo>
                  <a:pt x="403202" y="106388"/>
                  <a:pt x="516324" y="59843"/>
                  <a:pt x="630035" y="13298"/>
                </a:cubicBezTo>
                <a:cubicBezTo>
                  <a:pt x="686007" y="-9680"/>
                  <a:pt x="706038" y="-4377"/>
                  <a:pt x="746102" y="40989"/>
                </a:cubicBezTo>
                <a:cubicBezTo>
                  <a:pt x="785577" y="86945"/>
                  <a:pt x="825641" y="132901"/>
                  <a:pt x="869240" y="183570"/>
                </a:cubicBezTo>
                <a:cubicBezTo>
                  <a:pt x="873364" y="166484"/>
                  <a:pt x="876899" y="154700"/>
                  <a:pt x="879256" y="142917"/>
                </a:cubicBezTo>
                <a:cubicBezTo>
                  <a:pt x="885148" y="115815"/>
                  <a:pt x="901645" y="104620"/>
                  <a:pt x="928747" y="109923"/>
                </a:cubicBezTo>
                <a:cubicBezTo>
                  <a:pt x="949957" y="114047"/>
                  <a:pt x="971167" y="118760"/>
                  <a:pt x="991789" y="124652"/>
                </a:cubicBezTo>
                <a:cubicBezTo>
                  <a:pt x="1023604" y="133490"/>
                  <a:pt x="1031852" y="147041"/>
                  <a:pt x="1024782" y="178856"/>
                </a:cubicBezTo>
                <a:cubicBezTo>
                  <a:pt x="1015945" y="218920"/>
                  <a:pt x="1007107" y="259573"/>
                  <a:pt x="995913" y="299048"/>
                </a:cubicBezTo>
                <a:cubicBezTo>
                  <a:pt x="990610" y="317902"/>
                  <a:pt x="995324" y="329685"/>
                  <a:pt x="1007107" y="343825"/>
                </a:cubicBezTo>
                <a:cubicBezTo>
                  <a:pt x="1057187" y="400386"/>
                  <a:pt x="1106678" y="458126"/>
                  <a:pt x="1155579" y="515275"/>
                </a:cubicBezTo>
                <a:cubicBezTo>
                  <a:pt x="1185627" y="550626"/>
                  <a:pt x="1187395" y="582441"/>
                  <a:pt x="1161471" y="606008"/>
                </a:cubicBezTo>
                <a:cubicBezTo>
                  <a:pt x="1133191" y="631343"/>
                  <a:pt x="1090770" y="627219"/>
                  <a:pt x="1061900" y="594814"/>
                </a:cubicBezTo>
                <a:cubicBezTo>
                  <a:pt x="1027139" y="555929"/>
                  <a:pt x="993556" y="516454"/>
                  <a:pt x="955260" y="471677"/>
                </a:cubicBezTo>
                <a:cubicBezTo>
                  <a:pt x="938174" y="542378"/>
                  <a:pt x="922266" y="608365"/>
                  <a:pt x="906358" y="673764"/>
                </a:cubicBezTo>
                <a:cubicBezTo>
                  <a:pt x="904001" y="673764"/>
                  <a:pt x="902234" y="674353"/>
                  <a:pt x="899877" y="674353"/>
                </a:cubicBezTo>
                <a:cubicBezTo>
                  <a:pt x="888094" y="647251"/>
                  <a:pt x="874543" y="620149"/>
                  <a:pt x="865116" y="592457"/>
                </a:cubicBezTo>
                <a:cubicBezTo>
                  <a:pt x="857457" y="569479"/>
                  <a:pt x="845084" y="560642"/>
                  <a:pt x="820338" y="561820"/>
                </a:cubicBezTo>
                <a:cubicBezTo>
                  <a:pt x="777329" y="563588"/>
                  <a:pt x="777329" y="562409"/>
                  <a:pt x="774383" y="520578"/>
                </a:cubicBezTo>
                <a:cubicBezTo>
                  <a:pt x="769669" y="454001"/>
                  <a:pt x="780864" y="468141"/>
                  <a:pt x="713698" y="458126"/>
                </a:cubicBezTo>
                <a:cubicBezTo>
                  <a:pt x="706038" y="456947"/>
                  <a:pt x="697790" y="456358"/>
                  <a:pt x="690131" y="456358"/>
                </a:cubicBezTo>
                <a:cubicBezTo>
                  <a:pt x="668920" y="456358"/>
                  <a:pt x="658904" y="446342"/>
                  <a:pt x="655959" y="425132"/>
                </a:cubicBezTo>
                <a:cubicBezTo>
                  <a:pt x="651834" y="397440"/>
                  <a:pt x="644175" y="369749"/>
                  <a:pt x="632392" y="341469"/>
                </a:cubicBezTo>
                <a:cubicBezTo>
                  <a:pt x="626500" y="385068"/>
                  <a:pt x="620019" y="428667"/>
                  <a:pt x="614127" y="472266"/>
                </a:cubicBezTo>
                <a:cubicBezTo>
                  <a:pt x="612360" y="483460"/>
                  <a:pt x="621197" y="486995"/>
                  <a:pt x="628857" y="491708"/>
                </a:cubicBezTo>
                <a:cubicBezTo>
                  <a:pt x="645943" y="501135"/>
                  <a:pt x="663029" y="511151"/>
                  <a:pt x="680115" y="520578"/>
                </a:cubicBezTo>
                <a:cubicBezTo>
                  <a:pt x="685417" y="551215"/>
                  <a:pt x="680704" y="581852"/>
                  <a:pt x="683061" y="612489"/>
                </a:cubicBezTo>
                <a:cubicBezTo>
                  <a:pt x="683650" y="623684"/>
                  <a:pt x="678936" y="633700"/>
                  <a:pt x="687185" y="641948"/>
                </a:cubicBezTo>
                <a:close/>
              </a:path>
            </a:pathLst>
          </a:custGeom>
          <a:solidFill>
            <a:schemeClr val="tx1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-31991" y="5609532"/>
            <a:ext cx="12163604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ПОПЕРЕДНІ ЗБИТКИ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564856" y="4117787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801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266919" y="4044395"/>
            <a:ext cx="708306" cy="5715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298768" y="3719575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3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997631" y="4115498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16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1693292" y="4007678"/>
            <a:ext cx="708306" cy="5715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13">
            <a:extLst>
              <a:ext uri="{FF2B5EF4-FFF2-40B4-BE49-F238E27FC236}">
                <a16:creationId xmlns:a16="http://schemas.microsoft.com/office/drawing/2014/main" xmlns="" id="{F54F10FA-499F-4432-871B-D1EE88D97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011" y="4796863"/>
            <a:ext cx="1748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ko-KR" b="1" dirty="0">
                <a:latin typeface="Century Gothic" panose="020B0502020202020204" pitchFamily="34" charset="0"/>
                <a:cs typeface="Arial" charset="0"/>
              </a:rPr>
              <a:t>581</a:t>
            </a:r>
          </a:p>
          <a:p>
            <a:pPr algn="ctr"/>
            <a:r>
              <a:rPr lang="uk-UA" altLang="ko-KR" b="1" dirty="0">
                <a:latin typeface="Century Gothic" panose="020B0502020202020204" pitchFamily="34" charset="0"/>
                <a:cs typeface="Arial" charset="0"/>
              </a:rPr>
              <a:t> млн грн</a:t>
            </a:r>
            <a:endParaRPr lang="ko-KR" altLang="en-US" dirty="0"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965675" y="3781585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2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615727" y="4117786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43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3410568" y="4039364"/>
            <a:ext cx="708306" cy="5715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113">
            <a:extLst>
              <a:ext uri="{FF2B5EF4-FFF2-40B4-BE49-F238E27FC236}">
                <a16:creationId xmlns:a16="http://schemas.microsoft.com/office/drawing/2014/main" xmlns="" id="{F54F10FA-499F-4432-871B-D1EE88D97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609" y="4786720"/>
            <a:ext cx="1748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ko-KR" b="1" dirty="0">
                <a:latin typeface="Century Gothic" panose="020B0502020202020204" pitchFamily="34" charset="0"/>
                <a:cs typeface="Arial" charset="0"/>
              </a:rPr>
              <a:t>789,141 </a:t>
            </a:r>
          </a:p>
          <a:p>
            <a:pPr algn="ctr"/>
            <a:r>
              <a:rPr lang="uk-UA" altLang="ko-KR" b="1" dirty="0">
                <a:latin typeface="Century Gothic" panose="020B0502020202020204" pitchFamily="34" charset="0"/>
                <a:cs typeface="Arial" charset="0"/>
              </a:rPr>
              <a:t>млн грн</a:t>
            </a:r>
            <a:endParaRPr lang="ko-KR" altLang="en-US" dirty="0"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4466587" y="3796443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0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5163910" y="4111880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11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4901430" y="4042694"/>
            <a:ext cx="708306" cy="5715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5889076" y="3803591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2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6689788" y="4104166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5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6372312" y="4045272"/>
            <a:ext cx="708306" cy="5715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arallelogram 15">
            <a:extLst>
              <a:ext uri="{FF2B5EF4-FFF2-40B4-BE49-F238E27FC236}">
                <a16:creationId xmlns:a16="http://schemas.microsoft.com/office/drawing/2014/main" xmlns="" id="{24ABDD0B-564D-4579-ACF2-A3B23447A0E6}"/>
              </a:ext>
            </a:extLst>
          </p:cNvPr>
          <p:cNvSpPr/>
          <p:nvPr/>
        </p:nvSpPr>
        <p:spPr>
          <a:xfrm rot="16200000">
            <a:off x="3690221" y="2523272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51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5291194" y="2547960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rgbClr val="7EE26E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52" name="Rectangle 36">
            <a:extLst>
              <a:ext uri="{FF2B5EF4-FFF2-40B4-BE49-F238E27FC236}">
                <a16:creationId xmlns:a16="http://schemas.microsoft.com/office/drawing/2014/main" xmlns="" id="{11A06711-0A15-47E5-AAA2-F0E6DC05BD1B}"/>
              </a:ext>
            </a:extLst>
          </p:cNvPr>
          <p:cNvSpPr/>
          <p:nvPr/>
        </p:nvSpPr>
        <p:spPr>
          <a:xfrm>
            <a:off x="6717673" y="2591787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cxnSp>
        <p:nvCxnSpPr>
          <p:cNvPr id="63" name="Connector: Elbow 44">
            <a:extLst>
              <a:ext uri="{FF2B5EF4-FFF2-40B4-BE49-F238E27FC236}">
                <a16:creationId xmlns:a16="http://schemas.microsoft.com/office/drawing/2014/main" xmlns="" id="{81681575-DEC0-FBC3-B921-9C175F2FA31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26234" y="2152107"/>
            <a:ext cx="1806397" cy="1351742"/>
          </a:xfrm>
          <a:prstGeom prst="bentConnector3">
            <a:avLst>
              <a:gd name="adj1" fmla="val 19981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14">
            <a:extLst>
              <a:ext uri="{FF2B5EF4-FFF2-40B4-BE49-F238E27FC236}">
                <a16:creationId xmlns:a16="http://schemas.microsoft.com/office/drawing/2014/main" xmlns="" id="{C3FE78FA-F2C2-7ECD-A25A-F7590248CBDE}"/>
              </a:ext>
            </a:extLst>
          </p:cNvPr>
          <p:cNvSpPr/>
          <p:nvPr/>
        </p:nvSpPr>
        <p:spPr>
          <a:xfrm>
            <a:off x="2124692" y="2446144"/>
            <a:ext cx="684501" cy="635606"/>
          </a:xfrm>
          <a:custGeom>
            <a:avLst/>
            <a:gdLst/>
            <a:ahLst/>
            <a:cxnLst/>
            <a:rect l="l" t="t" r="r" b="b"/>
            <a:pathLst>
              <a:path w="3942192" h="3931865">
                <a:moveTo>
                  <a:pt x="2826148" y="3448804"/>
                </a:moveTo>
                <a:lnTo>
                  <a:pt x="2826148" y="3556804"/>
                </a:lnTo>
                <a:lnTo>
                  <a:pt x="3042148" y="3556804"/>
                </a:lnTo>
                <a:lnTo>
                  <a:pt x="3042148" y="3448804"/>
                </a:lnTo>
                <a:close/>
                <a:moveTo>
                  <a:pt x="890988" y="3448804"/>
                </a:moveTo>
                <a:lnTo>
                  <a:pt x="890988" y="3556804"/>
                </a:lnTo>
                <a:lnTo>
                  <a:pt x="1106988" y="3556804"/>
                </a:lnTo>
                <a:lnTo>
                  <a:pt x="1106988" y="3448804"/>
                </a:lnTo>
                <a:close/>
                <a:moveTo>
                  <a:pt x="3528192" y="3439467"/>
                </a:moveTo>
                <a:lnTo>
                  <a:pt x="3528192" y="3547467"/>
                </a:lnTo>
                <a:lnTo>
                  <a:pt x="3744192" y="3547467"/>
                </a:lnTo>
                <a:lnTo>
                  <a:pt x="3744192" y="3439467"/>
                </a:lnTo>
                <a:close/>
                <a:moveTo>
                  <a:pt x="198000" y="3439467"/>
                </a:moveTo>
                <a:lnTo>
                  <a:pt x="198000" y="3547467"/>
                </a:lnTo>
                <a:lnTo>
                  <a:pt x="414000" y="3547467"/>
                </a:lnTo>
                <a:lnTo>
                  <a:pt x="414000" y="3439467"/>
                </a:lnTo>
                <a:close/>
                <a:moveTo>
                  <a:pt x="2826148" y="3206154"/>
                </a:moveTo>
                <a:lnTo>
                  <a:pt x="2826148" y="3314154"/>
                </a:lnTo>
                <a:lnTo>
                  <a:pt x="3042148" y="3314154"/>
                </a:lnTo>
                <a:lnTo>
                  <a:pt x="3042148" y="3206154"/>
                </a:lnTo>
                <a:close/>
                <a:moveTo>
                  <a:pt x="890988" y="3206154"/>
                </a:moveTo>
                <a:lnTo>
                  <a:pt x="890988" y="3314154"/>
                </a:lnTo>
                <a:lnTo>
                  <a:pt x="1106988" y="3314154"/>
                </a:lnTo>
                <a:lnTo>
                  <a:pt x="1106988" y="3206154"/>
                </a:lnTo>
                <a:close/>
                <a:moveTo>
                  <a:pt x="3528192" y="3196817"/>
                </a:moveTo>
                <a:lnTo>
                  <a:pt x="3528192" y="3304817"/>
                </a:lnTo>
                <a:lnTo>
                  <a:pt x="3744192" y="3304817"/>
                </a:lnTo>
                <a:lnTo>
                  <a:pt x="3744192" y="3196817"/>
                </a:lnTo>
                <a:close/>
                <a:moveTo>
                  <a:pt x="198000" y="3196817"/>
                </a:moveTo>
                <a:lnTo>
                  <a:pt x="198000" y="3304817"/>
                </a:lnTo>
                <a:lnTo>
                  <a:pt x="414000" y="3304817"/>
                </a:lnTo>
                <a:lnTo>
                  <a:pt x="414000" y="3196817"/>
                </a:lnTo>
                <a:close/>
                <a:moveTo>
                  <a:pt x="2070064" y="3046635"/>
                </a:moveTo>
                <a:lnTo>
                  <a:pt x="2070064" y="3154635"/>
                </a:lnTo>
                <a:lnTo>
                  <a:pt x="2286064" y="3154635"/>
                </a:lnTo>
                <a:lnTo>
                  <a:pt x="2286064" y="3046635"/>
                </a:lnTo>
                <a:close/>
                <a:moveTo>
                  <a:pt x="1638016" y="3037298"/>
                </a:moveTo>
                <a:lnTo>
                  <a:pt x="1638016" y="3145298"/>
                </a:lnTo>
                <a:lnTo>
                  <a:pt x="1854016" y="3145298"/>
                </a:lnTo>
                <a:lnTo>
                  <a:pt x="1854016" y="3037298"/>
                </a:lnTo>
                <a:close/>
                <a:moveTo>
                  <a:pt x="2826148" y="2963504"/>
                </a:moveTo>
                <a:lnTo>
                  <a:pt x="2826148" y="3071504"/>
                </a:lnTo>
                <a:lnTo>
                  <a:pt x="3042148" y="3071504"/>
                </a:lnTo>
                <a:lnTo>
                  <a:pt x="3042148" y="2963504"/>
                </a:lnTo>
                <a:close/>
                <a:moveTo>
                  <a:pt x="890988" y="2963504"/>
                </a:moveTo>
                <a:lnTo>
                  <a:pt x="890988" y="3071504"/>
                </a:lnTo>
                <a:lnTo>
                  <a:pt x="1106988" y="3071504"/>
                </a:lnTo>
                <a:lnTo>
                  <a:pt x="1106988" y="2963504"/>
                </a:lnTo>
                <a:close/>
                <a:moveTo>
                  <a:pt x="3528192" y="2954167"/>
                </a:moveTo>
                <a:lnTo>
                  <a:pt x="3528192" y="3062167"/>
                </a:lnTo>
                <a:lnTo>
                  <a:pt x="3744192" y="3062167"/>
                </a:lnTo>
                <a:lnTo>
                  <a:pt x="3744192" y="2954167"/>
                </a:lnTo>
                <a:close/>
                <a:moveTo>
                  <a:pt x="198000" y="2954167"/>
                </a:moveTo>
                <a:lnTo>
                  <a:pt x="198000" y="3062167"/>
                </a:lnTo>
                <a:lnTo>
                  <a:pt x="414000" y="3062167"/>
                </a:lnTo>
                <a:lnTo>
                  <a:pt x="414000" y="2954167"/>
                </a:lnTo>
                <a:close/>
                <a:moveTo>
                  <a:pt x="2070064" y="2803981"/>
                </a:moveTo>
                <a:lnTo>
                  <a:pt x="2070064" y="2911981"/>
                </a:lnTo>
                <a:lnTo>
                  <a:pt x="2286064" y="2911981"/>
                </a:lnTo>
                <a:lnTo>
                  <a:pt x="2286064" y="2803981"/>
                </a:lnTo>
                <a:close/>
                <a:moveTo>
                  <a:pt x="1638016" y="2794644"/>
                </a:moveTo>
                <a:lnTo>
                  <a:pt x="1638016" y="2902644"/>
                </a:lnTo>
                <a:lnTo>
                  <a:pt x="1854016" y="2902644"/>
                </a:lnTo>
                <a:lnTo>
                  <a:pt x="1854016" y="2794644"/>
                </a:lnTo>
                <a:close/>
                <a:moveTo>
                  <a:pt x="2826148" y="2720854"/>
                </a:moveTo>
                <a:lnTo>
                  <a:pt x="2826148" y="2828854"/>
                </a:lnTo>
                <a:lnTo>
                  <a:pt x="3042148" y="2828854"/>
                </a:lnTo>
                <a:lnTo>
                  <a:pt x="3042148" y="2720854"/>
                </a:lnTo>
                <a:close/>
                <a:moveTo>
                  <a:pt x="890988" y="2720854"/>
                </a:moveTo>
                <a:lnTo>
                  <a:pt x="890988" y="2828854"/>
                </a:lnTo>
                <a:lnTo>
                  <a:pt x="1106988" y="2828854"/>
                </a:lnTo>
                <a:lnTo>
                  <a:pt x="1106988" y="2720854"/>
                </a:lnTo>
                <a:close/>
                <a:moveTo>
                  <a:pt x="3528192" y="2711517"/>
                </a:moveTo>
                <a:lnTo>
                  <a:pt x="3528192" y="2819517"/>
                </a:lnTo>
                <a:lnTo>
                  <a:pt x="3744192" y="2819517"/>
                </a:lnTo>
                <a:lnTo>
                  <a:pt x="3744192" y="2711517"/>
                </a:lnTo>
                <a:close/>
                <a:moveTo>
                  <a:pt x="198000" y="2711517"/>
                </a:moveTo>
                <a:lnTo>
                  <a:pt x="198000" y="2819517"/>
                </a:lnTo>
                <a:lnTo>
                  <a:pt x="414000" y="2819517"/>
                </a:lnTo>
                <a:lnTo>
                  <a:pt x="414000" y="2711517"/>
                </a:lnTo>
                <a:close/>
                <a:moveTo>
                  <a:pt x="2070064" y="2561331"/>
                </a:moveTo>
                <a:lnTo>
                  <a:pt x="2070064" y="2669331"/>
                </a:lnTo>
                <a:lnTo>
                  <a:pt x="2286064" y="2669331"/>
                </a:lnTo>
                <a:lnTo>
                  <a:pt x="2286064" y="2561331"/>
                </a:lnTo>
                <a:close/>
                <a:moveTo>
                  <a:pt x="1638016" y="2551994"/>
                </a:moveTo>
                <a:lnTo>
                  <a:pt x="1638016" y="2659994"/>
                </a:lnTo>
                <a:lnTo>
                  <a:pt x="1854016" y="2659994"/>
                </a:lnTo>
                <a:lnTo>
                  <a:pt x="1854016" y="2551994"/>
                </a:lnTo>
                <a:close/>
                <a:moveTo>
                  <a:pt x="2826148" y="2478204"/>
                </a:moveTo>
                <a:lnTo>
                  <a:pt x="2826148" y="2586204"/>
                </a:lnTo>
                <a:lnTo>
                  <a:pt x="3042148" y="2586204"/>
                </a:lnTo>
                <a:lnTo>
                  <a:pt x="3042148" y="2478204"/>
                </a:lnTo>
                <a:close/>
                <a:moveTo>
                  <a:pt x="890988" y="2478204"/>
                </a:moveTo>
                <a:lnTo>
                  <a:pt x="890988" y="2586204"/>
                </a:lnTo>
                <a:lnTo>
                  <a:pt x="1106988" y="2586204"/>
                </a:lnTo>
                <a:lnTo>
                  <a:pt x="1106988" y="2478204"/>
                </a:lnTo>
                <a:close/>
                <a:moveTo>
                  <a:pt x="3528192" y="2468867"/>
                </a:moveTo>
                <a:lnTo>
                  <a:pt x="3528192" y="2576867"/>
                </a:lnTo>
                <a:lnTo>
                  <a:pt x="3744192" y="2576867"/>
                </a:lnTo>
                <a:lnTo>
                  <a:pt x="3744192" y="2468867"/>
                </a:lnTo>
                <a:close/>
                <a:moveTo>
                  <a:pt x="198000" y="2468867"/>
                </a:moveTo>
                <a:lnTo>
                  <a:pt x="198000" y="2576867"/>
                </a:lnTo>
                <a:lnTo>
                  <a:pt x="414000" y="2576867"/>
                </a:lnTo>
                <a:lnTo>
                  <a:pt x="414000" y="2468867"/>
                </a:lnTo>
                <a:close/>
                <a:moveTo>
                  <a:pt x="2070064" y="2318681"/>
                </a:moveTo>
                <a:lnTo>
                  <a:pt x="2070064" y="2426681"/>
                </a:lnTo>
                <a:lnTo>
                  <a:pt x="2286064" y="2426681"/>
                </a:lnTo>
                <a:lnTo>
                  <a:pt x="2286064" y="2318681"/>
                </a:lnTo>
                <a:close/>
                <a:moveTo>
                  <a:pt x="1638016" y="2309344"/>
                </a:moveTo>
                <a:lnTo>
                  <a:pt x="1638016" y="2417344"/>
                </a:lnTo>
                <a:lnTo>
                  <a:pt x="1854016" y="2417344"/>
                </a:lnTo>
                <a:lnTo>
                  <a:pt x="1854016" y="2309344"/>
                </a:lnTo>
                <a:close/>
                <a:moveTo>
                  <a:pt x="2826148" y="2235554"/>
                </a:moveTo>
                <a:lnTo>
                  <a:pt x="2826148" y="2343554"/>
                </a:lnTo>
                <a:lnTo>
                  <a:pt x="3042148" y="2343554"/>
                </a:lnTo>
                <a:lnTo>
                  <a:pt x="3042148" y="2235554"/>
                </a:lnTo>
                <a:close/>
                <a:moveTo>
                  <a:pt x="890988" y="2235554"/>
                </a:moveTo>
                <a:lnTo>
                  <a:pt x="890988" y="2343554"/>
                </a:lnTo>
                <a:lnTo>
                  <a:pt x="1106988" y="2343554"/>
                </a:lnTo>
                <a:lnTo>
                  <a:pt x="1106988" y="2235554"/>
                </a:lnTo>
                <a:close/>
                <a:moveTo>
                  <a:pt x="3528192" y="2226217"/>
                </a:moveTo>
                <a:lnTo>
                  <a:pt x="3528192" y="2334217"/>
                </a:lnTo>
                <a:lnTo>
                  <a:pt x="3744192" y="2334217"/>
                </a:lnTo>
                <a:lnTo>
                  <a:pt x="3744192" y="2226217"/>
                </a:lnTo>
                <a:close/>
                <a:moveTo>
                  <a:pt x="198000" y="2226217"/>
                </a:moveTo>
                <a:lnTo>
                  <a:pt x="198000" y="2334217"/>
                </a:lnTo>
                <a:lnTo>
                  <a:pt x="414000" y="2334217"/>
                </a:lnTo>
                <a:lnTo>
                  <a:pt x="414000" y="2226217"/>
                </a:lnTo>
                <a:close/>
                <a:moveTo>
                  <a:pt x="2070064" y="2076031"/>
                </a:moveTo>
                <a:lnTo>
                  <a:pt x="2070064" y="2184031"/>
                </a:lnTo>
                <a:lnTo>
                  <a:pt x="2286064" y="2184031"/>
                </a:lnTo>
                <a:lnTo>
                  <a:pt x="2286064" y="2076031"/>
                </a:lnTo>
                <a:close/>
                <a:moveTo>
                  <a:pt x="1638016" y="2066694"/>
                </a:moveTo>
                <a:lnTo>
                  <a:pt x="1638016" y="2174694"/>
                </a:lnTo>
                <a:lnTo>
                  <a:pt x="1854016" y="2174694"/>
                </a:lnTo>
                <a:lnTo>
                  <a:pt x="1854016" y="2066694"/>
                </a:lnTo>
                <a:close/>
                <a:moveTo>
                  <a:pt x="2826148" y="1992904"/>
                </a:moveTo>
                <a:lnTo>
                  <a:pt x="2826148" y="2100904"/>
                </a:lnTo>
                <a:lnTo>
                  <a:pt x="3042148" y="2100904"/>
                </a:lnTo>
                <a:lnTo>
                  <a:pt x="3042148" y="1992904"/>
                </a:lnTo>
                <a:close/>
                <a:moveTo>
                  <a:pt x="890988" y="1992904"/>
                </a:moveTo>
                <a:lnTo>
                  <a:pt x="890988" y="2100904"/>
                </a:lnTo>
                <a:lnTo>
                  <a:pt x="1106988" y="2100904"/>
                </a:lnTo>
                <a:lnTo>
                  <a:pt x="1106988" y="1992904"/>
                </a:lnTo>
                <a:close/>
                <a:moveTo>
                  <a:pt x="3528192" y="1983567"/>
                </a:moveTo>
                <a:lnTo>
                  <a:pt x="3528192" y="2091567"/>
                </a:lnTo>
                <a:lnTo>
                  <a:pt x="3744192" y="2091567"/>
                </a:lnTo>
                <a:lnTo>
                  <a:pt x="3744192" y="1983567"/>
                </a:lnTo>
                <a:close/>
                <a:moveTo>
                  <a:pt x="198000" y="1983567"/>
                </a:moveTo>
                <a:lnTo>
                  <a:pt x="198000" y="2091567"/>
                </a:lnTo>
                <a:lnTo>
                  <a:pt x="414000" y="2091567"/>
                </a:lnTo>
                <a:lnTo>
                  <a:pt x="414000" y="1983567"/>
                </a:lnTo>
                <a:close/>
                <a:moveTo>
                  <a:pt x="2070064" y="1833381"/>
                </a:moveTo>
                <a:lnTo>
                  <a:pt x="2070064" y="1941381"/>
                </a:lnTo>
                <a:lnTo>
                  <a:pt x="2286064" y="1941381"/>
                </a:lnTo>
                <a:lnTo>
                  <a:pt x="2286064" y="1833381"/>
                </a:lnTo>
                <a:close/>
                <a:moveTo>
                  <a:pt x="1638016" y="1824044"/>
                </a:moveTo>
                <a:lnTo>
                  <a:pt x="1638016" y="1932044"/>
                </a:lnTo>
                <a:lnTo>
                  <a:pt x="1854016" y="1932044"/>
                </a:lnTo>
                <a:lnTo>
                  <a:pt x="1854016" y="1824044"/>
                </a:lnTo>
                <a:close/>
                <a:moveTo>
                  <a:pt x="2826148" y="1750254"/>
                </a:moveTo>
                <a:lnTo>
                  <a:pt x="2826148" y="1858254"/>
                </a:lnTo>
                <a:lnTo>
                  <a:pt x="3042148" y="1858254"/>
                </a:lnTo>
                <a:lnTo>
                  <a:pt x="3042148" y="1750254"/>
                </a:lnTo>
                <a:close/>
                <a:moveTo>
                  <a:pt x="890988" y="1750254"/>
                </a:moveTo>
                <a:lnTo>
                  <a:pt x="890988" y="1858254"/>
                </a:lnTo>
                <a:lnTo>
                  <a:pt x="1106988" y="1858254"/>
                </a:lnTo>
                <a:lnTo>
                  <a:pt x="1106988" y="1750254"/>
                </a:lnTo>
                <a:close/>
                <a:moveTo>
                  <a:pt x="3528192" y="1740917"/>
                </a:moveTo>
                <a:lnTo>
                  <a:pt x="3528192" y="1848917"/>
                </a:lnTo>
                <a:lnTo>
                  <a:pt x="3744192" y="1848917"/>
                </a:lnTo>
                <a:lnTo>
                  <a:pt x="3744192" y="1740917"/>
                </a:lnTo>
                <a:close/>
                <a:moveTo>
                  <a:pt x="198000" y="1740917"/>
                </a:moveTo>
                <a:lnTo>
                  <a:pt x="198000" y="1848917"/>
                </a:lnTo>
                <a:lnTo>
                  <a:pt x="414000" y="1848917"/>
                </a:lnTo>
                <a:lnTo>
                  <a:pt x="414000" y="1740917"/>
                </a:lnTo>
                <a:close/>
                <a:moveTo>
                  <a:pt x="2070064" y="1590731"/>
                </a:moveTo>
                <a:lnTo>
                  <a:pt x="2070064" y="1698731"/>
                </a:lnTo>
                <a:lnTo>
                  <a:pt x="2286064" y="1698731"/>
                </a:lnTo>
                <a:lnTo>
                  <a:pt x="2286064" y="1590731"/>
                </a:lnTo>
                <a:close/>
                <a:moveTo>
                  <a:pt x="1638016" y="1581394"/>
                </a:moveTo>
                <a:lnTo>
                  <a:pt x="1638016" y="1689394"/>
                </a:lnTo>
                <a:lnTo>
                  <a:pt x="1854016" y="1689394"/>
                </a:lnTo>
                <a:lnTo>
                  <a:pt x="1854016" y="1581394"/>
                </a:lnTo>
                <a:close/>
                <a:moveTo>
                  <a:pt x="3330192" y="1507604"/>
                </a:moveTo>
                <a:lnTo>
                  <a:pt x="3942192" y="1507604"/>
                </a:lnTo>
                <a:lnTo>
                  <a:pt x="3942192" y="3931865"/>
                </a:lnTo>
                <a:lnTo>
                  <a:pt x="3330192" y="3931865"/>
                </a:lnTo>
                <a:close/>
                <a:moveTo>
                  <a:pt x="2826148" y="1507604"/>
                </a:moveTo>
                <a:lnTo>
                  <a:pt x="2826148" y="1615604"/>
                </a:lnTo>
                <a:lnTo>
                  <a:pt x="3042148" y="1615604"/>
                </a:lnTo>
                <a:lnTo>
                  <a:pt x="3042148" y="1507604"/>
                </a:lnTo>
                <a:close/>
                <a:moveTo>
                  <a:pt x="890988" y="1507604"/>
                </a:moveTo>
                <a:lnTo>
                  <a:pt x="890988" y="1615604"/>
                </a:lnTo>
                <a:lnTo>
                  <a:pt x="1106988" y="1615604"/>
                </a:lnTo>
                <a:lnTo>
                  <a:pt x="1106988" y="1507604"/>
                </a:lnTo>
                <a:close/>
                <a:moveTo>
                  <a:pt x="0" y="1507604"/>
                </a:moveTo>
                <a:lnTo>
                  <a:pt x="612000" y="1507604"/>
                </a:lnTo>
                <a:lnTo>
                  <a:pt x="612000" y="3931865"/>
                </a:lnTo>
                <a:lnTo>
                  <a:pt x="0" y="3931865"/>
                </a:lnTo>
                <a:close/>
                <a:moveTo>
                  <a:pt x="2070064" y="1348081"/>
                </a:moveTo>
                <a:lnTo>
                  <a:pt x="2070064" y="1456081"/>
                </a:lnTo>
                <a:lnTo>
                  <a:pt x="2286064" y="1456081"/>
                </a:lnTo>
                <a:lnTo>
                  <a:pt x="2286064" y="1348081"/>
                </a:lnTo>
                <a:close/>
                <a:moveTo>
                  <a:pt x="1638016" y="1338744"/>
                </a:moveTo>
                <a:lnTo>
                  <a:pt x="1638016" y="1446744"/>
                </a:lnTo>
                <a:lnTo>
                  <a:pt x="1854016" y="1446744"/>
                </a:lnTo>
                <a:lnTo>
                  <a:pt x="1854016" y="1338744"/>
                </a:lnTo>
                <a:close/>
                <a:moveTo>
                  <a:pt x="2628148" y="1267865"/>
                </a:moveTo>
                <a:lnTo>
                  <a:pt x="3240148" y="1267865"/>
                </a:lnTo>
                <a:lnTo>
                  <a:pt x="3240148" y="3931865"/>
                </a:lnTo>
                <a:lnTo>
                  <a:pt x="2628148" y="3931865"/>
                </a:lnTo>
                <a:close/>
                <a:moveTo>
                  <a:pt x="692988" y="1267865"/>
                </a:moveTo>
                <a:lnTo>
                  <a:pt x="1304988" y="1267865"/>
                </a:lnTo>
                <a:lnTo>
                  <a:pt x="1304988" y="3931865"/>
                </a:lnTo>
                <a:lnTo>
                  <a:pt x="692988" y="3931865"/>
                </a:lnTo>
                <a:close/>
                <a:moveTo>
                  <a:pt x="2070064" y="1105431"/>
                </a:moveTo>
                <a:lnTo>
                  <a:pt x="2070064" y="1213431"/>
                </a:lnTo>
                <a:lnTo>
                  <a:pt x="2286064" y="1213431"/>
                </a:lnTo>
                <a:lnTo>
                  <a:pt x="2286064" y="1105431"/>
                </a:lnTo>
                <a:close/>
                <a:moveTo>
                  <a:pt x="1638016" y="1096094"/>
                </a:moveTo>
                <a:lnTo>
                  <a:pt x="1638016" y="1204094"/>
                </a:lnTo>
                <a:lnTo>
                  <a:pt x="1854016" y="1204094"/>
                </a:lnTo>
                <a:lnTo>
                  <a:pt x="1854016" y="1096094"/>
                </a:lnTo>
                <a:close/>
                <a:moveTo>
                  <a:pt x="2070064" y="862781"/>
                </a:moveTo>
                <a:lnTo>
                  <a:pt x="2070064" y="970781"/>
                </a:lnTo>
                <a:lnTo>
                  <a:pt x="2286064" y="970781"/>
                </a:lnTo>
                <a:lnTo>
                  <a:pt x="2286064" y="862781"/>
                </a:lnTo>
                <a:close/>
                <a:moveTo>
                  <a:pt x="1638016" y="853444"/>
                </a:moveTo>
                <a:lnTo>
                  <a:pt x="1638016" y="961444"/>
                </a:lnTo>
                <a:lnTo>
                  <a:pt x="1854016" y="961444"/>
                </a:lnTo>
                <a:lnTo>
                  <a:pt x="1854016" y="853444"/>
                </a:lnTo>
                <a:close/>
                <a:moveTo>
                  <a:pt x="1883174" y="0"/>
                </a:moveTo>
                <a:lnTo>
                  <a:pt x="2040907" y="0"/>
                </a:lnTo>
                <a:lnTo>
                  <a:pt x="2040907" y="355600"/>
                </a:lnTo>
                <a:lnTo>
                  <a:pt x="2178064" y="355600"/>
                </a:lnTo>
                <a:lnTo>
                  <a:pt x="2178064" y="596007"/>
                </a:lnTo>
                <a:lnTo>
                  <a:pt x="2538104" y="596007"/>
                </a:lnTo>
                <a:lnTo>
                  <a:pt x="2538104" y="3931865"/>
                </a:lnTo>
                <a:lnTo>
                  <a:pt x="2142040" y="3931865"/>
                </a:lnTo>
                <a:lnTo>
                  <a:pt x="2142040" y="3291036"/>
                </a:lnTo>
                <a:lnTo>
                  <a:pt x="1782040" y="3291036"/>
                </a:lnTo>
                <a:lnTo>
                  <a:pt x="1782040" y="3931865"/>
                </a:lnTo>
                <a:lnTo>
                  <a:pt x="1385976" y="3931865"/>
                </a:lnTo>
                <a:lnTo>
                  <a:pt x="1385976" y="596007"/>
                </a:lnTo>
                <a:lnTo>
                  <a:pt x="1746016" y="596007"/>
                </a:lnTo>
                <a:lnTo>
                  <a:pt x="1746016" y="355600"/>
                </a:lnTo>
                <a:lnTo>
                  <a:pt x="1883174" y="35560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latin typeface="Century Gothic" panose="020B0502020202020204" pitchFamily="34" charset="0"/>
            </a:endParaRPr>
          </a:p>
        </p:txBody>
      </p:sp>
      <p:sp>
        <p:nvSpPr>
          <p:cNvPr id="87" name="Chevron 19">
            <a:extLst>
              <a:ext uri="{FF2B5EF4-FFF2-40B4-BE49-F238E27FC236}">
                <a16:creationId xmlns:a16="http://schemas.microsoft.com/office/drawing/2014/main" xmlns="" id="{902B5D60-F668-9D3C-7F8C-C48DE1452241}"/>
              </a:ext>
            </a:extLst>
          </p:cNvPr>
          <p:cNvSpPr/>
          <p:nvPr/>
        </p:nvSpPr>
        <p:spPr>
          <a:xfrm>
            <a:off x="7687098" y="3485853"/>
            <a:ext cx="1570635" cy="256925"/>
          </a:xfrm>
          <a:prstGeom prst="chevron">
            <a:avLst>
              <a:gd name="adj" fmla="val 399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자유형: 도형 62">
            <a:extLst>
              <a:ext uri="{FF2B5EF4-FFF2-40B4-BE49-F238E27FC236}">
                <a16:creationId xmlns:a16="http://schemas.microsoft.com/office/drawing/2014/main" xmlns="" id="{6B98C90D-A9FA-43B4-F439-CB33AFA9B036}"/>
              </a:ext>
            </a:extLst>
          </p:cNvPr>
          <p:cNvSpPr>
            <a:spLocks noChangeAspect="1"/>
          </p:cNvSpPr>
          <p:nvPr/>
        </p:nvSpPr>
        <p:spPr>
          <a:xfrm>
            <a:off x="8080221" y="2543229"/>
            <a:ext cx="681007" cy="603496"/>
          </a:xfrm>
          <a:custGeom>
            <a:avLst/>
            <a:gdLst>
              <a:gd name="connsiteX0" fmla="*/ 1290726 w 1677791"/>
              <a:gd name="connsiteY0" fmla="*/ 1211742 h 1486830"/>
              <a:gd name="connsiteX1" fmla="*/ 1212213 w 1677791"/>
              <a:gd name="connsiteY1" fmla="*/ 1263785 h 1486830"/>
              <a:gd name="connsiteX2" fmla="*/ 1210535 w 1677791"/>
              <a:gd name="connsiteY2" fmla="*/ 1272092 h 1486830"/>
              <a:gd name="connsiteX3" fmla="*/ 1210535 w 1677791"/>
              <a:gd name="connsiteY3" fmla="*/ 1321812 h 1486830"/>
              <a:gd name="connsiteX4" fmla="*/ 1212213 w 1677791"/>
              <a:gd name="connsiteY4" fmla="*/ 1330120 h 1486830"/>
              <a:gd name="connsiteX5" fmla="*/ 1290726 w 1677791"/>
              <a:gd name="connsiteY5" fmla="*/ 1382162 h 1486830"/>
              <a:gd name="connsiteX6" fmla="*/ 1375936 w 1677791"/>
              <a:gd name="connsiteY6" fmla="*/ 1296952 h 1486830"/>
              <a:gd name="connsiteX7" fmla="*/ 1290726 w 1677791"/>
              <a:gd name="connsiteY7" fmla="*/ 1211742 h 1486830"/>
              <a:gd name="connsiteX8" fmla="*/ 682149 w 1677791"/>
              <a:gd name="connsiteY8" fmla="*/ 1211742 h 1486830"/>
              <a:gd name="connsiteX9" fmla="*/ 596939 w 1677791"/>
              <a:gd name="connsiteY9" fmla="*/ 1296952 h 1486830"/>
              <a:gd name="connsiteX10" fmla="*/ 682149 w 1677791"/>
              <a:gd name="connsiteY10" fmla="*/ 1382162 h 1486830"/>
              <a:gd name="connsiteX11" fmla="*/ 767359 w 1677791"/>
              <a:gd name="connsiteY11" fmla="*/ 1296952 h 1486830"/>
              <a:gd name="connsiteX12" fmla="*/ 682149 w 1677791"/>
              <a:gd name="connsiteY12" fmla="*/ 1211742 h 1486830"/>
              <a:gd name="connsiteX13" fmla="*/ 1392841 w 1677791"/>
              <a:gd name="connsiteY13" fmla="*/ 640871 h 1486830"/>
              <a:gd name="connsiteX14" fmla="*/ 1360870 w 1677791"/>
              <a:gd name="connsiteY14" fmla="*/ 788070 h 1486830"/>
              <a:gd name="connsiteX15" fmla="*/ 625002 w 1677791"/>
              <a:gd name="connsiteY15" fmla="*/ 791267 h 1486830"/>
              <a:gd name="connsiteX16" fmla="*/ 577044 w 1677791"/>
              <a:gd name="connsiteY16" fmla="*/ 650464 h 1486830"/>
              <a:gd name="connsiteX17" fmla="*/ 1444679 w 1677791"/>
              <a:gd name="connsiteY17" fmla="*/ 433897 h 1486830"/>
              <a:gd name="connsiteX18" fmla="*/ 1406313 w 1677791"/>
              <a:gd name="connsiteY18" fmla="*/ 574698 h 1486830"/>
              <a:gd name="connsiteX19" fmla="*/ 543426 w 1677791"/>
              <a:gd name="connsiteY19" fmla="*/ 584292 h 1486830"/>
              <a:gd name="connsiteX20" fmla="*/ 492271 w 1677791"/>
              <a:gd name="connsiteY20" fmla="*/ 437094 h 1486830"/>
              <a:gd name="connsiteX21" fmla="*/ 393221 w 1677791"/>
              <a:gd name="connsiteY21" fmla="*/ 348324 h 1486830"/>
              <a:gd name="connsiteX22" fmla="*/ 580583 w 1677791"/>
              <a:gd name="connsiteY22" fmla="*/ 864764 h 1486830"/>
              <a:gd name="connsiteX23" fmla="*/ 1407174 w 1677791"/>
              <a:gd name="connsiteY23" fmla="*/ 864764 h 1486830"/>
              <a:gd name="connsiteX24" fmla="*/ 1508184 w 1677791"/>
              <a:gd name="connsiteY24" fmla="*/ 348324 h 1486830"/>
              <a:gd name="connsiteX25" fmla="*/ 34808 w 1677791"/>
              <a:gd name="connsiteY25" fmla="*/ 0 h 1486830"/>
              <a:gd name="connsiteX26" fmla="*/ 294110 w 1677791"/>
              <a:gd name="connsiteY26" fmla="*/ 64594 h 1486830"/>
              <a:gd name="connsiteX27" fmla="*/ 292553 w 1677791"/>
              <a:gd name="connsiteY27" fmla="*/ 70844 h 1486830"/>
              <a:gd name="connsiteX28" fmla="*/ 340979 w 1677791"/>
              <a:gd name="connsiteY28" fmla="*/ 204324 h 1486830"/>
              <a:gd name="connsiteX29" fmla="*/ 1536349 w 1677791"/>
              <a:gd name="connsiteY29" fmla="*/ 204324 h 1486830"/>
              <a:gd name="connsiteX30" fmla="*/ 1536474 w 1677791"/>
              <a:gd name="connsiteY30" fmla="*/ 203688 h 1486830"/>
              <a:gd name="connsiteX31" fmla="*/ 1579508 w 1677791"/>
              <a:gd name="connsiteY31" fmla="*/ 204324 h 1486830"/>
              <a:gd name="connsiteX32" fmla="*/ 1631907 w 1677791"/>
              <a:gd name="connsiteY32" fmla="*/ 204324 h 1486830"/>
              <a:gd name="connsiteX33" fmla="*/ 1631907 w 1677791"/>
              <a:gd name="connsiteY33" fmla="*/ 205098 h 1486830"/>
              <a:gd name="connsiteX34" fmla="*/ 1677791 w 1677791"/>
              <a:gd name="connsiteY34" fmla="*/ 205776 h 1486830"/>
              <a:gd name="connsiteX35" fmla="*/ 1525738 w 1677791"/>
              <a:gd name="connsiteY35" fmla="*/ 1008764 h 1486830"/>
              <a:gd name="connsiteX36" fmla="*/ 1518818 w 1677791"/>
              <a:gd name="connsiteY36" fmla="*/ 1007409 h 1486830"/>
              <a:gd name="connsiteX37" fmla="*/ 1518818 w 1677791"/>
              <a:gd name="connsiteY37" fmla="*/ 1008764 h 1486830"/>
              <a:gd name="connsiteX38" fmla="*/ 632825 w 1677791"/>
              <a:gd name="connsiteY38" fmla="*/ 1008764 h 1486830"/>
              <a:gd name="connsiteX39" fmla="*/ 668973 w 1677791"/>
              <a:gd name="connsiteY39" fmla="*/ 1108403 h 1486830"/>
              <a:gd name="connsiteX40" fmla="*/ 682149 w 1677791"/>
              <a:gd name="connsiteY40" fmla="*/ 1107074 h 1486830"/>
              <a:gd name="connsiteX41" fmla="*/ 816413 w 1677791"/>
              <a:gd name="connsiteY41" fmla="*/ 1162688 h 1486830"/>
              <a:gd name="connsiteX42" fmla="*/ 853014 w 1677791"/>
              <a:gd name="connsiteY42" fmla="*/ 1216974 h 1486830"/>
              <a:gd name="connsiteX43" fmla="*/ 1119861 w 1677791"/>
              <a:gd name="connsiteY43" fmla="*/ 1216974 h 1486830"/>
              <a:gd name="connsiteX44" fmla="*/ 1156462 w 1677791"/>
              <a:gd name="connsiteY44" fmla="*/ 1162688 h 1486830"/>
              <a:gd name="connsiteX45" fmla="*/ 1290726 w 1677791"/>
              <a:gd name="connsiteY45" fmla="*/ 1107074 h 1486830"/>
              <a:gd name="connsiteX46" fmla="*/ 1480604 w 1677791"/>
              <a:gd name="connsiteY46" fmla="*/ 1296952 h 1486830"/>
              <a:gd name="connsiteX47" fmla="*/ 1290726 w 1677791"/>
              <a:gd name="connsiteY47" fmla="*/ 1486830 h 1486830"/>
              <a:gd name="connsiteX48" fmla="*/ 1115770 w 1677791"/>
              <a:gd name="connsiteY48" fmla="*/ 1370861 h 1486830"/>
              <a:gd name="connsiteX49" fmla="*/ 1113774 w 1677791"/>
              <a:gd name="connsiteY49" fmla="*/ 1360974 h 1486830"/>
              <a:gd name="connsiteX50" fmla="*/ 859102 w 1677791"/>
              <a:gd name="connsiteY50" fmla="*/ 1360974 h 1486830"/>
              <a:gd name="connsiteX51" fmla="*/ 857106 w 1677791"/>
              <a:gd name="connsiteY51" fmla="*/ 1370861 h 1486830"/>
              <a:gd name="connsiteX52" fmla="*/ 682149 w 1677791"/>
              <a:gd name="connsiteY52" fmla="*/ 1486830 h 1486830"/>
              <a:gd name="connsiteX53" fmla="*/ 492271 w 1677791"/>
              <a:gd name="connsiteY53" fmla="*/ 1296952 h 1486830"/>
              <a:gd name="connsiteX54" fmla="*/ 507193 w 1677791"/>
              <a:gd name="connsiteY54" fmla="*/ 1223043 h 1486830"/>
              <a:gd name="connsiteX55" fmla="*/ 539822 w 1677791"/>
              <a:gd name="connsiteY55" fmla="*/ 1174647 h 1486830"/>
              <a:gd name="connsiteX56" fmla="*/ 180691 w 1677791"/>
              <a:gd name="connsiteY56" fmla="*/ 184741 h 1486830"/>
              <a:gd name="connsiteX57" fmla="*/ 0 w 1677791"/>
              <a:gd name="connsiteY57" fmla="*/ 139730 h 148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677791" h="1486830">
                <a:moveTo>
                  <a:pt x="1290726" y="1211742"/>
                </a:moveTo>
                <a:cubicBezTo>
                  <a:pt x="1255431" y="1211742"/>
                  <a:pt x="1225148" y="1233202"/>
                  <a:pt x="1212213" y="1263785"/>
                </a:cubicBezTo>
                <a:lnTo>
                  <a:pt x="1210535" y="1272092"/>
                </a:lnTo>
                <a:lnTo>
                  <a:pt x="1210535" y="1321812"/>
                </a:lnTo>
                <a:lnTo>
                  <a:pt x="1212213" y="1330120"/>
                </a:lnTo>
                <a:cubicBezTo>
                  <a:pt x="1225148" y="1360703"/>
                  <a:pt x="1255431" y="1382162"/>
                  <a:pt x="1290726" y="1382162"/>
                </a:cubicBezTo>
                <a:cubicBezTo>
                  <a:pt x="1337786" y="1382162"/>
                  <a:pt x="1375936" y="1344012"/>
                  <a:pt x="1375936" y="1296952"/>
                </a:cubicBezTo>
                <a:cubicBezTo>
                  <a:pt x="1375936" y="1249892"/>
                  <a:pt x="1337786" y="1211742"/>
                  <a:pt x="1290726" y="1211742"/>
                </a:cubicBezTo>
                <a:close/>
                <a:moveTo>
                  <a:pt x="682149" y="1211742"/>
                </a:moveTo>
                <a:cubicBezTo>
                  <a:pt x="635089" y="1211742"/>
                  <a:pt x="596939" y="1249892"/>
                  <a:pt x="596939" y="1296952"/>
                </a:cubicBezTo>
                <a:cubicBezTo>
                  <a:pt x="596939" y="1344012"/>
                  <a:pt x="635089" y="1382162"/>
                  <a:pt x="682149" y="1382162"/>
                </a:cubicBezTo>
                <a:cubicBezTo>
                  <a:pt x="729209" y="1382162"/>
                  <a:pt x="767359" y="1344012"/>
                  <a:pt x="767359" y="1296952"/>
                </a:cubicBezTo>
                <a:cubicBezTo>
                  <a:pt x="767359" y="1249892"/>
                  <a:pt x="729209" y="1211742"/>
                  <a:pt x="682149" y="1211742"/>
                </a:cubicBezTo>
                <a:close/>
                <a:moveTo>
                  <a:pt x="1392841" y="640871"/>
                </a:moveTo>
                <a:lnTo>
                  <a:pt x="1360870" y="788070"/>
                </a:lnTo>
                <a:lnTo>
                  <a:pt x="625002" y="791267"/>
                </a:lnTo>
                <a:lnTo>
                  <a:pt x="577044" y="650464"/>
                </a:lnTo>
                <a:close/>
                <a:moveTo>
                  <a:pt x="1444679" y="433897"/>
                </a:moveTo>
                <a:lnTo>
                  <a:pt x="1406313" y="574698"/>
                </a:lnTo>
                <a:lnTo>
                  <a:pt x="543426" y="584292"/>
                </a:lnTo>
                <a:lnTo>
                  <a:pt x="492271" y="437094"/>
                </a:lnTo>
                <a:close/>
                <a:moveTo>
                  <a:pt x="393221" y="348324"/>
                </a:moveTo>
                <a:lnTo>
                  <a:pt x="580583" y="864764"/>
                </a:lnTo>
                <a:lnTo>
                  <a:pt x="1407174" y="864764"/>
                </a:lnTo>
                <a:lnTo>
                  <a:pt x="1508184" y="348324"/>
                </a:lnTo>
                <a:close/>
                <a:moveTo>
                  <a:pt x="34808" y="0"/>
                </a:moveTo>
                <a:lnTo>
                  <a:pt x="294110" y="64594"/>
                </a:lnTo>
                <a:lnTo>
                  <a:pt x="292553" y="70844"/>
                </a:lnTo>
                <a:lnTo>
                  <a:pt x="340979" y="204324"/>
                </a:lnTo>
                <a:lnTo>
                  <a:pt x="1536349" y="204324"/>
                </a:lnTo>
                <a:lnTo>
                  <a:pt x="1536474" y="203688"/>
                </a:lnTo>
                <a:lnTo>
                  <a:pt x="1579508" y="204324"/>
                </a:lnTo>
                <a:lnTo>
                  <a:pt x="1631907" y="204324"/>
                </a:lnTo>
                <a:lnTo>
                  <a:pt x="1631907" y="205098"/>
                </a:lnTo>
                <a:lnTo>
                  <a:pt x="1677791" y="205776"/>
                </a:lnTo>
                <a:lnTo>
                  <a:pt x="1525738" y="1008764"/>
                </a:lnTo>
                <a:lnTo>
                  <a:pt x="1518818" y="1007409"/>
                </a:lnTo>
                <a:lnTo>
                  <a:pt x="1518818" y="1008764"/>
                </a:lnTo>
                <a:lnTo>
                  <a:pt x="632825" y="1008764"/>
                </a:lnTo>
                <a:lnTo>
                  <a:pt x="668973" y="1108403"/>
                </a:lnTo>
                <a:lnTo>
                  <a:pt x="682149" y="1107074"/>
                </a:lnTo>
                <a:cubicBezTo>
                  <a:pt x="734583" y="1107074"/>
                  <a:pt x="782052" y="1128327"/>
                  <a:pt x="816413" y="1162688"/>
                </a:cubicBezTo>
                <a:lnTo>
                  <a:pt x="853014" y="1216974"/>
                </a:lnTo>
                <a:lnTo>
                  <a:pt x="1119861" y="1216974"/>
                </a:lnTo>
                <a:lnTo>
                  <a:pt x="1156462" y="1162688"/>
                </a:lnTo>
                <a:cubicBezTo>
                  <a:pt x="1190823" y="1128327"/>
                  <a:pt x="1238293" y="1107074"/>
                  <a:pt x="1290726" y="1107074"/>
                </a:cubicBezTo>
                <a:cubicBezTo>
                  <a:pt x="1395593" y="1107074"/>
                  <a:pt x="1480604" y="1192085"/>
                  <a:pt x="1480604" y="1296952"/>
                </a:cubicBezTo>
                <a:cubicBezTo>
                  <a:pt x="1480604" y="1401819"/>
                  <a:pt x="1395593" y="1486830"/>
                  <a:pt x="1290726" y="1486830"/>
                </a:cubicBezTo>
                <a:cubicBezTo>
                  <a:pt x="1212076" y="1486830"/>
                  <a:pt x="1144595" y="1439012"/>
                  <a:pt x="1115770" y="1370861"/>
                </a:cubicBezTo>
                <a:lnTo>
                  <a:pt x="1113774" y="1360974"/>
                </a:lnTo>
                <a:lnTo>
                  <a:pt x="859102" y="1360974"/>
                </a:lnTo>
                <a:lnTo>
                  <a:pt x="857106" y="1370861"/>
                </a:lnTo>
                <a:cubicBezTo>
                  <a:pt x="828281" y="1439012"/>
                  <a:pt x="760800" y="1486830"/>
                  <a:pt x="682149" y="1486830"/>
                </a:cubicBezTo>
                <a:cubicBezTo>
                  <a:pt x="577282" y="1486830"/>
                  <a:pt x="492271" y="1401819"/>
                  <a:pt x="492271" y="1296952"/>
                </a:cubicBezTo>
                <a:cubicBezTo>
                  <a:pt x="492271" y="1270736"/>
                  <a:pt x="497584" y="1245760"/>
                  <a:pt x="507193" y="1223043"/>
                </a:cubicBezTo>
                <a:lnTo>
                  <a:pt x="539822" y="1174647"/>
                </a:lnTo>
                <a:lnTo>
                  <a:pt x="180691" y="184741"/>
                </a:lnTo>
                <a:lnTo>
                  <a:pt x="0" y="1397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48A8DE6D-66ED-DBF2-C35E-3264B24E1E87}"/>
              </a:ext>
            </a:extLst>
          </p:cNvPr>
          <p:cNvSpPr txBox="1"/>
          <p:nvPr/>
        </p:nvSpPr>
        <p:spPr>
          <a:xfrm>
            <a:off x="7830756" y="1735820"/>
            <a:ext cx="1286276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Об’єкти торгівлі</a:t>
            </a:r>
            <a:endParaRPr lang="ko-KR" altLang="en-US" b="1" dirty="0">
              <a:solidFill>
                <a:schemeClr val="bg1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1B5C86A0-AC59-3FCB-C82E-83DCA92931FE}"/>
              </a:ext>
            </a:extLst>
          </p:cNvPr>
          <p:cNvSpPr txBox="1"/>
          <p:nvPr/>
        </p:nvSpPr>
        <p:spPr>
          <a:xfrm>
            <a:off x="7450882" y="3775339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54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93" name="Прямая соединительная линия 48">
            <a:extLst>
              <a:ext uri="{FF2B5EF4-FFF2-40B4-BE49-F238E27FC236}">
                <a16:creationId xmlns:a16="http://schemas.microsoft.com/office/drawing/2014/main" xmlns="" id="{F257A11F-3CFC-DB77-B732-7FF0197F7DC0}"/>
              </a:ext>
            </a:extLst>
          </p:cNvPr>
          <p:cNvCxnSpPr/>
          <p:nvPr/>
        </p:nvCxnSpPr>
        <p:spPr>
          <a:xfrm flipV="1">
            <a:off x="7954388" y="4005945"/>
            <a:ext cx="708306" cy="5715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C74221C2-BE28-2C55-309C-D81F7AC22CB0}"/>
              </a:ext>
            </a:extLst>
          </p:cNvPr>
          <p:cNvSpPr txBox="1"/>
          <p:nvPr/>
        </p:nvSpPr>
        <p:spPr>
          <a:xfrm>
            <a:off x="8201089" y="4107204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642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DF9DC036-1F07-398E-2601-4E272154E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632923" y="2503577"/>
            <a:ext cx="691292" cy="69129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96" name="Chevron 35">
            <a:extLst>
              <a:ext uri="{FF2B5EF4-FFF2-40B4-BE49-F238E27FC236}">
                <a16:creationId xmlns:a16="http://schemas.microsoft.com/office/drawing/2014/main" xmlns="" id="{4B6DB02A-2684-4AC1-C734-3C42B175C174}"/>
              </a:ext>
            </a:extLst>
          </p:cNvPr>
          <p:cNvSpPr/>
          <p:nvPr/>
        </p:nvSpPr>
        <p:spPr>
          <a:xfrm>
            <a:off x="9151709" y="3485853"/>
            <a:ext cx="1666451" cy="261625"/>
          </a:xfrm>
          <a:prstGeom prst="chevron">
            <a:avLst>
              <a:gd name="adj" fmla="val 3992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7" name="Connector: Elbow 46">
            <a:extLst>
              <a:ext uri="{FF2B5EF4-FFF2-40B4-BE49-F238E27FC236}">
                <a16:creationId xmlns:a16="http://schemas.microsoft.com/office/drawing/2014/main" xmlns="" id="{EDA5D0C9-8E6B-3DC9-53CA-510853FDFBE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09443" y="2141112"/>
            <a:ext cx="1693220" cy="1405035"/>
          </a:xfrm>
          <a:prstGeom prst="bentConnector3">
            <a:avLst>
              <a:gd name="adj1" fmla="val 17975"/>
            </a:avLst>
          </a:prstGeom>
          <a:ln w="254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9ED15284-D537-52E0-2808-1085917C843D}"/>
              </a:ext>
            </a:extLst>
          </p:cNvPr>
          <p:cNvSpPr txBox="1"/>
          <p:nvPr/>
        </p:nvSpPr>
        <p:spPr>
          <a:xfrm>
            <a:off x="9126430" y="1774736"/>
            <a:ext cx="1734261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1350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Транспортна інфраструктура</a:t>
            </a:r>
            <a:endParaRPr lang="ko-KR" altLang="en-US" sz="1350" b="1" dirty="0">
              <a:solidFill>
                <a:schemeClr val="bg1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3F648EB4-675C-AC9B-153F-B136509F6BF4}"/>
              </a:ext>
            </a:extLst>
          </p:cNvPr>
          <p:cNvSpPr txBox="1"/>
          <p:nvPr/>
        </p:nvSpPr>
        <p:spPr>
          <a:xfrm>
            <a:off x="8958926" y="3790527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2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E6CDFA5D-30C1-F619-CF0F-97B2B26C5193}"/>
              </a:ext>
            </a:extLst>
          </p:cNvPr>
          <p:cNvSpPr txBox="1"/>
          <p:nvPr/>
        </p:nvSpPr>
        <p:spPr>
          <a:xfrm>
            <a:off x="9681599" y="4131469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105" name="Прямая соединительная линия 48">
            <a:extLst>
              <a:ext uri="{FF2B5EF4-FFF2-40B4-BE49-F238E27FC236}">
                <a16:creationId xmlns:a16="http://schemas.microsoft.com/office/drawing/2014/main" xmlns="" id="{8C52F32A-4927-38A2-3177-22328BAE1FE5}"/>
              </a:ext>
            </a:extLst>
          </p:cNvPr>
          <p:cNvCxnSpPr/>
          <p:nvPr/>
        </p:nvCxnSpPr>
        <p:spPr>
          <a:xfrm flipV="1">
            <a:off x="9413688" y="4007678"/>
            <a:ext cx="708306" cy="5715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hevron 35">
            <a:extLst>
              <a:ext uri="{FF2B5EF4-FFF2-40B4-BE49-F238E27FC236}">
                <a16:creationId xmlns:a16="http://schemas.microsoft.com/office/drawing/2014/main" xmlns="" id="{1185B647-6FA9-E2A1-1175-98DD45E17940}"/>
              </a:ext>
            </a:extLst>
          </p:cNvPr>
          <p:cNvSpPr/>
          <p:nvPr/>
        </p:nvSpPr>
        <p:spPr>
          <a:xfrm>
            <a:off x="10669915" y="3485818"/>
            <a:ext cx="1503729" cy="245359"/>
          </a:xfrm>
          <a:prstGeom prst="chevron">
            <a:avLst>
              <a:gd name="adj" fmla="val 3992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Rounded Rectangle 51">
            <a:extLst>
              <a:ext uri="{FF2B5EF4-FFF2-40B4-BE49-F238E27FC236}">
                <a16:creationId xmlns:a16="http://schemas.microsoft.com/office/drawing/2014/main" xmlns="" id="{D4ED462B-5D7E-65D0-C969-629B22D00770}"/>
              </a:ext>
            </a:extLst>
          </p:cNvPr>
          <p:cNvSpPr/>
          <p:nvPr/>
        </p:nvSpPr>
        <p:spPr>
          <a:xfrm rot="16200000" flipH="1">
            <a:off x="11061343" y="2461914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Freeform: Shape 14">
            <a:extLst>
              <a:ext uri="{FF2B5EF4-FFF2-40B4-BE49-F238E27FC236}">
                <a16:creationId xmlns:a16="http://schemas.microsoft.com/office/drawing/2014/main" xmlns="" id="{60FCC2F2-EF4E-D6B3-6F8E-95CC71C64F46}"/>
              </a:ext>
            </a:extLst>
          </p:cNvPr>
          <p:cNvSpPr/>
          <p:nvPr/>
        </p:nvSpPr>
        <p:spPr>
          <a:xfrm>
            <a:off x="11477932" y="2645539"/>
            <a:ext cx="255114" cy="424413"/>
          </a:xfrm>
          <a:custGeom>
            <a:avLst/>
            <a:gdLst>
              <a:gd name="connsiteX0" fmla="*/ 258688 w 539399"/>
              <a:gd name="connsiteY0" fmla="*/ 414051 h 768756"/>
              <a:gd name="connsiteX1" fmla="*/ 248893 w 539399"/>
              <a:gd name="connsiteY1" fmla="*/ 430769 h 768756"/>
              <a:gd name="connsiteX2" fmla="*/ 211186 w 539399"/>
              <a:gd name="connsiteY2" fmla="*/ 506183 h 768756"/>
              <a:gd name="connsiteX3" fmla="*/ 166997 w 539399"/>
              <a:gd name="connsiteY3" fmla="*/ 568636 h 768756"/>
              <a:gd name="connsiteX4" fmla="*/ 270693 w 539399"/>
              <a:gd name="connsiteY4" fmla="*/ 745978 h 768756"/>
              <a:gd name="connsiteX5" fmla="*/ 397955 w 539399"/>
              <a:gd name="connsiteY5" fmla="*/ 638159 h 768756"/>
              <a:gd name="connsiteX6" fmla="*/ 275996 w 539399"/>
              <a:gd name="connsiteY6" fmla="*/ 420753 h 768756"/>
              <a:gd name="connsiteX7" fmla="*/ 258688 w 539399"/>
              <a:gd name="connsiteY7" fmla="*/ 414051 h 768756"/>
              <a:gd name="connsiteX8" fmla="*/ 301919 w 539399"/>
              <a:gd name="connsiteY8" fmla="*/ 82 h 768756"/>
              <a:gd name="connsiteX9" fmla="*/ 323129 w 539399"/>
              <a:gd name="connsiteY9" fmla="*/ 18347 h 768756"/>
              <a:gd name="connsiteX10" fmla="*/ 371442 w 539399"/>
              <a:gd name="connsiteY10" fmla="*/ 127933 h 768756"/>
              <a:gd name="connsiteX11" fmla="*/ 400900 w 539399"/>
              <a:gd name="connsiteY11" fmla="*/ 298795 h 768756"/>
              <a:gd name="connsiteX12" fmla="*/ 408559 w 539399"/>
              <a:gd name="connsiteY12" fmla="*/ 323540 h 768756"/>
              <a:gd name="connsiteX13" fmla="*/ 450980 w 539399"/>
              <a:gd name="connsiteY13" fmla="*/ 236341 h 768756"/>
              <a:gd name="connsiteX14" fmla="*/ 461585 w 539399"/>
              <a:gd name="connsiteY14" fmla="*/ 211007 h 768756"/>
              <a:gd name="connsiteX15" fmla="*/ 484563 w 539399"/>
              <a:gd name="connsiteY15" fmla="*/ 230450 h 768756"/>
              <a:gd name="connsiteX16" fmla="*/ 521681 w 539399"/>
              <a:gd name="connsiteY16" fmla="*/ 353588 h 768756"/>
              <a:gd name="connsiteX17" fmla="*/ 534054 w 539399"/>
              <a:gd name="connsiteY17" fmla="*/ 560978 h 768756"/>
              <a:gd name="connsiteX18" fmla="*/ 237108 w 539399"/>
              <a:gd name="connsiteY18" fmla="*/ 766011 h 768756"/>
              <a:gd name="connsiteX19" fmla="*/ 33843 w 539399"/>
              <a:gd name="connsiteY19" fmla="*/ 645230 h 768756"/>
              <a:gd name="connsiteX20" fmla="*/ 20881 w 539399"/>
              <a:gd name="connsiteY20" fmla="*/ 449035 h 768756"/>
              <a:gd name="connsiteX21" fmla="*/ 72139 w 539399"/>
              <a:gd name="connsiteY21" fmla="*/ 366550 h 768756"/>
              <a:gd name="connsiteX22" fmla="*/ 125165 w 539399"/>
              <a:gd name="connsiteY22" fmla="*/ 185083 h 768756"/>
              <a:gd name="connsiteX23" fmla="*/ 125165 w 539399"/>
              <a:gd name="connsiteY23" fmla="*/ 173300 h 768756"/>
              <a:gd name="connsiteX24" fmla="*/ 164640 w 539399"/>
              <a:gd name="connsiteY24" fmla="*/ 198634 h 768756"/>
              <a:gd name="connsiteX25" fmla="*/ 207060 w 539399"/>
              <a:gd name="connsiteY25" fmla="*/ 194510 h 768756"/>
              <a:gd name="connsiteX26" fmla="*/ 291313 w 539399"/>
              <a:gd name="connsiteY26" fmla="*/ 24827 h 768756"/>
              <a:gd name="connsiteX27" fmla="*/ 301919 w 539399"/>
              <a:gd name="connsiteY27" fmla="*/ 82 h 7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99" h="768756">
                <a:moveTo>
                  <a:pt x="258688" y="414051"/>
                </a:moveTo>
                <a:cubicBezTo>
                  <a:pt x="254048" y="414861"/>
                  <a:pt x="250661" y="419575"/>
                  <a:pt x="248893" y="430769"/>
                </a:cubicBezTo>
                <a:cubicBezTo>
                  <a:pt x="244769" y="459638"/>
                  <a:pt x="227682" y="483205"/>
                  <a:pt x="211186" y="506183"/>
                </a:cubicBezTo>
                <a:cubicBezTo>
                  <a:pt x="195867" y="526805"/>
                  <a:pt x="179370" y="546837"/>
                  <a:pt x="166997" y="568636"/>
                </a:cubicBezTo>
                <a:cubicBezTo>
                  <a:pt x="116328" y="657012"/>
                  <a:pt x="168765" y="745978"/>
                  <a:pt x="270693" y="745978"/>
                </a:cubicBezTo>
                <a:cubicBezTo>
                  <a:pt x="341394" y="745978"/>
                  <a:pt x="401490" y="698844"/>
                  <a:pt x="397955" y="638159"/>
                </a:cubicBezTo>
                <a:cubicBezTo>
                  <a:pt x="392063" y="548015"/>
                  <a:pt x="353767" y="472600"/>
                  <a:pt x="275996" y="420753"/>
                </a:cubicBezTo>
                <a:cubicBezTo>
                  <a:pt x="269220" y="416334"/>
                  <a:pt x="263328" y="413241"/>
                  <a:pt x="258688" y="414051"/>
                </a:cubicBezTo>
                <a:close/>
                <a:moveTo>
                  <a:pt x="301919" y="82"/>
                </a:moveTo>
                <a:cubicBezTo>
                  <a:pt x="311935" y="-1096"/>
                  <a:pt x="317237" y="10687"/>
                  <a:pt x="323129" y="18347"/>
                </a:cubicBezTo>
                <a:cubicBezTo>
                  <a:pt x="347874" y="50751"/>
                  <a:pt x="360836" y="89048"/>
                  <a:pt x="371442" y="127933"/>
                </a:cubicBezTo>
                <a:cubicBezTo>
                  <a:pt x="386171" y="183905"/>
                  <a:pt x="394419" y="241644"/>
                  <a:pt x="400900" y="298795"/>
                </a:cubicBezTo>
                <a:cubicBezTo>
                  <a:pt x="401489" y="306454"/>
                  <a:pt x="400311" y="314703"/>
                  <a:pt x="408559" y="323540"/>
                </a:cubicBezTo>
                <a:cubicBezTo>
                  <a:pt x="432126" y="298206"/>
                  <a:pt x="443910" y="268746"/>
                  <a:pt x="450980" y="236341"/>
                </a:cubicBezTo>
                <a:cubicBezTo>
                  <a:pt x="452748" y="227504"/>
                  <a:pt x="449802" y="213364"/>
                  <a:pt x="461585" y="211007"/>
                </a:cubicBezTo>
                <a:cubicBezTo>
                  <a:pt x="473369" y="208650"/>
                  <a:pt x="479261" y="221612"/>
                  <a:pt x="484563" y="230450"/>
                </a:cubicBezTo>
                <a:cubicBezTo>
                  <a:pt x="508130" y="268157"/>
                  <a:pt x="513433" y="311757"/>
                  <a:pt x="521681" y="353588"/>
                </a:cubicBezTo>
                <a:cubicBezTo>
                  <a:pt x="535232" y="421933"/>
                  <a:pt x="546426" y="491455"/>
                  <a:pt x="534054" y="560978"/>
                </a:cubicBezTo>
                <a:cubicBezTo>
                  <a:pt x="508719" y="700024"/>
                  <a:pt x="383225" y="785454"/>
                  <a:pt x="237108" y="766011"/>
                </a:cubicBezTo>
                <a:cubicBezTo>
                  <a:pt x="152267" y="754817"/>
                  <a:pt x="80977" y="718877"/>
                  <a:pt x="33843" y="645230"/>
                </a:cubicBezTo>
                <a:cubicBezTo>
                  <a:pt x="-6221" y="582777"/>
                  <a:pt x="-10934" y="516790"/>
                  <a:pt x="20881" y="449035"/>
                </a:cubicBezTo>
                <a:cubicBezTo>
                  <a:pt x="35021" y="419576"/>
                  <a:pt x="52696" y="392474"/>
                  <a:pt x="72139" y="366550"/>
                </a:cubicBezTo>
                <a:cubicBezTo>
                  <a:pt x="112792" y="312346"/>
                  <a:pt x="134003" y="253427"/>
                  <a:pt x="125165" y="185083"/>
                </a:cubicBezTo>
                <a:cubicBezTo>
                  <a:pt x="123397" y="182137"/>
                  <a:pt x="124576" y="178602"/>
                  <a:pt x="125165" y="173300"/>
                </a:cubicBezTo>
                <a:cubicBezTo>
                  <a:pt x="143430" y="176246"/>
                  <a:pt x="154624" y="187440"/>
                  <a:pt x="164640" y="198634"/>
                </a:cubicBezTo>
                <a:cubicBezTo>
                  <a:pt x="181726" y="217488"/>
                  <a:pt x="193509" y="211596"/>
                  <a:pt x="207060" y="194510"/>
                </a:cubicBezTo>
                <a:cubicBezTo>
                  <a:pt x="247124" y="143841"/>
                  <a:pt x="277762" y="88458"/>
                  <a:pt x="291313" y="24827"/>
                </a:cubicBezTo>
                <a:cubicBezTo>
                  <a:pt x="293081" y="15990"/>
                  <a:pt x="289546" y="1850"/>
                  <a:pt x="301919" y="82"/>
                </a:cubicBezTo>
                <a:close/>
              </a:path>
            </a:pathLst>
          </a:custGeom>
          <a:solidFill>
            <a:srgbClr val="FF0000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9" name="Freeform: Shape 6">
            <a:extLst>
              <a:ext uri="{FF2B5EF4-FFF2-40B4-BE49-F238E27FC236}">
                <a16:creationId xmlns:a16="http://schemas.microsoft.com/office/drawing/2014/main" xmlns="" id="{CD8E145D-E091-DB47-DDBF-28ABF66E18FD}"/>
              </a:ext>
            </a:extLst>
          </p:cNvPr>
          <p:cNvSpPr/>
          <p:nvPr/>
        </p:nvSpPr>
        <p:spPr>
          <a:xfrm>
            <a:off x="11116760" y="3107555"/>
            <a:ext cx="698695" cy="139402"/>
          </a:xfrm>
          <a:custGeom>
            <a:avLst/>
            <a:gdLst>
              <a:gd name="connsiteX0" fmla="*/ 855205 w 1048732"/>
              <a:gd name="connsiteY0" fmla="*/ 147996 h 147293"/>
              <a:gd name="connsiteX1" fmla="*/ 756223 w 1048732"/>
              <a:gd name="connsiteY1" fmla="*/ 102629 h 147293"/>
              <a:gd name="connsiteX2" fmla="*/ 624837 w 1048732"/>
              <a:gd name="connsiteY2" fmla="*/ 102629 h 147293"/>
              <a:gd name="connsiteX3" fmla="*/ 426874 w 1048732"/>
              <a:gd name="connsiteY3" fmla="*/ 102629 h 147293"/>
              <a:gd name="connsiteX4" fmla="*/ 295488 w 1048732"/>
              <a:gd name="connsiteY4" fmla="*/ 102040 h 147293"/>
              <a:gd name="connsiteX5" fmla="*/ 97525 w 1048732"/>
              <a:gd name="connsiteY5" fmla="*/ 102629 h 147293"/>
              <a:gd name="connsiteX6" fmla="*/ 28003 w 1048732"/>
              <a:gd name="connsiteY6" fmla="*/ 63154 h 147293"/>
              <a:gd name="connsiteX7" fmla="*/ 311 w 1048732"/>
              <a:gd name="connsiteY7" fmla="*/ 27804 h 147293"/>
              <a:gd name="connsiteX8" fmla="*/ 33894 w 1048732"/>
              <a:gd name="connsiteY8" fmla="*/ 702 h 147293"/>
              <a:gd name="connsiteX9" fmla="*/ 112255 w 1048732"/>
              <a:gd name="connsiteY9" fmla="*/ 28982 h 147293"/>
              <a:gd name="connsiteX10" fmla="*/ 138178 w 1048732"/>
              <a:gd name="connsiteY10" fmla="*/ 53138 h 147293"/>
              <a:gd name="connsiteX11" fmla="*/ 254246 w 1048732"/>
              <a:gd name="connsiteY11" fmla="*/ 51371 h 147293"/>
              <a:gd name="connsiteX12" fmla="*/ 470473 w 1048732"/>
              <a:gd name="connsiteY12" fmla="*/ 53138 h 147293"/>
              <a:gd name="connsiteX13" fmla="*/ 584184 w 1048732"/>
              <a:gd name="connsiteY13" fmla="*/ 52549 h 147293"/>
              <a:gd name="connsiteX14" fmla="*/ 677274 w 1048732"/>
              <a:gd name="connsiteY14" fmla="*/ 702 h 147293"/>
              <a:gd name="connsiteX15" fmla="*/ 793931 w 1048732"/>
              <a:gd name="connsiteY15" fmla="*/ 46657 h 147293"/>
              <a:gd name="connsiteX16" fmla="*/ 922960 w 1048732"/>
              <a:gd name="connsiteY16" fmla="*/ 44890 h 147293"/>
              <a:gd name="connsiteX17" fmla="*/ 1010158 w 1048732"/>
              <a:gd name="connsiteY17" fmla="*/ 702 h 147293"/>
              <a:gd name="connsiteX18" fmla="*/ 1052579 w 1048732"/>
              <a:gd name="connsiteY18" fmla="*/ 27215 h 147293"/>
              <a:gd name="connsiteX19" fmla="*/ 1019585 w 1048732"/>
              <a:gd name="connsiteY19" fmla="*/ 63743 h 147293"/>
              <a:gd name="connsiteX20" fmla="*/ 955365 w 1048732"/>
              <a:gd name="connsiteY20" fmla="*/ 102040 h 147293"/>
              <a:gd name="connsiteX21" fmla="*/ 855205 w 1048732"/>
              <a:gd name="connsiteY21" fmla="*/ 147996 h 14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8732" h="147293">
                <a:moveTo>
                  <a:pt x="855205" y="147996"/>
                </a:moveTo>
                <a:cubicBezTo>
                  <a:pt x="815730" y="146817"/>
                  <a:pt x="783915" y="129731"/>
                  <a:pt x="756223" y="102629"/>
                </a:cubicBezTo>
                <a:cubicBezTo>
                  <a:pt x="703787" y="51371"/>
                  <a:pt x="677863" y="51960"/>
                  <a:pt x="624837" y="102629"/>
                </a:cubicBezTo>
                <a:cubicBezTo>
                  <a:pt x="562385" y="162725"/>
                  <a:pt x="489327" y="162725"/>
                  <a:pt x="426874" y="102629"/>
                </a:cubicBezTo>
                <a:cubicBezTo>
                  <a:pt x="373848" y="51960"/>
                  <a:pt x="347336" y="51960"/>
                  <a:pt x="295488" y="102040"/>
                </a:cubicBezTo>
                <a:cubicBezTo>
                  <a:pt x="233036" y="162135"/>
                  <a:pt x="158800" y="162725"/>
                  <a:pt x="97525" y="102629"/>
                </a:cubicBezTo>
                <a:cubicBezTo>
                  <a:pt x="77493" y="83186"/>
                  <a:pt x="58051" y="65511"/>
                  <a:pt x="28003" y="63154"/>
                </a:cubicBezTo>
                <a:cubicBezTo>
                  <a:pt x="9149" y="61975"/>
                  <a:pt x="-2045" y="47246"/>
                  <a:pt x="311" y="27804"/>
                </a:cubicBezTo>
                <a:cubicBezTo>
                  <a:pt x="2668" y="9539"/>
                  <a:pt x="16219" y="1291"/>
                  <a:pt x="33894" y="702"/>
                </a:cubicBezTo>
                <a:cubicBezTo>
                  <a:pt x="63942" y="-477"/>
                  <a:pt x="89866" y="10128"/>
                  <a:pt x="112255" y="28982"/>
                </a:cubicBezTo>
                <a:cubicBezTo>
                  <a:pt x="121092" y="36641"/>
                  <a:pt x="129341" y="44890"/>
                  <a:pt x="138178" y="53138"/>
                </a:cubicBezTo>
                <a:cubicBezTo>
                  <a:pt x="182956" y="93791"/>
                  <a:pt x="214182" y="96148"/>
                  <a:pt x="254246" y="51371"/>
                </a:cubicBezTo>
                <a:cubicBezTo>
                  <a:pt x="308450" y="-9315"/>
                  <a:pt x="398005" y="-23455"/>
                  <a:pt x="470473" y="53138"/>
                </a:cubicBezTo>
                <a:cubicBezTo>
                  <a:pt x="510537" y="94970"/>
                  <a:pt x="541763" y="93791"/>
                  <a:pt x="584184" y="52549"/>
                </a:cubicBezTo>
                <a:cubicBezTo>
                  <a:pt x="610697" y="26625"/>
                  <a:pt x="638388" y="4826"/>
                  <a:pt x="677274" y="702"/>
                </a:cubicBezTo>
                <a:cubicBezTo>
                  <a:pt x="724408" y="-4012"/>
                  <a:pt x="760937" y="15431"/>
                  <a:pt x="793931" y="46657"/>
                </a:cubicBezTo>
                <a:cubicBezTo>
                  <a:pt x="846367" y="96737"/>
                  <a:pt x="869934" y="96148"/>
                  <a:pt x="922960" y="44890"/>
                </a:cubicBezTo>
                <a:cubicBezTo>
                  <a:pt x="947705" y="20733"/>
                  <a:pt x="974807" y="2469"/>
                  <a:pt x="1010158" y="702"/>
                </a:cubicBezTo>
                <a:cubicBezTo>
                  <a:pt x="1030190" y="-477"/>
                  <a:pt x="1049043" y="3648"/>
                  <a:pt x="1052579" y="27215"/>
                </a:cubicBezTo>
                <a:cubicBezTo>
                  <a:pt x="1056114" y="50782"/>
                  <a:pt x="1040795" y="61975"/>
                  <a:pt x="1019585" y="63743"/>
                </a:cubicBezTo>
                <a:cubicBezTo>
                  <a:pt x="991894" y="66689"/>
                  <a:pt x="973629" y="83775"/>
                  <a:pt x="955365" y="102040"/>
                </a:cubicBezTo>
                <a:cubicBezTo>
                  <a:pt x="923549" y="133855"/>
                  <a:pt x="890555" y="147996"/>
                  <a:pt x="855205" y="14799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287CB623-D06B-7F36-DB97-9C97D3FF3B87}"/>
              </a:ext>
            </a:extLst>
          </p:cNvPr>
          <p:cNvSpPr txBox="1"/>
          <p:nvPr/>
        </p:nvSpPr>
        <p:spPr>
          <a:xfrm>
            <a:off x="10547055" y="1793538"/>
            <a:ext cx="1861753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ko-KR" sz="1350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Об’єкти </a:t>
            </a:r>
            <a:r>
              <a:rPr lang="uk-UA" altLang="ko-KR" sz="1350" b="1" dirty="0" err="1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життє</a:t>
            </a:r>
            <a:r>
              <a:rPr lang="uk-UA" altLang="ko-KR" sz="1350" b="1" dirty="0">
                <a:solidFill>
                  <a:schemeClr val="bg1"/>
                </a:solidFill>
                <a:latin typeface="Century Gothic" panose="020B0502020202020204" pitchFamily="34" charset="0"/>
                <a:cs typeface="Calibri" pitchFamily="34" charset="0"/>
              </a:rPr>
              <a:t>-забезпечення</a:t>
            </a:r>
            <a:endParaRPr lang="ko-KR" altLang="en-US" sz="1350" b="1" dirty="0">
              <a:solidFill>
                <a:schemeClr val="bg1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cxnSp>
        <p:nvCxnSpPr>
          <p:cNvPr id="111" name="Connector: Elbow 46">
            <a:extLst>
              <a:ext uri="{FF2B5EF4-FFF2-40B4-BE49-F238E27FC236}">
                <a16:creationId xmlns:a16="http://schemas.microsoft.com/office/drawing/2014/main" xmlns="" id="{28CE281C-CCA6-93CE-65CA-842DBB75E0F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623219" y="2205217"/>
            <a:ext cx="1757265" cy="1259527"/>
          </a:xfrm>
          <a:prstGeom prst="bentConnector3">
            <a:avLst>
              <a:gd name="adj1" fmla="val 18537"/>
            </a:avLst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5AAFDB4B-17F5-A874-6283-CF93E404CBB6}"/>
              </a:ext>
            </a:extLst>
          </p:cNvPr>
          <p:cNvSpPr txBox="1"/>
          <p:nvPr/>
        </p:nvSpPr>
        <p:spPr>
          <a:xfrm>
            <a:off x="10406765" y="3774002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0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cxnSp>
        <p:nvCxnSpPr>
          <p:cNvPr id="115" name="Прямая соединительная линия 48">
            <a:extLst>
              <a:ext uri="{FF2B5EF4-FFF2-40B4-BE49-F238E27FC236}">
                <a16:creationId xmlns:a16="http://schemas.microsoft.com/office/drawing/2014/main" xmlns="" id="{B3DE0526-0531-9D4F-57C2-B916B07F7C4D}"/>
              </a:ext>
            </a:extLst>
          </p:cNvPr>
          <p:cNvCxnSpPr/>
          <p:nvPr/>
        </p:nvCxnSpPr>
        <p:spPr>
          <a:xfrm flipV="1">
            <a:off x="10875629" y="4001038"/>
            <a:ext cx="708306" cy="5715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0F9CA54D-F3CA-9DE6-6899-39F393F17FC9}"/>
              </a:ext>
            </a:extLst>
          </p:cNvPr>
          <p:cNvSpPr txBox="1"/>
          <p:nvPr/>
        </p:nvSpPr>
        <p:spPr>
          <a:xfrm>
            <a:off x="11122115" y="4113692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4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920EEE0D-5226-0227-5F71-28C1DFE1D00F}"/>
              </a:ext>
            </a:extLst>
          </p:cNvPr>
          <p:cNvSpPr/>
          <p:nvPr/>
        </p:nvSpPr>
        <p:spPr>
          <a:xfrm>
            <a:off x="6454721" y="4750525"/>
            <a:ext cx="5360734" cy="9144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2EB8CD2-4D7D-50B1-A299-D86126A78431}"/>
              </a:ext>
            </a:extLst>
          </p:cNvPr>
          <p:cNvSpPr/>
          <p:nvPr/>
        </p:nvSpPr>
        <p:spPr>
          <a:xfrm>
            <a:off x="172720" y="4750525"/>
            <a:ext cx="3133486" cy="9144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3841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BD3995B7-5A04-F48B-C41F-67325A16E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034197B-CA09-4F20-C88D-300240EBD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0585" y="264040"/>
            <a:ext cx="3687419" cy="206816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4856673" cy="1061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4856673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ЖИТЛОВІ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ПРИМІЩЕННЯ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" name="Freeform: Shape 2">
            <a:extLst>
              <a:ext uri="{FF2B5EF4-FFF2-40B4-BE49-F238E27FC236}">
                <a16:creationId xmlns:a16="http://schemas.microsoft.com/office/drawing/2014/main" xmlns="" id="{316670C7-CA64-45D6-832B-1CFA4D7A0A9A}"/>
              </a:ext>
            </a:extLst>
          </p:cNvPr>
          <p:cNvSpPr/>
          <p:nvPr/>
        </p:nvSpPr>
        <p:spPr>
          <a:xfrm>
            <a:off x="155274" y="190170"/>
            <a:ext cx="974785" cy="681486"/>
          </a:xfrm>
          <a:custGeom>
            <a:avLst/>
            <a:gdLst>
              <a:gd name="connsiteX0" fmla="*/ 687185 w 1178350"/>
              <a:gd name="connsiteY0" fmla="*/ 641948 h 818953"/>
              <a:gd name="connsiteX1" fmla="*/ 690131 w 1178350"/>
              <a:gd name="connsiteY1" fmla="*/ 641948 h 818953"/>
              <a:gd name="connsiteX2" fmla="*/ 778507 w 1178350"/>
              <a:gd name="connsiteY2" fmla="*/ 717952 h 818953"/>
              <a:gd name="connsiteX3" fmla="*/ 790880 w 1178350"/>
              <a:gd name="connsiteY3" fmla="*/ 801615 h 818953"/>
              <a:gd name="connsiteX4" fmla="*/ 766724 w 1178350"/>
              <a:gd name="connsiteY4" fmla="*/ 822236 h 818953"/>
              <a:gd name="connsiteX5" fmla="*/ 640051 w 1178350"/>
              <a:gd name="connsiteY5" fmla="*/ 822236 h 818953"/>
              <a:gd name="connsiteX6" fmla="*/ 615895 w 1178350"/>
              <a:gd name="connsiteY6" fmla="*/ 807506 h 818953"/>
              <a:gd name="connsiteX7" fmla="*/ 627089 w 1178350"/>
              <a:gd name="connsiteY7" fmla="*/ 753302 h 818953"/>
              <a:gd name="connsiteX8" fmla="*/ 605879 w 1178350"/>
              <a:gd name="connsiteY8" fmla="*/ 716773 h 818953"/>
              <a:gd name="connsiteX9" fmla="*/ 449158 w 1178350"/>
              <a:gd name="connsiteY9" fmla="*/ 679655 h 818953"/>
              <a:gd name="connsiteX10" fmla="*/ 416164 w 1178350"/>
              <a:gd name="connsiteY10" fmla="*/ 702633 h 818953"/>
              <a:gd name="connsiteX11" fmla="*/ 384938 w 1178350"/>
              <a:gd name="connsiteY11" fmla="*/ 824003 h 818953"/>
              <a:gd name="connsiteX12" fmla="*/ 149857 w 1178350"/>
              <a:gd name="connsiteY12" fmla="*/ 824592 h 818953"/>
              <a:gd name="connsiteX13" fmla="*/ 136895 w 1178350"/>
              <a:gd name="connsiteY13" fmla="*/ 780404 h 818953"/>
              <a:gd name="connsiteX14" fmla="*/ 202883 w 1178350"/>
              <a:gd name="connsiteY14" fmla="*/ 502314 h 818953"/>
              <a:gd name="connsiteX15" fmla="*/ 250606 w 1178350"/>
              <a:gd name="connsiteY15" fmla="*/ 457536 h 818953"/>
              <a:gd name="connsiteX16" fmla="*/ 318950 w 1178350"/>
              <a:gd name="connsiteY16" fmla="*/ 451055 h 818953"/>
              <a:gd name="connsiteX17" fmla="*/ 360193 w 1178350"/>
              <a:gd name="connsiteY17" fmla="*/ 440450 h 818953"/>
              <a:gd name="connsiteX18" fmla="*/ 417932 w 1178350"/>
              <a:gd name="connsiteY18" fmla="*/ 367981 h 818953"/>
              <a:gd name="connsiteX19" fmla="*/ 391419 w 1178350"/>
              <a:gd name="connsiteY19" fmla="*/ 379176 h 818953"/>
              <a:gd name="connsiteX20" fmla="*/ 295972 w 1178350"/>
              <a:gd name="connsiteY20" fmla="*/ 382711 h 818953"/>
              <a:gd name="connsiteX21" fmla="*/ 232931 w 1178350"/>
              <a:gd name="connsiteY21" fmla="*/ 388603 h 818953"/>
              <a:gd name="connsiteX22" fmla="*/ 247071 w 1178350"/>
              <a:gd name="connsiteY22" fmla="*/ 304940 h 818953"/>
              <a:gd name="connsiteX23" fmla="*/ 106847 w 1178350"/>
              <a:gd name="connsiteY23" fmla="*/ 362090 h 818953"/>
              <a:gd name="connsiteX24" fmla="*/ 57946 w 1178350"/>
              <a:gd name="connsiteY24" fmla="*/ 370338 h 818953"/>
              <a:gd name="connsiteX25" fmla="*/ 796 w 1178350"/>
              <a:gd name="connsiteY25" fmla="*/ 318491 h 818953"/>
              <a:gd name="connsiteX26" fmla="*/ 39092 w 1178350"/>
              <a:gd name="connsiteY26" fmla="*/ 256628 h 818953"/>
              <a:gd name="connsiteX27" fmla="*/ 289492 w 1178350"/>
              <a:gd name="connsiteY27" fmla="*/ 152932 h 818953"/>
              <a:gd name="connsiteX28" fmla="*/ 630035 w 1178350"/>
              <a:gd name="connsiteY28" fmla="*/ 13298 h 818953"/>
              <a:gd name="connsiteX29" fmla="*/ 746102 w 1178350"/>
              <a:gd name="connsiteY29" fmla="*/ 40989 h 818953"/>
              <a:gd name="connsiteX30" fmla="*/ 869240 w 1178350"/>
              <a:gd name="connsiteY30" fmla="*/ 183570 h 818953"/>
              <a:gd name="connsiteX31" fmla="*/ 879256 w 1178350"/>
              <a:gd name="connsiteY31" fmla="*/ 142917 h 818953"/>
              <a:gd name="connsiteX32" fmla="*/ 928747 w 1178350"/>
              <a:gd name="connsiteY32" fmla="*/ 109923 h 818953"/>
              <a:gd name="connsiteX33" fmla="*/ 991789 w 1178350"/>
              <a:gd name="connsiteY33" fmla="*/ 124652 h 818953"/>
              <a:gd name="connsiteX34" fmla="*/ 1024782 w 1178350"/>
              <a:gd name="connsiteY34" fmla="*/ 178856 h 818953"/>
              <a:gd name="connsiteX35" fmla="*/ 995913 w 1178350"/>
              <a:gd name="connsiteY35" fmla="*/ 299048 h 818953"/>
              <a:gd name="connsiteX36" fmla="*/ 1007107 w 1178350"/>
              <a:gd name="connsiteY36" fmla="*/ 343825 h 818953"/>
              <a:gd name="connsiteX37" fmla="*/ 1155579 w 1178350"/>
              <a:gd name="connsiteY37" fmla="*/ 515275 h 818953"/>
              <a:gd name="connsiteX38" fmla="*/ 1161471 w 1178350"/>
              <a:gd name="connsiteY38" fmla="*/ 606008 h 818953"/>
              <a:gd name="connsiteX39" fmla="*/ 1061900 w 1178350"/>
              <a:gd name="connsiteY39" fmla="*/ 594814 h 818953"/>
              <a:gd name="connsiteX40" fmla="*/ 955260 w 1178350"/>
              <a:gd name="connsiteY40" fmla="*/ 471677 h 818953"/>
              <a:gd name="connsiteX41" fmla="*/ 906358 w 1178350"/>
              <a:gd name="connsiteY41" fmla="*/ 673764 h 818953"/>
              <a:gd name="connsiteX42" fmla="*/ 899877 w 1178350"/>
              <a:gd name="connsiteY42" fmla="*/ 674353 h 818953"/>
              <a:gd name="connsiteX43" fmla="*/ 865116 w 1178350"/>
              <a:gd name="connsiteY43" fmla="*/ 592457 h 818953"/>
              <a:gd name="connsiteX44" fmla="*/ 820338 w 1178350"/>
              <a:gd name="connsiteY44" fmla="*/ 561820 h 818953"/>
              <a:gd name="connsiteX45" fmla="*/ 774383 w 1178350"/>
              <a:gd name="connsiteY45" fmla="*/ 520578 h 818953"/>
              <a:gd name="connsiteX46" fmla="*/ 713698 w 1178350"/>
              <a:gd name="connsiteY46" fmla="*/ 458126 h 818953"/>
              <a:gd name="connsiteX47" fmla="*/ 690131 w 1178350"/>
              <a:gd name="connsiteY47" fmla="*/ 456358 h 818953"/>
              <a:gd name="connsiteX48" fmla="*/ 655959 w 1178350"/>
              <a:gd name="connsiteY48" fmla="*/ 425132 h 818953"/>
              <a:gd name="connsiteX49" fmla="*/ 632392 w 1178350"/>
              <a:gd name="connsiteY49" fmla="*/ 341469 h 818953"/>
              <a:gd name="connsiteX50" fmla="*/ 614127 w 1178350"/>
              <a:gd name="connsiteY50" fmla="*/ 472266 h 818953"/>
              <a:gd name="connsiteX51" fmla="*/ 628857 w 1178350"/>
              <a:gd name="connsiteY51" fmla="*/ 491708 h 818953"/>
              <a:gd name="connsiteX52" fmla="*/ 680115 w 1178350"/>
              <a:gd name="connsiteY52" fmla="*/ 520578 h 818953"/>
              <a:gd name="connsiteX53" fmla="*/ 683061 w 1178350"/>
              <a:gd name="connsiteY53" fmla="*/ 612489 h 818953"/>
              <a:gd name="connsiteX54" fmla="*/ 687185 w 1178350"/>
              <a:gd name="connsiteY54" fmla="*/ 641948 h 81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8350" h="818953">
                <a:moveTo>
                  <a:pt x="687185" y="641948"/>
                </a:moveTo>
                <a:cubicBezTo>
                  <a:pt x="688363" y="641948"/>
                  <a:pt x="688952" y="641948"/>
                  <a:pt x="690131" y="641948"/>
                </a:cubicBezTo>
                <a:cubicBezTo>
                  <a:pt x="766134" y="643716"/>
                  <a:pt x="766724" y="643716"/>
                  <a:pt x="778507" y="717952"/>
                </a:cubicBezTo>
                <a:cubicBezTo>
                  <a:pt x="783220" y="745643"/>
                  <a:pt x="786756" y="773334"/>
                  <a:pt x="790880" y="801615"/>
                </a:cubicBezTo>
                <a:cubicBezTo>
                  <a:pt x="790291" y="816933"/>
                  <a:pt x="782631" y="822825"/>
                  <a:pt x="766724" y="822236"/>
                </a:cubicBezTo>
                <a:cubicBezTo>
                  <a:pt x="724303" y="821057"/>
                  <a:pt x="682471" y="821646"/>
                  <a:pt x="640051" y="822236"/>
                </a:cubicBezTo>
                <a:cubicBezTo>
                  <a:pt x="628267" y="822236"/>
                  <a:pt x="618251" y="821646"/>
                  <a:pt x="615895" y="807506"/>
                </a:cubicBezTo>
                <a:cubicBezTo>
                  <a:pt x="619430" y="789242"/>
                  <a:pt x="622965" y="770977"/>
                  <a:pt x="627089" y="753302"/>
                </a:cubicBezTo>
                <a:cubicBezTo>
                  <a:pt x="631802" y="733270"/>
                  <a:pt x="627089" y="722076"/>
                  <a:pt x="605879" y="716773"/>
                </a:cubicBezTo>
                <a:cubicBezTo>
                  <a:pt x="553442" y="704990"/>
                  <a:pt x="501595" y="692028"/>
                  <a:pt x="449158" y="679655"/>
                </a:cubicBezTo>
                <a:cubicBezTo>
                  <a:pt x="428537" y="674353"/>
                  <a:pt x="420878" y="685547"/>
                  <a:pt x="416164" y="702633"/>
                </a:cubicBezTo>
                <a:cubicBezTo>
                  <a:pt x="405559" y="743286"/>
                  <a:pt x="400256" y="785118"/>
                  <a:pt x="384938" y="824003"/>
                </a:cubicBezTo>
                <a:cubicBezTo>
                  <a:pt x="306578" y="821057"/>
                  <a:pt x="228217" y="819879"/>
                  <a:pt x="149857" y="824592"/>
                </a:cubicBezTo>
                <a:cubicBezTo>
                  <a:pt x="132182" y="813987"/>
                  <a:pt x="132771" y="798079"/>
                  <a:pt x="136895" y="780404"/>
                </a:cubicBezTo>
                <a:cubicBezTo>
                  <a:pt x="159284" y="687904"/>
                  <a:pt x="181083" y="595403"/>
                  <a:pt x="202883" y="502314"/>
                </a:cubicBezTo>
                <a:cubicBezTo>
                  <a:pt x="208775" y="475801"/>
                  <a:pt x="234698" y="472855"/>
                  <a:pt x="250606" y="457536"/>
                </a:cubicBezTo>
                <a:cubicBezTo>
                  <a:pt x="271816" y="436915"/>
                  <a:pt x="294794" y="435148"/>
                  <a:pt x="318950" y="451055"/>
                </a:cubicBezTo>
                <a:cubicBezTo>
                  <a:pt x="336626" y="462839"/>
                  <a:pt x="348409" y="456947"/>
                  <a:pt x="360193" y="440450"/>
                </a:cubicBezTo>
                <a:cubicBezTo>
                  <a:pt x="377868" y="416294"/>
                  <a:pt x="397311" y="393316"/>
                  <a:pt x="417932" y="367981"/>
                </a:cubicBezTo>
                <a:cubicBezTo>
                  <a:pt x="404381" y="367392"/>
                  <a:pt x="397900" y="373873"/>
                  <a:pt x="391419" y="379176"/>
                </a:cubicBezTo>
                <a:cubicBezTo>
                  <a:pt x="360193" y="405100"/>
                  <a:pt x="330145" y="412759"/>
                  <a:pt x="295972" y="382711"/>
                </a:cubicBezTo>
                <a:cubicBezTo>
                  <a:pt x="275351" y="364447"/>
                  <a:pt x="255909" y="390959"/>
                  <a:pt x="232931" y="388603"/>
                </a:cubicBezTo>
                <a:cubicBezTo>
                  <a:pt x="231163" y="362090"/>
                  <a:pt x="245303" y="336755"/>
                  <a:pt x="247071" y="304940"/>
                </a:cubicBezTo>
                <a:cubicBezTo>
                  <a:pt x="198169" y="324972"/>
                  <a:pt x="152214" y="343236"/>
                  <a:pt x="106847" y="362090"/>
                </a:cubicBezTo>
                <a:cubicBezTo>
                  <a:pt x="90939" y="368571"/>
                  <a:pt x="75621" y="372695"/>
                  <a:pt x="57946" y="370338"/>
                </a:cubicBezTo>
                <a:cubicBezTo>
                  <a:pt x="29076" y="366214"/>
                  <a:pt x="4920" y="345004"/>
                  <a:pt x="796" y="318491"/>
                </a:cubicBezTo>
                <a:cubicBezTo>
                  <a:pt x="-3329" y="290800"/>
                  <a:pt x="8455" y="269589"/>
                  <a:pt x="39092" y="256628"/>
                </a:cubicBezTo>
                <a:cubicBezTo>
                  <a:pt x="122166" y="221277"/>
                  <a:pt x="205829" y="187694"/>
                  <a:pt x="289492" y="152932"/>
                </a:cubicBezTo>
                <a:cubicBezTo>
                  <a:pt x="403202" y="106388"/>
                  <a:pt x="516324" y="59843"/>
                  <a:pt x="630035" y="13298"/>
                </a:cubicBezTo>
                <a:cubicBezTo>
                  <a:pt x="686007" y="-9680"/>
                  <a:pt x="706038" y="-4377"/>
                  <a:pt x="746102" y="40989"/>
                </a:cubicBezTo>
                <a:cubicBezTo>
                  <a:pt x="785577" y="86945"/>
                  <a:pt x="825641" y="132901"/>
                  <a:pt x="869240" y="183570"/>
                </a:cubicBezTo>
                <a:cubicBezTo>
                  <a:pt x="873364" y="166484"/>
                  <a:pt x="876899" y="154700"/>
                  <a:pt x="879256" y="142917"/>
                </a:cubicBezTo>
                <a:cubicBezTo>
                  <a:pt x="885148" y="115815"/>
                  <a:pt x="901645" y="104620"/>
                  <a:pt x="928747" y="109923"/>
                </a:cubicBezTo>
                <a:cubicBezTo>
                  <a:pt x="949957" y="114047"/>
                  <a:pt x="971167" y="118760"/>
                  <a:pt x="991789" y="124652"/>
                </a:cubicBezTo>
                <a:cubicBezTo>
                  <a:pt x="1023604" y="133490"/>
                  <a:pt x="1031852" y="147041"/>
                  <a:pt x="1024782" y="178856"/>
                </a:cubicBezTo>
                <a:cubicBezTo>
                  <a:pt x="1015945" y="218920"/>
                  <a:pt x="1007107" y="259573"/>
                  <a:pt x="995913" y="299048"/>
                </a:cubicBezTo>
                <a:cubicBezTo>
                  <a:pt x="990610" y="317902"/>
                  <a:pt x="995324" y="329685"/>
                  <a:pt x="1007107" y="343825"/>
                </a:cubicBezTo>
                <a:cubicBezTo>
                  <a:pt x="1057187" y="400386"/>
                  <a:pt x="1106678" y="458126"/>
                  <a:pt x="1155579" y="515275"/>
                </a:cubicBezTo>
                <a:cubicBezTo>
                  <a:pt x="1185627" y="550626"/>
                  <a:pt x="1187395" y="582441"/>
                  <a:pt x="1161471" y="606008"/>
                </a:cubicBezTo>
                <a:cubicBezTo>
                  <a:pt x="1133191" y="631343"/>
                  <a:pt x="1090770" y="627219"/>
                  <a:pt x="1061900" y="594814"/>
                </a:cubicBezTo>
                <a:cubicBezTo>
                  <a:pt x="1027139" y="555929"/>
                  <a:pt x="993556" y="516454"/>
                  <a:pt x="955260" y="471677"/>
                </a:cubicBezTo>
                <a:cubicBezTo>
                  <a:pt x="938174" y="542378"/>
                  <a:pt x="922266" y="608365"/>
                  <a:pt x="906358" y="673764"/>
                </a:cubicBezTo>
                <a:cubicBezTo>
                  <a:pt x="904001" y="673764"/>
                  <a:pt x="902234" y="674353"/>
                  <a:pt x="899877" y="674353"/>
                </a:cubicBezTo>
                <a:cubicBezTo>
                  <a:pt x="888094" y="647251"/>
                  <a:pt x="874543" y="620149"/>
                  <a:pt x="865116" y="592457"/>
                </a:cubicBezTo>
                <a:cubicBezTo>
                  <a:pt x="857457" y="569479"/>
                  <a:pt x="845084" y="560642"/>
                  <a:pt x="820338" y="561820"/>
                </a:cubicBezTo>
                <a:cubicBezTo>
                  <a:pt x="777329" y="563588"/>
                  <a:pt x="777329" y="562409"/>
                  <a:pt x="774383" y="520578"/>
                </a:cubicBezTo>
                <a:cubicBezTo>
                  <a:pt x="769669" y="454001"/>
                  <a:pt x="780864" y="468141"/>
                  <a:pt x="713698" y="458126"/>
                </a:cubicBezTo>
                <a:cubicBezTo>
                  <a:pt x="706038" y="456947"/>
                  <a:pt x="697790" y="456358"/>
                  <a:pt x="690131" y="456358"/>
                </a:cubicBezTo>
                <a:cubicBezTo>
                  <a:pt x="668920" y="456358"/>
                  <a:pt x="658904" y="446342"/>
                  <a:pt x="655959" y="425132"/>
                </a:cubicBezTo>
                <a:cubicBezTo>
                  <a:pt x="651834" y="397440"/>
                  <a:pt x="644175" y="369749"/>
                  <a:pt x="632392" y="341469"/>
                </a:cubicBezTo>
                <a:cubicBezTo>
                  <a:pt x="626500" y="385068"/>
                  <a:pt x="620019" y="428667"/>
                  <a:pt x="614127" y="472266"/>
                </a:cubicBezTo>
                <a:cubicBezTo>
                  <a:pt x="612360" y="483460"/>
                  <a:pt x="621197" y="486995"/>
                  <a:pt x="628857" y="491708"/>
                </a:cubicBezTo>
                <a:cubicBezTo>
                  <a:pt x="645943" y="501135"/>
                  <a:pt x="663029" y="511151"/>
                  <a:pt x="680115" y="520578"/>
                </a:cubicBezTo>
                <a:cubicBezTo>
                  <a:pt x="685417" y="551215"/>
                  <a:pt x="680704" y="581852"/>
                  <a:pt x="683061" y="612489"/>
                </a:cubicBezTo>
                <a:cubicBezTo>
                  <a:pt x="683650" y="623684"/>
                  <a:pt x="678936" y="633700"/>
                  <a:pt x="687185" y="641948"/>
                </a:cubicBezTo>
                <a:close/>
              </a:path>
            </a:pathLst>
          </a:custGeom>
          <a:solidFill>
            <a:schemeClr val="bg1"/>
          </a:solidFill>
          <a:ln w="5876" cap="flat">
            <a:noFill/>
            <a:prstDash val="solid"/>
            <a:miter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04116" y="0"/>
            <a:ext cx="297612" cy="1061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49172" y="0"/>
            <a:ext cx="211349" cy="1061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7965" y="0"/>
            <a:ext cx="157172" cy="1061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9C867A87-DC35-454D-BFF5-04163B05CBE1}"/>
              </a:ext>
            </a:extLst>
          </p:cNvPr>
          <p:cNvGrpSpPr/>
          <p:nvPr/>
        </p:nvGrpSpPr>
        <p:grpSpPr>
          <a:xfrm>
            <a:off x="235201" y="1148333"/>
            <a:ext cx="5225320" cy="1648409"/>
            <a:chOff x="323529" y="1933310"/>
            <a:chExt cx="11573197" cy="4093740"/>
          </a:xfrm>
          <a:gradFill flip="none" rotWithShape="1">
            <a:gsLst>
              <a:gs pos="42000">
                <a:schemeClr val="accent5">
                  <a:lumMod val="0"/>
                  <a:lumOff val="100000"/>
                </a:schemeClr>
              </a:gs>
              <a:gs pos="63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xmlns="" id="{3077B2A6-2A62-4635-BAB9-3B6B259B3B75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  <a:grpFill/>
          </p:grpSpPr>
          <p:sp>
            <p:nvSpPr>
              <p:cNvPr id="14" name="직사각형 36">
                <a:extLst>
                  <a:ext uri="{FF2B5EF4-FFF2-40B4-BE49-F238E27FC236}">
                    <a16:creationId xmlns:a16="http://schemas.microsoft.com/office/drawing/2014/main" xmlns="" id="{4B19FB1C-F321-4775-B758-5037C5533B17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Down Arrow 3">
                <a:extLst>
                  <a:ext uri="{FF2B5EF4-FFF2-40B4-BE49-F238E27FC236}">
                    <a16:creationId xmlns:a16="http://schemas.microsoft.com/office/drawing/2014/main" xmlns="" id="{2358B00E-3257-4EC2-AD46-18D70EFC8479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xmlns="" id="{7743589F-7AA9-481B-B6EA-8D6803B19708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  <a:grpFill/>
          </p:grpSpPr>
          <p:sp>
            <p:nvSpPr>
              <p:cNvPr id="12" name="직사각형 5">
                <a:extLst>
                  <a:ext uri="{FF2B5EF4-FFF2-40B4-BE49-F238E27FC236}">
                    <a16:creationId xmlns:a16="http://schemas.microsoft.com/office/drawing/2014/main" xmlns="" id="{76A5B293-A76C-4D32-83BF-BE7E050A7356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Down Arrow 3">
                <a:extLst>
                  <a:ext uri="{FF2B5EF4-FFF2-40B4-BE49-F238E27FC236}">
                    <a16:creationId xmlns:a16="http://schemas.microsoft.com/office/drawing/2014/main" xmlns="" id="{F62F4015-1FF0-44EE-964C-FF7873EA63B9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153931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повністю</a:t>
            </a:r>
            <a:endParaRPr lang="ko-KR" alt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3154479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Calibri" pitchFamily="34" charset="0"/>
              </a:rPr>
              <a:t>частково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360920" y="1277500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99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36473" y="2122015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801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39994C17-06F6-487A-A9C3-061C489F74E5}"/>
              </a:ext>
            </a:extLst>
          </p:cNvPr>
          <p:cNvSpPr/>
          <p:nvPr/>
        </p:nvSpPr>
        <p:spPr>
          <a:xfrm>
            <a:off x="850209" y="4481998"/>
            <a:ext cx="873192" cy="802727"/>
          </a:xfrm>
          <a:custGeom>
            <a:avLst/>
            <a:gdLst/>
            <a:ahLst/>
            <a:cxnLst/>
            <a:rect l="l" t="t" r="r" b="b"/>
            <a:pathLst>
              <a:path w="3942192" h="3931865">
                <a:moveTo>
                  <a:pt x="2826148" y="3448804"/>
                </a:moveTo>
                <a:lnTo>
                  <a:pt x="2826148" y="3556804"/>
                </a:lnTo>
                <a:lnTo>
                  <a:pt x="3042148" y="3556804"/>
                </a:lnTo>
                <a:lnTo>
                  <a:pt x="3042148" y="3448804"/>
                </a:lnTo>
                <a:close/>
                <a:moveTo>
                  <a:pt x="890988" y="3448804"/>
                </a:moveTo>
                <a:lnTo>
                  <a:pt x="890988" y="3556804"/>
                </a:lnTo>
                <a:lnTo>
                  <a:pt x="1106988" y="3556804"/>
                </a:lnTo>
                <a:lnTo>
                  <a:pt x="1106988" y="3448804"/>
                </a:lnTo>
                <a:close/>
                <a:moveTo>
                  <a:pt x="3528192" y="3439467"/>
                </a:moveTo>
                <a:lnTo>
                  <a:pt x="3528192" y="3547467"/>
                </a:lnTo>
                <a:lnTo>
                  <a:pt x="3744192" y="3547467"/>
                </a:lnTo>
                <a:lnTo>
                  <a:pt x="3744192" y="3439467"/>
                </a:lnTo>
                <a:close/>
                <a:moveTo>
                  <a:pt x="198000" y="3439467"/>
                </a:moveTo>
                <a:lnTo>
                  <a:pt x="198000" y="3547467"/>
                </a:lnTo>
                <a:lnTo>
                  <a:pt x="414000" y="3547467"/>
                </a:lnTo>
                <a:lnTo>
                  <a:pt x="414000" y="3439467"/>
                </a:lnTo>
                <a:close/>
                <a:moveTo>
                  <a:pt x="2826148" y="3206154"/>
                </a:moveTo>
                <a:lnTo>
                  <a:pt x="2826148" y="3314154"/>
                </a:lnTo>
                <a:lnTo>
                  <a:pt x="3042148" y="3314154"/>
                </a:lnTo>
                <a:lnTo>
                  <a:pt x="3042148" y="3206154"/>
                </a:lnTo>
                <a:close/>
                <a:moveTo>
                  <a:pt x="890988" y="3206154"/>
                </a:moveTo>
                <a:lnTo>
                  <a:pt x="890988" y="3314154"/>
                </a:lnTo>
                <a:lnTo>
                  <a:pt x="1106988" y="3314154"/>
                </a:lnTo>
                <a:lnTo>
                  <a:pt x="1106988" y="3206154"/>
                </a:lnTo>
                <a:close/>
                <a:moveTo>
                  <a:pt x="3528192" y="3196817"/>
                </a:moveTo>
                <a:lnTo>
                  <a:pt x="3528192" y="3304817"/>
                </a:lnTo>
                <a:lnTo>
                  <a:pt x="3744192" y="3304817"/>
                </a:lnTo>
                <a:lnTo>
                  <a:pt x="3744192" y="3196817"/>
                </a:lnTo>
                <a:close/>
                <a:moveTo>
                  <a:pt x="198000" y="3196817"/>
                </a:moveTo>
                <a:lnTo>
                  <a:pt x="198000" y="3304817"/>
                </a:lnTo>
                <a:lnTo>
                  <a:pt x="414000" y="3304817"/>
                </a:lnTo>
                <a:lnTo>
                  <a:pt x="414000" y="3196817"/>
                </a:lnTo>
                <a:close/>
                <a:moveTo>
                  <a:pt x="2070064" y="3046635"/>
                </a:moveTo>
                <a:lnTo>
                  <a:pt x="2070064" y="3154635"/>
                </a:lnTo>
                <a:lnTo>
                  <a:pt x="2286064" y="3154635"/>
                </a:lnTo>
                <a:lnTo>
                  <a:pt x="2286064" y="3046635"/>
                </a:lnTo>
                <a:close/>
                <a:moveTo>
                  <a:pt x="1638016" y="3037298"/>
                </a:moveTo>
                <a:lnTo>
                  <a:pt x="1638016" y="3145298"/>
                </a:lnTo>
                <a:lnTo>
                  <a:pt x="1854016" y="3145298"/>
                </a:lnTo>
                <a:lnTo>
                  <a:pt x="1854016" y="3037298"/>
                </a:lnTo>
                <a:close/>
                <a:moveTo>
                  <a:pt x="2826148" y="2963504"/>
                </a:moveTo>
                <a:lnTo>
                  <a:pt x="2826148" y="3071504"/>
                </a:lnTo>
                <a:lnTo>
                  <a:pt x="3042148" y="3071504"/>
                </a:lnTo>
                <a:lnTo>
                  <a:pt x="3042148" y="2963504"/>
                </a:lnTo>
                <a:close/>
                <a:moveTo>
                  <a:pt x="890988" y="2963504"/>
                </a:moveTo>
                <a:lnTo>
                  <a:pt x="890988" y="3071504"/>
                </a:lnTo>
                <a:lnTo>
                  <a:pt x="1106988" y="3071504"/>
                </a:lnTo>
                <a:lnTo>
                  <a:pt x="1106988" y="2963504"/>
                </a:lnTo>
                <a:close/>
                <a:moveTo>
                  <a:pt x="3528192" y="2954167"/>
                </a:moveTo>
                <a:lnTo>
                  <a:pt x="3528192" y="3062167"/>
                </a:lnTo>
                <a:lnTo>
                  <a:pt x="3744192" y="3062167"/>
                </a:lnTo>
                <a:lnTo>
                  <a:pt x="3744192" y="2954167"/>
                </a:lnTo>
                <a:close/>
                <a:moveTo>
                  <a:pt x="198000" y="2954167"/>
                </a:moveTo>
                <a:lnTo>
                  <a:pt x="198000" y="3062167"/>
                </a:lnTo>
                <a:lnTo>
                  <a:pt x="414000" y="3062167"/>
                </a:lnTo>
                <a:lnTo>
                  <a:pt x="414000" y="2954167"/>
                </a:lnTo>
                <a:close/>
                <a:moveTo>
                  <a:pt x="2070064" y="2803981"/>
                </a:moveTo>
                <a:lnTo>
                  <a:pt x="2070064" y="2911981"/>
                </a:lnTo>
                <a:lnTo>
                  <a:pt x="2286064" y="2911981"/>
                </a:lnTo>
                <a:lnTo>
                  <a:pt x="2286064" y="2803981"/>
                </a:lnTo>
                <a:close/>
                <a:moveTo>
                  <a:pt x="1638016" y="2794644"/>
                </a:moveTo>
                <a:lnTo>
                  <a:pt x="1638016" y="2902644"/>
                </a:lnTo>
                <a:lnTo>
                  <a:pt x="1854016" y="2902644"/>
                </a:lnTo>
                <a:lnTo>
                  <a:pt x="1854016" y="2794644"/>
                </a:lnTo>
                <a:close/>
                <a:moveTo>
                  <a:pt x="2826148" y="2720854"/>
                </a:moveTo>
                <a:lnTo>
                  <a:pt x="2826148" y="2828854"/>
                </a:lnTo>
                <a:lnTo>
                  <a:pt x="3042148" y="2828854"/>
                </a:lnTo>
                <a:lnTo>
                  <a:pt x="3042148" y="2720854"/>
                </a:lnTo>
                <a:close/>
                <a:moveTo>
                  <a:pt x="890988" y="2720854"/>
                </a:moveTo>
                <a:lnTo>
                  <a:pt x="890988" y="2828854"/>
                </a:lnTo>
                <a:lnTo>
                  <a:pt x="1106988" y="2828854"/>
                </a:lnTo>
                <a:lnTo>
                  <a:pt x="1106988" y="2720854"/>
                </a:lnTo>
                <a:close/>
                <a:moveTo>
                  <a:pt x="3528192" y="2711517"/>
                </a:moveTo>
                <a:lnTo>
                  <a:pt x="3528192" y="2819517"/>
                </a:lnTo>
                <a:lnTo>
                  <a:pt x="3744192" y="2819517"/>
                </a:lnTo>
                <a:lnTo>
                  <a:pt x="3744192" y="2711517"/>
                </a:lnTo>
                <a:close/>
                <a:moveTo>
                  <a:pt x="198000" y="2711517"/>
                </a:moveTo>
                <a:lnTo>
                  <a:pt x="198000" y="2819517"/>
                </a:lnTo>
                <a:lnTo>
                  <a:pt x="414000" y="2819517"/>
                </a:lnTo>
                <a:lnTo>
                  <a:pt x="414000" y="2711517"/>
                </a:lnTo>
                <a:close/>
                <a:moveTo>
                  <a:pt x="2070064" y="2561331"/>
                </a:moveTo>
                <a:lnTo>
                  <a:pt x="2070064" y="2669331"/>
                </a:lnTo>
                <a:lnTo>
                  <a:pt x="2286064" y="2669331"/>
                </a:lnTo>
                <a:lnTo>
                  <a:pt x="2286064" y="2561331"/>
                </a:lnTo>
                <a:close/>
                <a:moveTo>
                  <a:pt x="1638016" y="2551994"/>
                </a:moveTo>
                <a:lnTo>
                  <a:pt x="1638016" y="2659994"/>
                </a:lnTo>
                <a:lnTo>
                  <a:pt x="1854016" y="2659994"/>
                </a:lnTo>
                <a:lnTo>
                  <a:pt x="1854016" y="2551994"/>
                </a:lnTo>
                <a:close/>
                <a:moveTo>
                  <a:pt x="2826148" y="2478204"/>
                </a:moveTo>
                <a:lnTo>
                  <a:pt x="2826148" y="2586204"/>
                </a:lnTo>
                <a:lnTo>
                  <a:pt x="3042148" y="2586204"/>
                </a:lnTo>
                <a:lnTo>
                  <a:pt x="3042148" y="2478204"/>
                </a:lnTo>
                <a:close/>
                <a:moveTo>
                  <a:pt x="890988" y="2478204"/>
                </a:moveTo>
                <a:lnTo>
                  <a:pt x="890988" y="2586204"/>
                </a:lnTo>
                <a:lnTo>
                  <a:pt x="1106988" y="2586204"/>
                </a:lnTo>
                <a:lnTo>
                  <a:pt x="1106988" y="2478204"/>
                </a:lnTo>
                <a:close/>
                <a:moveTo>
                  <a:pt x="3528192" y="2468867"/>
                </a:moveTo>
                <a:lnTo>
                  <a:pt x="3528192" y="2576867"/>
                </a:lnTo>
                <a:lnTo>
                  <a:pt x="3744192" y="2576867"/>
                </a:lnTo>
                <a:lnTo>
                  <a:pt x="3744192" y="2468867"/>
                </a:lnTo>
                <a:close/>
                <a:moveTo>
                  <a:pt x="198000" y="2468867"/>
                </a:moveTo>
                <a:lnTo>
                  <a:pt x="198000" y="2576867"/>
                </a:lnTo>
                <a:lnTo>
                  <a:pt x="414000" y="2576867"/>
                </a:lnTo>
                <a:lnTo>
                  <a:pt x="414000" y="2468867"/>
                </a:lnTo>
                <a:close/>
                <a:moveTo>
                  <a:pt x="2070064" y="2318681"/>
                </a:moveTo>
                <a:lnTo>
                  <a:pt x="2070064" y="2426681"/>
                </a:lnTo>
                <a:lnTo>
                  <a:pt x="2286064" y="2426681"/>
                </a:lnTo>
                <a:lnTo>
                  <a:pt x="2286064" y="2318681"/>
                </a:lnTo>
                <a:close/>
                <a:moveTo>
                  <a:pt x="1638016" y="2309344"/>
                </a:moveTo>
                <a:lnTo>
                  <a:pt x="1638016" y="2417344"/>
                </a:lnTo>
                <a:lnTo>
                  <a:pt x="1854016" y="2417344"/>
                </a:lnTo>
                <a:lnTo>
                  <a:pt x="1854016" y="2309344"/>
                </a:lnTo>
                <a:close/>
                <a:moveTo>
                  <a:pt x="2826148" y="2235554"/>
                </a:moveTo>
                <a:lnTo>
                  <a:pt x="2826148" y="2343554"/>
                </a:lnTo>
                <a:lnTo>
                  <a:pt x="3042148" y="2343554"/>
                </a:lnTo>
                <a:lnTo>
                  <a:pt x="3042148" y="2235554"/>
                </a:lnTo>
                <a:close/>
                <a:moveTo>
                  <a:pt x="890988" y="2235554"/>
                </a:moveTo>
                <a:lnTo>
                  <a:pt x="890988" y="2343554"/>
                </a:lnTo>
                <a:lnTo>
                  <a:pt x="1106988" y="2343554"/>
                </a:lnTo>
                <a:lnTo>
                  <a:pt x="1106988" y="2235554"/>
                </a:lnTo>
                <a:close/>
                <a:moveTo>
                  <a:pt x="3528192" y="2226217"/>
                </a:moveTo>
                <a:lnTo>
                  <a:pt x="3528192" y="2334217"/>
                </a:lnTo>
                <a:lnTo>
                  <a:pt x="3744192" y="2334217"/>
                </a:lnTo>
                <a:lnTo>
                  <a:pt x="3744192" y="2226217"/>
                </a:lnTo>
                <a:close/>
                <a:moveTo>
                  <a:pt x="198000" y="2226217"/>
                </a:moveTo>
                <a:lnTo>
                  <a:pt x="198000" y="2334217"/>
                </a:lnTo>
                <a:lnTo>
                  <a:pt x="414000" y="2334217"/>
                </a:lnTo>
                <a:lnTo>
                  <a:pt x="414000" y="2226217"/>
                </a:lnTo>
                <a:close/>
                <a:moveTo>
                  <a:pt x="2070064" y="2076031"/>
                </a:moveTo>
                <a:lnTo>
                  <a:pt x="2070064" y="2184031"/>
                </a:lnTo>
                <a:lnTo>
                  <a:pt x="2286064" y="2184031"/>
                </a:lnTo>
                <a:lnTo>
                  <a:pt x="2286064" y="2076031"/>
                </a:lnTo>
                <a:close/>
                <a:moveTo>
                  <a:pt x="1638016" y="2066694"/>
                </a:moveTo>
                <a:lnTo>
                  <a:pt x="1638016" y="2174694"/>
                </a:lnTo>
                <a:lnTo>
                  <a:pt x="1854016" y="2174694"/>
                </a:lnTo>
                <a:lnTo>
                  <a:pt x="1854016" y="2066694"/>
                </a:lnTo>
                <a:close/>
                <a:moveTo>
                  <a:pt x="2826148" y="1992904"/>
                </a:moveTo>
                <a:lnTo>
                  <a:pt x="2826148" y="2100904"/>
                </a:lnTo>
                <a:lnTo>
                  <a:pt x="3042148" y="2100904"/>
                </a:lnTo>
                <a:lnTo>
                  <a:pt x="3042148" y="1992904"/>
                </a:lnTo>
                <a:close/>
                <a:moveTo>
                  <a:pt x="890988" y="1992904"/>
                </a:moveTo>
                <a:lnTo>
                  <a:pt x="890988" y="2100904"/>
                </a:lnTo>
                <a:lnTo>
                  <a:pt x="1106988" y="2100904"/>
                </a:lnTo>
                <a:lnTo>
                  <a:pt x="1106988" y="1992904"/>
                </a:lnTo>
                <a:close/>
                <a:moveTo>
                  <a:pt x="3528192" y="1983567"/>
                </a:moveTo>
                <a:lnTo>
                  <a:pt x="3528192" y="2091567"/>
                </a:lnTo>
                <a:lnTo>
                  <a:pt x="3744192" y="2091567"/>
                </a:lnTo>
                <a:lnTo>
                  <a:pt x="3744192" y="1983567"/>
                </a:lnTo>
                <a:close/>
                <a:moveTo>
                  <a:pt x="198000" y="1983567"/>
                </a:moveTo>
                <a:lnTo>
                  <a:pt x="198000" y="2091567"/>
                </a:lnTo>
                <a:lnTo>
                  <a:pt x="414000" y="2091567"/>
                </a:lnTo>
                <a:lnTo>
                  <a:pt x="414000" y="1983567"/>
                </a:lnTo>
                <a:close/>
                <a:moveTo>
                  <a:pt x="2070064" y="1833381"/>
                </a:moveTo>
                <a:lnTo>
                  <a:pt x="2070064" y="1941381"/>
                </a:lnTo>
                <a:lnTo>
                  <a:pt x="2286064" y="1941381"/>
                </a:lnTo>
                <a:lnTo>
                  <a:pt x="2286064" y="1833381"/>
                </a:lnTo>
                <a:close/>
                <a:moveTo>
                  <a:pt x="1638016" y="1824044"/>
                </a:moveTo>
                <a:lnTo>
                  <a:pt x="1638016" y="1932044"/>
                </a:lnTo>
                <a:lnTo>
                  <a:pt x="1854016" y="1932044"/>
                </a:lnTo>
                <a:lnTo>
                  <a:pt x="1854016" y="1824044"/>
                </a:lnTo>
                <a:close/>
                <a:moveTo>
                  <a:pt x="2826148" y="1750254"/>
                </a:moveTo>
                <a:lnTo>
                  <a:pt x="2826148" y="1858254"/>
                </a:lnTo>
                <a:lnTo>
                  <a:pt x="3042148" y="1858254"/>
                </a:lnTo>
                <a:lnTo>
                  <a:pt x="3042148" y="1750254"/>
                </a:lnTo>
                <a:close/>
                <a:moveTo>
                  <a:pt x="890988" y="1750254"/>
                </a:moveTo>
                <a:lnTo>
                  <a:pt x="890988" y="1858254"/>
                </a:lnTo>
                <a:lnTo>
                  <a:pt x="1106988" y="1858254"/>
                </a:lnTo>
                <a:lnTo>
                  <a:pt x="1106988" y="1750254"/>
                </a:lnTo>
                <a:close/>
                <a:moveTo>
                  <a:pt x="3528192" y="1740917"/>
                </a:moveTo>
                <a:lnTo>
                  <a:pt x="3528192" y="1848917"/>
                </a:lnTo>
                <a:lnTo>
                  <a:pt x="3744192" y="1848917"/>
                </a:lnTo>
                <a:lnTo>
                  <a:pt x="3744192" y="1740917"/>
                </a:lnTo>
                <a:close/>
                <a:moveTo>
                  <a:pt x="198000" y="1740917"/>
                </a:moveTo>
                <a:lnTo>
                  <a:pt x="198000" y="1848917"/>
                </a:lnTo>
                <a:lnTo>
                  <a:pt x="414000" y="1848917"/>
                </a:lnTo>
                <a:lnTo>
                  <a:pt x="414000" y="1740917"/>
                </a:lnTo>
                <a:close/>
                <a:moveTo>
                  <a:pt x="2070064" y="1590731"/>
                </a:moveTo>
                <a:lnTo>
                  <a:pt x="2070064" y="1698731"/>
                </a:lnTo>
                <a:lnTo>
                  <a:pt x="2286064" y="1698731"/>
                </a:lnTo>
                <a:lnTo>
                  <a:pt x="2286064" y="1590731"/>
                </a:lnTo>
                <a:close/>
                <a:moveTo>
                  <a:pt x="1638016" y="1581394"/>
                </a:moveTo>
                <a:lnTo>
                  <a:pt x="1638016" y="1689394"/>
                </a:lnTo>
                <a:lnTo>
                  <a:pt x="1854016" y="1689394"/>
                </a:lnTo>
                <a:lnTo>
                  <a:pt x="1854016" y="1581394"/>
                </a:lnTo>
                <a:close/>
                <a:moveTo>
                  <a:pt x="3330192" y="1507604"/>
                </a:moveTo>
                <a:lnTo>
                  <a:pt x="3942192" y="1507604"/>
                </a:lnTo>
                <a:lnTo>
                  <a:pt x="3942192" y="3931865"/>
                </a:lnTo>
                <a:lnTo>
                  <a:pt x="3330192" y="3931865"/>
                </a:lnTo>
                <a:close/>
                <a:moveTo>
                  <a:pt x="2826148" y="1507604"/>
                </a:moveTo>
                <a:lnTo>
                  <a:pt x="2826148" y="1615604"/>
                </a:lnTo>
                <a:lnTo>
                  <a:pt x="3042148" y="1615604"/>
                </a:lnTo>
                <a:lnTo>
                  <a:pt x="3042148" y="1507604"/>
                </a:lnTo>
                <a:close/>
                <a:moveTo>
                  <a:pt x="890988" y="1507604"/>
                </a:moveTo>
                <a:lnTo>
                  <a:pt x="890988" y="1615604"/>
                </a:lnTo>
                <a:lnTo>
                  <a:pt x="1106988" y="1615604"/>
                </a:lnTo>
                <a:lnTo>
                  <a:pt x="1106988" y="1507604"/>
                </a:lnTo>
                <a:close/>
                <a:moveTo>
                  <a:pt x="0" y="1507604"/>
                </a:moveTo>
                <a:lnTo>
                  <a:pt x="612000" y="1507604"/>
                </a:lnTo>
                <a:lnTo>
                  <a:pt x="612000" y="3931865"/>
                </a:lnTo>
                <a:lnTo>
                  <a:pt x="0" y="3931865"/>
                </a:lnTo>
                <a:close/>
                <a:moveTo>
                  <a:pt x="2070064" y="1348081"/>
                </a:moveTo>
                <a:lnTo>
                  <a:pt x="2070064" y="1456081"/>
                </a:lnTo>
                <a:lnTo>
                  <a:pt x="2286064" y="1456081"/>
                </a:lnTo>
                <a:lnTo>
                  <a:pt x="2286064" y="1348081"/>
                </a:lnTo>
                <a:close/>
                <a:moveTo>
                  <a:pt x="1638016" y="1338744"/>
                </a:moveTo>
                <a:lnTo>
                  <a:pt x="1638016" y="1446744"/>
                </a:lnTo>
                <a:lnTo>
                  <a:pt x="1854016" y="1446744"/>
                </a:lnTo>
                <a:lnTo>
                  <a:pt x="1854016" y="1338744"/>
                </a:lnTo>
                <a:close/>
                <a:moveTo>
                  <a:pt x="2628148" y="1267865"/>
                </a:moveTo>
                <a:lnTo>
                  <a:pt x="3240148" y="1267865"/>
                </a:lnTo>
                <a:lnTo>
                  <a:pt x="3240148" y="3931865"/>
                </a:lnTo>
                <a:lnTo>
                  <a:pt x="2628148" y="3931865"/>
                </a:lnTo>
                <a:close/>
                <a:moveTo>
                  <a:pt x="692988" y="1267865"/>
                </a:moveTo>
                <a:lnTo>
                  <a:pt x="1304988" y="1267865"/>
                </a:lnTo>
                <a:lnTo>
                  <a:pt x="1304988" y="3931865"/>
                </a:lnTo>
                <a:lnTo>
                  <a:pt x="692988" y="3931865"/>
                </a:lnTo>
                <a:close/>
                <a:moveTo>
                  <a:pt x="2070064" y="1105431"/>
                </a:moveTo>
                <a:lnTo>
                  <a:pt x="2070064" y="1213431"/>
                </a:lnTo>
                <a:lnTo>
                  <a:pt x="2286064" y="1213431"/>
                </a:lnTo>
                <a:lnTo>
                  <a:pt x="2286064" y="1105431"/>
                </a:lnTo>
                <a:close/>
                <a:moveTo>
                  <a:pt x="1638016" y="1096094"/>
                </a:moveTo>
                <a:lnTo>
                  <a:pt x="1638016" y="1204094"/>
                </a:lnTo>
                <a:lnTo>
                  <a:pt x="1854016" y="1204094"/>
                </a:lnTo>
                <a:lnTo>
                  <a:pt x="1854016" y="1096094"/>
                </a:lnTo>
                <a:close/>
                <a:moveTo>
                  <a:pt x="2070064" y="862781"/>
                </a:moveTo>
                <a:lnTo>
                  <a:pt x="2070064" y="970781"/>
                </a:lnTo>
                <a:lnTo>
                  <a:pt x="2286064" y="970781"/>
                </a:lnTo>
                <a:lnTo>
                  <a:pt x="2286064" y="862781"/>
                </a:lnTo>
                <a:close/>
                <a:moveTo>
                  <a:pt x="1638016" y="853444"/>
                </a:moveTo>
                <a:lnTo>
                  <a:pt x="1638016" y="961444"/>
                </a:lnTo>
                <a:lnTo>
                  <a:pt x="1854016" y="961444"/>
                </a:lnTo>
                <a:lnTo>
                  <a:pt x="1854016" y="853444"/>
                </a:lnTo>
                <a:close/>
                <a:moveTo>
                  <a:pt x="1883174" y="0"/>
                </a:moveTo>
                <a:lnTo>
                  <a:pt x="2040907" y="0"/>
                </a:lnTo>
                <a:lnTo>
                  <a:pt x="2040907" y="355600"/>
                </a:lnTo>
                <a:lnTo>
                  <a:pt x="2178064" y="355600"/>
                </a:lnTo>
                <a:lnTo>
                  <a:pt x="2178064" y="596007"/>
                </a:lnTo>
                <a:lnTo>
                  <a:pt x="2538104" y="596007"/>
                </a:lnTo>
                <a:lnTo>
                  <a:pt x="2538104" y="3931865"/>
                </a:lnTo>
                <a:lnTo>
                  <a:pt x="2142040" y="3931865"/>
                </a:lnTo>
                <a:lnTo>
                  <a:pt x="2142040" y="3291036"/>
                </a:lnTo>
                <a:lnTo>
                  <a:pt x="1782040" y="3291036"/>
                </a:lnTo>
                <a:lnTo>
                  <a:pt x="1782040" y="3931865"/>
                </a:lnTo>
                <a:lnTo>
                  <a:pt x="1385976" y="3931865"/>
                </a:lnTo>
                <a:lnTo>
                  <a:pt x="1385976" y="596007"/>
                </a:lnTo>
                <a:lnTo>
                  <a:pt x="1746016" y="596007"/>
                </a:lnTo>
                <a:lnTo>
                  <a:pt x="1746016" y="355600"/>
                </a:lnTo>
                <a:lnTo>
                  <a:pt x="1883174" y="355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latin typeface="Century Gothic" panose="020B0502020202020204" pitchFamily="34" charset="0"/>
            </a:endParaRPr>
          </a:p>
        </p:txBody>
      </p:sp>
      <p:sp>
        <p:nvSpPr>
          <p:cNvPr id="21" name="Freeform: Shape 48">
            <a:extLst>
              <a:ext uri="{FF2B5EF4-FFF2-40B4-BE49-F238E27FC236}">
                <a16:creationId xmlns:a16="http://schemas.microsoft.com/office/drawing/2014/main" xmlns="" id="{4DAB2554-5F8A-4CD8-9CC7-F26F8F1980F6}"/>
              </a:ext>
            </a:extLst>
          </p:cNvPr>
          <p:cNvSpPr/>
          <p:nvPr/>
        </p:nvSpPr>
        <p:spPr>
          <a:xfrm>
            <a:off x="3698842" y="4583385"/>
            <a:ext cx="756602" cy="695836"/>
          </a:xfrm>
          <a:custGeom>
            <a:avLst/>
            <a:gdLst>
              <a:gd name="connsiteX0" fmla="*/ 1665898 w 2579663"/>
              <a:gd name="connsiteY0" fmla="*/ 1588710 h 2267484"/>
              <a:gd name="connsiteX1" fmla="*/ 1665898 w 2579663"/>
              <a:gd name="connsiteY1" fmla="*/ 1762636 h 2267484"/>
              <a:gd name="connsiteX2" fmla="*/ 1932127 w 2579663"/>
              <a:gd name="connsiteY2" fmla="*/ 1762636 h 2267484"/>
              <a:gd name="connsiteX3" fmla="*/ 1932127 w 2579663"/>
              <a:gd name="connsiteY3" fmla="*/ 1588710 h 2267484"/>
              <a:gd name="connsiteX4" fmla="*/ 1665898 w 2579663"/>
              <a:gd name="connsiteY4" fmla="*/ 1588710 h 2267484"/>
              <a:gd name="connsiteX5" fmla="*/ 321652 w 2579663"/>
              <a:gd name="connsiteY5" fmla="*/ 1588710 h 2267484"/>
              <a:gd name="connsiteX6" fmla="*/ 321652 w 2579663"/>
              <a:gd name="connsiteY6" fmla="*/ 1763039 h 2267484"/>
              <a:gd name="connsiteX7" fmla="*/ 588082 w 2579663"/>
              <a:gd name="connsiteY7" fmla="*/ 1763039 h 2267484"/>
              <a:gd name="connsiteX8" fmla="*/ 588082 w 2579663"/>
              <a:gd name="connsiteY8" fmla="*/ 1588710 h 2267484"/>
              <a:gd name="connsiteX9" fmla="*/ 321652 w 2579663"/>
              <a:gd name="connsiteY9" fmla="*/ 1588710 h 2267484"/>
              <a:gd name="connsiteX10" fmla="*/ 623754 w 2579663"/>
              <a:gd name="connsiteY10" fmla="*/ 1588509 h 2267484"/>
              <a:gd name="connsiteX11" fmla="*/ 623754 w 2579663"/>
              <a:gd name="connsiteY11" fmla="*/ 1763039 h 2267484"/>
              <a:gd name="connsiteX12" fmla="*/ 916788 w 2579663"/>
              <a:gd name="connsiteY12" fmla="*/ 1763039 h 2267484"/>
              <a:gd name="connsiteX13" fmla="*/ 916788 w 2579663"/>
              <a:gd name="connsiteY13" fmla="*/ 1588509 h 2267484"/>
              <a:gd name="connsiteX14" fmla="*/ 623754 w 2579663"/>
              <a:gd name="connsiteY14" fmla="*/ 1588509 h 2267484"/>
              <a:gd name="connsiteX15" fmla="*/ 1967598 w 2579663"/>
              <a:gd name="connsiteY15" fmla="*/ 1588307 h 2267484"/>
              <a:gd name="connsiteX16" fmla="*/ 1967598 w 2579663"/>
              <a:gd name="connsiteY16" fmla="*/ 1762636 h 2267484"/>
              <a:gd name="connsiteX17" fmla="*/ 2260430 w 2579663"/>
              <a:gd name="connsiteY17" fmla="*/ 1762636 h 2267484"/>
              <a:gd name="connsiteX18" fmla="*/ 2260430 w 2579663"/>
              <a:gd name="connsiteY18" fmla="*/ 1588307 h 2267484"/>
              <a:gd name="connsiteX19" fmla="*/ 1967598 w 2579663"/>
              <a:gd name="connsiteY19" fmla="*/ 1588307 h 2267484"/>
              <a:gd name="connsiteX20" fmla="*/ 1967396 w 2579663"/>
              <a:gd name="connsiteY20" fmla="*/ 1379112 h 2267484"/>
              <a:gd name="connsiteX21" fmla="*/ 1967396 w 2579663"/>
              <a:gd name="connsiteY21" fmla="*/ 1553038 h 2267484"/>
              <a:gd name="connsiteX22" fmla="*/ 2260631 w 2579663"/>
              <a:gd name="connsiteY22" fmla="*/ 1553038 h 2267484"/>
              <a:gd name="connsiteX23" fmla="*/ 2260631 w 2579663"/>
              <a:gd name="connsiteY23" fmla="*/ 1379112 h 2267484"/>
              <a:gd name="connsiteX24" fmla="*/ 1967396 w 2579663"/>
              <a:gd name="connsiteY24" fmla="*/ 1379112 h 2267484"/>
              <a:gd name="connsiteX25" fmla="*/ 623553 w 2579663"/>
              <a:gd name="connsiteY25" fmla="*/ 1379112 h 2267484"/>
              <a:gd name="connsiteX26" fmla="*/ 623553 w 2579663"/>
              <a:gd name="connsiteY26" fmla="*/ 1552837 h 2267484"/>
              <a:gd name="connsiteX27" fmla="*/ 916990 w 2579663"/>
              <a:gd name="connsiteY27" fmla="*/ 1552837 h 2267484"/>
              <a:gd name="connsiteX28" fmla="*/ 916990 w 2579663"/>
              <a:gd name="connsiteY28" fmla="*/ 1379112 h 2267484"/>
              <a:gd name="connsiteX29" fmla="*/ 623553 w 2579663"/>
              <a:gd name="connsiteY29" fmla="*/ 1379112 h 2267484"/>
              <a:gd name="connsiteX30" fmla="*/ 1665898 w 2579663"/>
              <a:gd name="connsiteY30" fmla="*/ 1378911 h 2267484"/>
              <a:gd name="connsiteX31" fmla="*/ 1665898 w 2579663"/>
              <a:gd name="connsiteY31" fmla="*/ 1553038 h 2267484"/>
              <a:gd name="connsiteX32" fmla="*/ 1931523 w 2579663"/>
              <a:gd name="connsiteY32" fmla="*/ 1553038 h 2267484"/>
              <a:gd name="connsiteX33" fmla="*/ 1931523 w 2579663"/>
              <a:gd name="connsiteY33" fmla="*/ 1378911 h 2267484"/>
              <a:gd name="connsiteX34" fmla="*/ 1665898 w 2579663"/>
              <a:gd name="connsiteY34" fmla="*/ 1378911 h 2267484"/>
              <a:gd name="connsiteX35" fmla="*/ 322055 w 2579663"/>
              <a:gd name="connsiteY35" fmla="*/ 1378911 h 2267484"/>
              <a:gd name="connsiteX36" fmla="*/ 322055 w 2579663"/>
              <a:gd name="connsiteY36" fmla="*/ 1552837 h 2267484"/>
              <a:gd name="connsiteX37" fmla="*/ 588082 w 2579663"/>
              <a:gd name="connsiteY37" fmla="*/ 1552837 h 2267484"/>
              <a:gd name="connsiteX38" fmla="*/ 588082 w 2579663"/>
              <a:gd name="connsiteY38" fmla="*/ 1378911 h 2267484"/>
              <a:gd name="connsiteX39" fmla="*/ 322055 w 2579663"/>
              <a:gd name="connsiteY39" fmla="*/ 1378911 h 2267484"/>
              <a:gd name="connsiteX40" fmla="*/ 1297087 w 2579663"/>
              <a:gd name="connsiteY40" fmla="*/ 1256377 h 2267484"/>
              <a:gd name="connsiteX41" fmla="*/ 2410574 w 2579663"/>
              <a:gd name="connsiteY41" fmla="*/ 1256377 h 2267484"/>
              <a:gd name="connsiteX42" fmla="*/ 2431131 w 2579663"/>
              <a:gd name="connsiteY42" fmla="*/ 1276934 h 2267484"/>
              <a:gd name="connsiteX43" fmla="*/ 2430526 w 2579663"/>
              <a:gd name="connsiteY43" fmla="*/ 2267283 h 2267484"/>
              <a:gd name="connsiteX44" fmla="*/ 1523613 w 2579663"/>
              <a:gd name="connsiteY44" fmla="*/ 2267283 h 2267484"/>
              <a:gd name="connsiteX45" fmla="*/ 1524017 w 2579663"/>
              <a:gd name="connsiteY45" fmla="*/ 2260229 h 2267484"/>
              <a:gd name="connsiteX46" fmla="*/ 1524017 w 2579663"/>
              <a:gd name="connsiteY46" fmla="*/ 1558278 h 2267484"/>
              <a:gd name="connsiteX47" fmla="*/ 1523613 w 2579663"/>
              <a:gd name="connsiteY47" fmla="*/ 1548806 h 2267484"/>
              <a:gd name="connsiteX48" fmla="*/ 1088497 w 2579663"/>
              <a:gd name="connsiteY48" fmla="*/ 1548806 h 2267484"/>
              <a:gd name="connsiteX49" fmla="*/ 1088497 w 2579663"/>
              <a:gd name="connsiteY49" fmla="*/ 1560294 h 2267484"/>
              <a:gd name="connsiteX50" fmla="*/ 1088497 w 2579663"/>
              <a:gd name="connsiteY50" fmla="*/ 1711446 h 2267484"/>
              <a:gd name="connsiteX51" fmla="*/ 1088295 w 2579663"/>
              <a:gd name="connsiteY51" fmla="*/ 2267484 h 2267484"/>
              <a:gd name="connsiteX52" fmla="*/ 141075 w 2579663"/>
              <a:gd name="connsiteY52" fmla="*/ 2267484 h 2267484"/>
              <a:gd name="connsiteX53" fmla="*/ 140672 w 2579663"/>
              <a:gd name="connsiteY53" fmla="*/ 2257407 h 2267484"/>
              <a:gd name="connsiteX54" fmla="*/ 140672 w 2579663"/>
              <a:gd name="connsiteY54" fmla="*/ 1267865 h 2267484"/>
              <a:gd name="connsiteX55" fmla="*/ 141277 w 2579663"/>
              <a:gd name="connsiteY55" fmla="*/ 1256578 h 2267484"/>
              <a:gd name="connsiteX56" fmla="*/ 156392 w 2579663"/>
              <a:gd name="connsiteY56" fmla="*/ 1256578 h 2267484"/>
              <a:gd name="connsiteX57" fmla="*/ 1297087 w 2579663"/>
              <a:gd name="connsiteY57" fmla="*/ 1256377 h 2267484"/>
              <a:gd name="connsiteX58" fmla="*/ 898449 w 2579663"/>
              <a:gd name="connsiteY58" fmla="*/ 687440 h 2267484"/>
              <a:gd name="connsiteX59" fmla="*/ 898449 w 2579663"/>
              <a:gd name="connsiteY59" fmla="*/ 953065 h 2267484"/>
              <a:gd name="connsiteX60" fmla="*/ 1262826 w 2579663"/>
              <a:gd name="connsiteY60" fmla="*/ 953065 h 2267484"/>
              <a:gd name="connsiteX61" fmla="*/ 1262826 w 2579663"/>
              <a:gd name="connsiteY61" fmla="*/ 687440 h 2267484"/>
              <a:gd name="connsiteX62" fmla="*/ 898449 w 2579663"/>
              <a:gd name="connsiteY62" fmla="*/ 687440 h 2267484"/>
              <a:gd name="connsiteX63" fmla="*/ 1312605 w 2579663"/>
              <a:gd name="connsiteY63" fmla="*/ 686835 h 2267484"/>
              <a:gd name="connsiteX64" fmla="*/ 1312605 w 2579663"/>
              <a:gd name="connsiteY64" fmla="*/ 952662 h 2267484"/>
              <a:gd name="connsiteX65" fmla="*/ 1676781 w 2579663"/>
              <a:gd name="connsiteY65" fmla="*/ 952662 h 2267484"/>
              <a:gd name="connsiteX66" fmla="*/ 1676781 w 2579663"/>
              <a:gd name="connsiteY66" fmla="*/ 686835 h 2267484"/>
              <a:gd name="connsiteX67" fmla="*/ 1312605 w 2579663"/>
              <a:gd name="connsiteY67" fmla="*/ 686835 h 2267484"/>
              <a:gd name="connsiteX68" fmla="*/ 1797300 w 2579663"/>
              <a:gd name="connsiteY68" fmla="*/ 491547 h 2267484"/>
              <a:gd name="connsiteX69" fmla="*/ 1797300 w 2579663"/>
              <a:gd name="connsiteY69" fmla="*/ 1012518 h 2267484"/>
              <a:gd name="connsiteX70" fmla="*/ 763016 w 2579663"/>
              <a:gd name="connsiteY70" fmla="*/ 1012518 h 2267484"/>
              <a:gd name="connsiteX71" fmla="*/ 763016 w 2579663"/>
              <a:gd name="connsiteY71" fmla="*/ 496384 h 2267484"/>
              <a:gd name="connsiteX72" fmla="*/ 739033 w 2579663"/>
              <a:gd name="connsiteY72" fmla="*/ 531854 h 2267484"/>
              <a:gd name="connsiteX73" fmla="*/ 739436 w 2579663"/>
              <a:gd name="connsiteY73" fmla="*/ 1033679 h 2267484"/>
              <a:gd name="connsiteX74" fmla="*/ 739436 w 2579663"/>
              <a:gd name="connsiteY74" fmla="*/ 1045167 h 2267484"/>
              <a:gd name="connsiteX75" fmla="*/ 1823298 w 2579663"/>
              <a:gd name="connsiteY75" fmla="*/ 1045167 h 2267484"/>
              <a:gd name="connsiteX76" fmla="*/ 1823903 w 2579663"/>
              <a:gd name="connsiteY76" fmla="*/ 1041539 h 2267484"/>
              <a:gd name="connsiteX77" fmla="*/ 1823903 w 2579663"/>
              <a:gd name="connsiteY77" fmla="*/ 518553 h 2267484"/>
              <a:gd name="connsiteX78" fmla="*/ 1821081 w 2579663"/>
              <a:gd name="connsiteY78" fmla="*/ 510491 h 2267484"/>
              <a:gd name="connsiteX79" fmla="*/ 1797300 w 2579663"/>
              <a:gd name="connsiteY79" fmla="*/ 491547 h 2267484"/>
              <a:gd name="connsiteX80" fmla="*/ 1312202 w 2579663"/>
              <a:gd name="connsiteY80" fmla="*/ 486508 h 2267484"/>
              <a:gd name="connsiteX81" fmla="*/ 1312202 w 2579663"/>
              <a:gd name="connsiteY81" fmla="*/ 660233 h 2267484"/>
              <a:gd name="connsiteX82" fmla="*/ 1676177 w 2579663"/>
              <a:gd name="connsiteY82" fmla="*/ 660233 h 2267484"/>
              <a:gd name="connsiteX83" fmla="*/ 1676177 w 2579663"/>
              <a:gd name="connsiteY83" fmla="*/ 486508 h 2267484"/>
              <a:gd name="connsiteX84" fmla="*/ 1312202 w 2579663"/>
              <a:gd name="connsiteY84" fmla="*/ 486508 h 2267484"/>
              <a:gd name="connsiteX85" fmla="*/ 898449 w 2579663"/>
              <a:gd name="connsiteY85" fmla="*/ 486105 h 2267484"/>
              <a:gd name="connsiteX86" fmla="*/ 898449 w 2579663"/>
              <a:gd name="connsiteY86" fmla="*/ 660434 h 2267484"/>
              <a:gd name="connsiteX87" fmla="*/ 1262624 w 2579663"/>
              <a:gd name="connsiteY87" fmla="*/ 660434 h 2267484"/>
              <a:gd name="connsiteX88" fmla="*/ 1262624 w 2579663"/>
              <a:gd name="connsiteY88" fmla="*/ 486105 h 2267484"/>
              <a:gd name="connsiteX89" fmla="*/ 898449 w 2579663"/>
              <a:gd name="connsiteY89" fmla="*/ 486105 h 2267484"/>
              <a:gd name="connsiteX90" fmla="*/ 1282375 w 2579663"/>
              <a:gd name="connsiteY90" fmla="*/ 30029 h 2267484"/>
              <a:gd name="connsiteX91" fmla="*/ 1329938 w 2579663"/>
              <a:gd name="connsiteY91" fmla="*/ 66104 h 2267484"/>
              <a:gd name="connsiteX92" fmla="*/ 1841033 w 2579663"/>
              <a:gd name="connsiteY92" fmla="*/ 453457 h 2267484"/>
              <a:gd name="connsiteX93" fmla="*/ 1856955 w 2579663"/>
              <a:gd name="connsiteY93" fmla="*/ 495780 h 2267484"/>
              <a:gd name="connsiteX94" fmla="*/ 1810400 w 2579663"/>
              <a:gd name="connsiteY94" fmla="*/ 460511 h 2267484"/>
              <a:gd name="connsiteX95" fmla="*/ 1294669 w 2579663"/>
              <a:gd name="connsiteY95" fmla="*/ 67515 h 2267484"/>
              <a:gd name="connsiteX96" fmla="*/ 1276732 w 2579663"/>
              <a:gd name="connsiteY96" fmla="*/ 67313 h 2267484"/>
              <a:gd name="connsiteX97" fmla="*/ 723314 w 2579663"/>
              <a:gd name="connsiteY97" fmla="*/ 488927 h 2267484"/>
              <a:gd name="connsiteX98" fmla="*/ 714446 w 2579663"/>
              <a:gd name="connsiteY98" fmla="*/ 495578 h 2267484"/>
              <a:gd name="connsiteX99" fmla="*/ 728756 w 2579663"/>
              <a:gd name="connsiteY99" fmla="*/ 454868 h 2267484"/>
              <a:gd name="connsiteX100" fmla="*/ 1277337 w 2579663"/>
              <a:gd name="connsiteY100" fmla="*/ 33657 h 2267484"/>
              <a:gd name="connsiteX101" fmla="*/ 1282375 w 2579663"/>
              <a:gd name="connsiteY101" fmla="*/ 30029 h 2267484"/>
              <a:gd name="connsiteX102" fmla="*/ 1282375 w 2579663"/>
              <a:gd name="connsiteY102" fmla="*/ 4232 h 2267484"/>
              <a:gd name="connsiteX103" fmla="*/ 1275321 w 2579663"/>
              <a:gd name="connsiteY103" fmla="*/ 9271 h 2267484"/>
              <a:gd name="connsiteX104" fmla="*/ 983900 w 2579663"/>
              <a:gd name="connsiteY104" fmla="*/ 231565 h 2267484"/>
              <a:gd name="connsiteX105" fmla="*/ 703563 w 2579663"/>
              <a:gd name="connsiteY105" fmla="*/ 445193 h 2267484"/>
              <a:gd name="connsiteX106" fmla="*/ 691874 w 2579663"/>
              <a:gd name="connsiteY106" fmla="*/ 465952 h 2267484"/>
              <a:gd name="connsiteX107" fmla="*/ 692277 w 2579663"/>
              <a:gd name="connsiteY107" fmla="*/ 527420 h 2267484"/>
              <a:gd name="connsiteX108" fmla="*/ 693688 w 2579663"/>
              <a:gd name="connsiteY108" fmla="*/ 539512 h 2267484"/>
              <a:gd name="connsiteX109" fmla="*/ 1286003 w 2579663"/>
              <a:gd name="connsiteY109" fmla="*/ 100365 h 2267484"/>
              <a:gd name="connsiteX110" fmla="*/ 1876907 w 2579663"/>
              <a:gd name="connsiteY110" fmla="*/ 544954 h 2267484"/>
              <a:gd name="connsiteX111" fmla="*/ 1877108 w 2579663"/>
              <a:gd name="connsiteY111" fmla="*/ 470385 h 2267484"/>
              <a:gd name="connsiteX112" fmla="*/ 1861590 w 2579663"/>
              <a:gd name="connsiteY112" fmla="*/ 438140 h 2267484"/>
              <a:gd name="connsiteX113" fmla="*/ 1373268 w 2579663"/>
              <a:gd name="connsiteY113" fmla="*/ 72351 h 2267484"/>
              <a:gd name="connsiteX114" fmla="*/ 1282375 w 2579663"/>
              <a:gd name="connsiteY114" fmla="*/ 4232 h 2267484"/>
              <a:gd name="connsiteX115" fmla="*/ 1281770 w 2579663"/>
              <a:gd name="connsiteY115" fmla="*/ 0 h 2267484"/>
              <a:gd name="connsiteX116" fmla="*/ 1283786 w 2579663"/>
              <a:gd name="connsiteY116" fmla="*/ 0 h 2267484"/>
              <a:gd name="connsiteX117" fmla="*/ 1290436 w 2579663"/>
              <a:gd name="connsiteY117" fmla="*/ 6046 h 2267484"/>
              <a:gd name="connsiteX118" fmla="*/ 1815438 w 2579663"/>
              <a:gd name="connsiteY118" fmla="*/ 400251 h 2267484"/>
              <a:gd name="connsiteX119" fmla="*/ 1847079 w 2579663"/>
              <a:gd name="connsiteY119" fmla="*/ 410731 h 2267484"/>
              <a:gd name="connsiteX120" fmla="*/ 2220929 w 2579663"/>
              <a:gd name="connsiteY120" fmla="*/ 409925 h 2267484"/>
              <a:gd name="connsiteX121" fmla="*/ 2247330 w 2579663"/>
              <a:gd name="connsiteY121" fmla="*/ 427458 h 2267484"/>
              <a:gd name="connsiteX122" fmla="*/ 2570393 w 2579663"/>
              <a:gd name="connsiteY122" fmla="*/ 1181405 h 2267484"/>
              <a:gd name="connsiteX123" fmla="*/ 2579663 w 2579663"/>
              <a:gd name="connsiteY123" fmla="*/ 1201156 h 2267484"/>
              <a:gd name="connsiteX124" fmla="*/ 2579663 w 2579663"/>
              <a:gd name="connsiteY124" fmla="*/ 1203171 h 2267484"/>
              <a:gd name="connsiteX125" fmla="*/ 2567773 w 2579663"/>
              <a:gd name="connsiteY125" fmla="*/ 1204179 h 2267484"/>
              <a:gd name="connsiteX126" fmla="*/ 11891 w 2579663"/>
              <a:gd name="connsiteY126" fmla="*/ 1204179 h 2267484"/>
              <a:gd name="connsiteX127" fmla="*/ 0 w 2579663"/>
              <a:gd name="connsiteY127" fmla="*/ 1203171 h 2267484"/>
              <a:gd name="connsiteX128" fmla="*/ 0 w 2579663"/>
              <a:gd name="connsiteY128" fmla="*/ 1201156 h 2267484"/>
              <a:gd name="connsiteX129" fmla="*/ 3426 w 2579663"/>
              <a:gd name="connsiteY129" fmla="*/ 1195311 h 2267484"/>
              <a:gd name="connsiteX130" fmla="*/ 332938 w 2579663"/>
              <a:gd name="connsiteY130" fmla="*/ 425846 h 2267484"/>
              <a:gd name="connsiteX131" fmla="*/ 357122 w 2579663"/>
              <a:gd name="connsiteY131" fmla="*/ 410126 h 2267484"/>
              <a:gd name="connsiteX132" fmla="*/ 723717 w 2579663"/>
              <a:gd name="connsiteY132" fmla="*/ 411134 h 2267484"/>
              <a:gd name="connsiteX133" fmla="*/ 758986 w 2579663"/>
              <a:gd name="connsiteY133" fmla="*/ 399243 h 2267484"/>
              <a:gd name="connsiteX134" fmla="*/ 1033478 w 2579663"/>
              <a:gd name="connsiteY134" fmla="*/ 189646 h 2267484"/>
              <a:gd name="connsiteX135" fmla="*/ 1281770 w 2579663"/>
              <a:gd name="connsiteY135" fmla="*/ 0 h 226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579663" h="2267484">
                <a:moveTo>
                  <a:pt x="1665898" y="1588710"/>
                </a:moveTo>
                <a:cubicBezTo>
                  <a:pt x="1665898" y="1647155"/>
                  <a:pt x="1665898" y="1704795"/>
                  <a:pt x="1665898" y="1762636"/>
                </a:cubicBezTo>
                <a:cubicBezTo>
                  <a:pt x="1754977" y="1762636"/>
                  <a:pt x="1843250" y="1762636"/>
                  <a:pt x="1932127" y="1762636"/>
                </a:cubicBezTo>
                <a:cubicBezTo>
                  <a:pt x="1932127" y="1704593"/>
                  <a:pt x="1932127" y="1647155"/>
                  <a:pt x="1932127" y="1588710"/>
                </a:cubicBezTo>
                <a:cubicBezTo>
                  <a:pt x="1843048" y="1588710"/>
                  <a:pt x="1754574" y="1588710"/>
                  <a:pt x="1665898" y="1588710"/>
                </a:cubicBezTo>
                <a:close/>
                <a:moveTo>
                  <a:pt x="321652" y="1588710"/>
                </a:moveTo>
                <a:cubicBezTo>
                  <a:pt x="321652" y="1646752"/>
                  <a:pt x="321652" y="1704190"/>
                  <a:pt x="321652" y="1763039"/>
                </a:cubicBezTo>
                <a:cubicBezTo>
                  <a:pt x="410731" y="1763039"/>
                  <a:pt x="499205" y="1763039"/>
                  <a:pt x="588082" y="1763039"/>
                </a:cubicBezTo>
                <a:cubicBezTo>
                  <a:pt x="588082" y="1704795"/>
                  <a:pt x="588082" y="1646954"/>
                  <a:pt x="588082" y="1588710"/>
                </a:cubicBezTo>
                <a:cubicBezTo>
                  <a:pt x="499205" y="1588710"/>
                  <a:pt x="410731" y="1588710"/>
                  <a:pt x="321652" y="1588710"/>
                </a:cubicBezTo>
                <a:close/>
                <a:moveTo>
                  <a:pt x="623754" y="1588509"/>
                </a:moveTo>
                <a:cubicBezTo>
                  <a:pt x="623754" y="1646752"/>
                  <a:pt x="623754" y="1704593"/>
                  <a:pt x="623754" y="1763039"/>
                </a:cubicBezTo>
                <a:cubicBezTo>
                  <a:pt x="721701" y="1763039"/>
                  <a:pt x="818841" y="1763039"/>
                  <a:pt x="916788" y="1763039"/>
                </a:cubicBezTo>
                <a:cubicBezTo>
                  <a:pt x="916788" y="1704392"/>
                  <a:pt x="916788" y="1646551"/>
                  <a:pt x="916788" y="1588509"/>
                </a:cubicBezTo>
                <a:cubicBezTo>
                  <a:pt x="818841" y="1588509"/>
                  <a:pt x="721701" y="1588509"/>
                  <a:pt x="623754" y="1588509"/>
                </a:cubicBezTo>
                <a:close/>
                <a:moveTo>
                  <a:pt x="1967598" y="1588307"/>
                </a:moveTo>
                <a:cubicBezTo>
                  <a:pt x="1967598" y="1647155"/>
                  <a:pt x="1967598" y="1704997"/>
                  <a:pt x="1967598" y="1762636"/>
                </a:cubicBezTo>
                <a:cubicBezTo>
                  <a:pt x="2065746" y="1762636"/>
                  <a:pt x="2163289" y="1762636"/>
                  <a:pt x="2260430" y="1762636"/>
                </a:cubicBezTo>
                <a:cubicBezTo>
                  <a:pt x="2260430" y="1703989"/>
                  <a:pt x="2260430" y="1646148"/>
                  <a:pt x="2260430" y="1588307"/>
                </a:cubicBezTo>
                <a:cubicBezTo>
                  <a:pt x="2162483" y="1588307"/>
                  <a:pt x="2065544" y="1588307"/>
                  <a:pt x="1967598" y="1588307"/>
                </a:cubicBezTo>
                <a:close/>
                <a:moveTo>
                  <a:pt x="1967396" y="1379112"/>
                </a:moveTo>
                <a:cubicBezTo>
                  <a:pt x="1967396" y="1437357"/>
                  <a:pt x="1967396" y="1494996"/>
                  <a:pt x="1967396" y="1553038"/>
                </a:cubicBezTo>
                <a:cubicBezTo>
                  <a:pt x="2065141" y="1553038"/>
                  <a:pt x="2162282" y="1553038"/>
                  <a:pt x="2260631" y="1553038"/>
                </a:cubicBezTo>
                <a:cubicBezTo>
                  <a:pt x="2260631" y="1494593"/>
                  <a:pt x="2260631" y="1436752"/>
                  <a:pt x="2260631" y="1379112"/>
                </a:cubicBezTo>
                <a:cubicBezTo>
                  <a:pt x="2162483" y="1379112"/>
                  <a:pt x="2064940" y="1379112"/>
                  <a:pt x="1967396" y="1379112"/>
                </a:cubicBezTo>
                <a:close/>
                <a:moveTo>
                  <a:pt x="623553" y="1379112"/>
                </a:moveTo>
                <a:cubicBezTo>
                  <a:pt x="623553" y="1437357"/>
                  <a:pt x="623553" y="1494996"/>
                  <a:pt x="623553" y="1552837"/>
                </a:cubicBezTo>
                <a:cubicBezTo>
                  <a:pt x="721701" y="1552837"/>
                  <a:pt x="819244" y="1552837"/>
                  <a:pt x="916990" y="1552837"/>
                </a:cubicBezTo>
                <a:cubicBezTo>
                  <a:pt x="916990" y="1494593"/>
                  <a:pt x="916990" y="1436953"/>
                  <a:pt x="916990" y="1379112"/>
                </a:cubicBezTo>
                <a:cubicBezTo>
                  <a:pt x="818841" y="1379112"/>
                  <a:pt x="721096" y="1379112"/>
                  <a:pt x="623553" y="1379112"/>
                </a:cubicBezTo>
                <a:close/>
                <a:moveTo>
                  <a:pt x="1665898" y="1378911"/>
                </a:moveTo>
                <a:cubicBezTo>
                  <a:pt x="1665898" y="1437155"/>
                  <a:pt x="1665898" y="1494794"/>
                  <a:pt x="1665898" y="1553038"/>
                </a:cubicBezTo>
                <a:cubicBezTo>
                  <a:pt x="1754977" y="1553038"/>
                  <a:pt x="1843250" y="1553038"/>
                  <a:pt x="1931523" y="1553038"/>
                </a:cubicBezTo>
                <a:cubicBezTo>
                  <a:pt x="1931523" y="1494593"/>
                  <a:pt x="1931523" y="1436752"/>
                  <a:pt x="1931523" y="1378911"/>
                </a:cubicBezTo>
                <a:cubicBezTo>
                  <a:pt x="1842645" y="1378911"/>
                  <a:pt x="1754574" y="1378911"/>
                  <a:pt x="1665898" y="1378911"/>
                </a:cubicBezTo>
                <a:close/>
                <a:moveTo>
                  <a:pt x="322055" y="1378911"/>
                </a:moveTo>
                <a:cubicBezTo>
                  <a:pt x="322055" y="1437357"/>
                  <a:pt x="322055" y="1494996"/>
                  <a:pt x="322055" y="1552837"/>
                </a:cubicBezTo>
                <a:cubicBezTo>
                  <a:pt x="411134" y="1552837"/>
                  <a:pt x="499407" y="1552837"/>
                  <a:pt x="588082" y="1552837"/>
                </a:cubicBezTo>
                <a:cubicBezTo>
                  <a:pt x="588082" y="1494593"/>
                  <a:pt x="588082" y="1436953"/>
                  <a:pt x="588082" y="1378911"/>
                </a:cubicBezTo>
                <a:cubicBezTo>
                  <a:pt x="499205" y="1378911"/>
                  <a:pt x="411134" y="1378911"/>
                  <a:pt x="322055" y="1378911"/>
                </a:cubicBezTo>
                <a:close/>
                <a:moveTo>
                  <a:pt x="1297087" y="1256377"/>
                </a:moveTo>
                <a:cubicBezTo>
                  <a:pt x="1668316" y="1256377"/>
                  <a:pt x="2039345" y="1256377"/>
                  <a:pt x="2410574" y="1256377"/>
                </a:cubicBezTo>
                <a:cubicBezTo>
                  <a:pt x="2431131" y="1256377"/>
                  <a:pt x="2431131" y="1256377"/>
                  <a:pt x="2431131" y="1276934"/>
                </a:cubicBezTo>
                <a:cubicBezTo>
                  <a:pt x="2430728" y="1607050"/>
                  <a:pt x="2430526" y="1937166"/>
                  <a:pt x="2430526" y="2267283"/>
                </a:cubicBezTo>
                <a:cubicBezTo>
                  <a:pt x="2128222" y="2267283"/>
                  <a:pt x="1825918" y="2267283"/>
                  <a:pt x="1523613" y="2267283"/>
                </a:cubicBezTo>
                <a:cubicBezTo>
                  <a:pt x="1523815" y="2264864"/>
                  <a:pt x="1524017" y="2262647"/>
                  <a:pt x="1524017" y="2260229"/>
                </a:cubicBezTo>
                <a:cubicBezTo>
                  <a:pt x="1524017" y="2026245"/>
                  <a:pt x="1524017" y="1792262"/>
                  <a:pt x="1524017" y="1558278"/>
                </a:cubicBezTo>
                <a:cubicBezTo>
                  <a:pt x="1524017" y="1555255"/>
                  <a:pt x="1523613" y="1552434"/>
                  <a:pt x="1523613" y="1548806"/>
                </a:cubicBezTo>
                <a:cubicBezTo>
                  <a:pt x="1378507" y="1548806"/>
                  <a:pt x="1234006" y="1548806"/>
                  <a:pt x="1088497" y="1548806"/>
                </a:cubicBezTo>
                <a:cubicBezTo>
                  <a:pt x="1088497" y="1553038"/>
                  <a:pt x="1088497" y="1556666"/>
                  <a:pt x="1088497" y="1560294"/>
                </a:cubicBezTo>
                <a:cubicBezTo>
                  <a:pt x="1088497" y="1610678"/>
                  <a:pt x="1088497" y="1661062"/>
                  <a:pt x="1088497" y="1711446"/>
                </a:cubicBezTo>
                <a:cubicBezTo>
                  <a:pt x="1088497" y="1896859"/>
                  <a:pt x="1088497" y="2082071"/>
                  <a:pt x="1088295" y="2267484"/>
                </a:cubicBezTo>
                <a:cubicBezTo>
                  <a:pt x="772488" y="2267484"/>
                  <a:pt x="456882" y="2267484"/>
                  <a:pt x="141075" y="2267484"/>
                </a:cubicBezTo>
                <a:cubicBezTo>
                  <a:pt x="140874" y="2264058"/>
                  <a:pt x="140672" y="2260833"/>
                  <a:pt x="140672" y="2257407"/>
                </a:cubicBezTo>
                <a:cubicBezTo>
                  <a:pt x="140672" y="1927492"/>
                  <a:pt x="140672" y="1597779"/>
                  <a:pt x="140672" y="1267865"/>
                </a:cubicBezTo>
                <a:cubicBezTo>
                  <a:pt x="140672" y="1264439"/>
                  <a:pt x="141075" y="1260811"/>
                  <a:pt x="141277" y="1256578"/>
                </a:cubicBezTo>
                <a:cubicBezTo>
                  <a:pt x="146920" y="1256578"/>
                  <a:pt x="151555" y="1256578"/>
                  <a:pt x="156392" y="1256578"/>
                </a:cubicBezTo>
                <a:cubicBezTo>
                  <a:pt x="536691" y="1256578"/>
                  <a:pt x="916788" y="1256377"/>
                  <a:pt x="1297087" y="1256377"/>
                </a:cubicBezTo>
                <a:close/>
                <a:moveTo>
                  <a:pt x="898449" y="687440"/>
                </a:moveTo>
                <a:cubicBezTo>
                  <a:pt x="898449" y="776519"/>
                  <a:pt x="898449" y="864590"/>
                  <a:pt x="898449" y="953065"/>
                </a:cubicBezTo>
                <a:cubicBezTo>
                  <a:pt x="1019975" y="953065"/>
                  <a:pt x="1140897" y="953065"/>
                  <a:pt x="1262826" y="953065"/>
                </a:cubicBezTo>
                <a:cubicBezTo>
                  <a:pt x="1262826" y="863986"/>
                  <a:pt x="1262826" y="775713"/>
                  <a:pt x="1262826" y="687440"/>
                </a:cubicBezTo>
                <a:cubicBezTo>
                  <a:pt x="1140897" y="687440"/>
                  <a:pt x="1019572" y="687440"/>
                  <a:pt x="898449" y="687440"/>
                </a:cubicBezTo>
                <a:close/>
                <a:moveTo>
                  <a:pt x="1312605" y="686835"/>
                </a:moveTo>
                <a:cubicBezTo>
                  <a:pt x="1312605" y="776116"/>
                  <a:pt x="1312605" y="864389"/>
                  <a:pt x="1312605" y="952662"/>
                </a:cubicBezTo>
                <a:cubicBezTo>
                  <a:pt x="1434535" y="952662"/>
                  <a:pt x="1555456" y="952662"/>
                  <a:pt x="1676781" y="952662"/>
                </a:cubicBezTo>
                <a:cubicBezTo>
                  <a:pt x="1676781" y="863784"/>
                  <a:pt x="1676781" y="775511"/>
                  <a:pt x="1676781" y="686835"/>
                </a:cubicBezTo>
                <a:cubicBezTo>
                  <a:pt x="1554449" y="686835"/>
                  <a:pt x="1433527" y="686835"/>
                  <a:pt x="1312605" y="686835"/>
                </a:cubicBezTo>
                <a:close/>
                <a:moveTo>
                  <a:pt x="1797300" y="491547"/>
                </a:moveTo>
                <a:cubicBezTo>
                  <a:pt x="1797300" y="667286"/>
                  <a:pt x="1797300" y="839801"/>
                  <a:pt x="1797300" y="1012518"/>
                </a:cubicBezTo>
                <a:cubicBezTo>
                  <a:pt x="1452472" y="1012518"/>
                  <a:pt x="1108449" y="1012518"/>
                  <a:pt x="763016" y="1012518"/>
                </a:cubicBezTo>
                <a:cubicBezTo>
                  <a:pt x="763016" y="840204"/>
                  <a:pt x="763016" y="668496"/>
                  <a:pt x="763016" y="496384"/>
                </a:cubicBezTo>
                <a:cubicBezTo>
                  <a:pt x="745079" y="502430"/>
                  <a:pt x="739033" y="513716"/>
                  <a:pt x="739033" y="531854"/>
                </a:cubicBezTo>
                <a:cubicBezTo>
                  <a:pt x="739638" y="699129"/>
                  <a:pt x="739436" y="866404"/>
                  <a:pt x="739436" y="1033679"/>
                </a:cubicBezTo>
                <a:cubicBezTo>
                  <a:pt x="739436" y="1037508"/>
                  <a:pt x="739436" y="1041539"/>
                  <a:pt x="739436" y="1045167"/>
                </a:cubicBezTo>
                <a:cubicBezTo>
                  <a:pt x="1101798" y="1045167"/>
                  <a:pt x="1462548" y="1045167"/>
                  <a:pt x="1823298" y="1045167"/>
                </a:cubicBezTo>
                <a:cubicBezTo>
                  <a:pt x="1823500" y="1043353"/>
                  <a:pt x="1823903" y="1042345"/>
                  <a:pt x="1823903" y="1041539"/>
                </a:cubicBezTo>
                <a:cubicBezTo>
                  <a:pt x="1823903" y="867210"/>
                  <a:pt x="1823903" y="692882"/>
                  <a:pt x="1823903" y="518553"/>
                </a:cubicBezTo>
                <a:cubicBezTo>
                  <a:pt x="1823903" y="515933"/>
                  <a:pt x="1822895" y="512104"/>
                  <a:pt x="1821081" y="510491"/>
                </a:cubicBezTo>
                <a:cubicBezTo>
                  <a:pt x="1814430" y="504445"/>
                  <a:pt x="1806974" y="499004"/>
                  <a:pt x="1797300" y="491547"/>
                </a:cubicBezTo>
                <a:close/>
                <a:moveTo>
                  <a:pt x="1312202" y="486508"/>
                </a:moveTo>
                <a:cubicBezTo>
                  <a:pt x="1312202" y="544752"/>
                  <a:pt x="1312202" y="602190"/>
                  <a:pt x="1312202" y="660233"/>
                </a:cubicBezTo>
                <a:cubicBezTo>
                  <a:pt x="1434333" y="660233"/>
                  <a:pt x="1555255" y="660233"/>
                  <a:pt x="1676177" y="660233"/>
                </a:cubicBezTo>
                <a:cubicBezTo>
                  <a:pt x="1676177" y="601787"/>
                  <a:pt x="1676177" y="543946"/>
                  <a:pt x="1676177" y="486508"/>
                </a:cubicBezTo>
                <a:cubicBezTo>
                  <a:pt x="1554449" y="486508"/>
                  <a:pt x="1433326" y="486508"/>
                  <a:pt x="1312202" y="486508"/>
                </a:cubicBezTo>
                <a:close/>
                <a:moveTo>
                  <a:pt x="898449" y="486105"/>
                </a:moveTo>
                <a:cubicBezTo>
                  <a:pt x="898449" y="544954"/>
                  <a:pt x="898449" y="602795"/>
                  <a:pt x="898449" y="660434"/>
                </a:cubicBezTo>
                <a:cubicBezTo>
                  <a:pt x="1020378" y="660434"/>
                  <a:pt x="1141501" y="660434"/>
                  <a:pt x="1262624" y="660434"/>
                </a:cubicBezTo>
                <a:cubicBezTo>
                  <a:pt x="1262624" y="601989"/>
                  <a:pt x="1262624" y="544148"/>
                  <a:pt x="1262624" y="486105"/>
                </a:cubicBezTo>
                <a:cubicBezTo>
                  <a:pt x="1140897" y="486105"/>
                  <a:pt x="1020176" y="486105"/>
                  <a:pt x="898449" y="486105"/>
                </a:cubicBezTo>
                <a:close/>
                <a:moveTo>
                  <a:pt x="1282375" y="30029"/>
                </a:moveTo>
                <a:cubicBezTo>
                  <a:pt x="1298095" y="41920"/>
                  <a:pt x="1314016" y="54012"/>
                  <a:pt x="1329938" y="66104"/>
                </a:cubicBezTo>
                <a:cubicBezTo>
                  <a:pt x="1500236" y="195289"/>
                  <a:pt x="1670332" y="324675"/>
                  <a:pt x="1841033" y="453457"/>
                </a:cubicBezTo>
                <a:cubicBezTo>
                  <a:pt x="1855947" y="464743"/>
                  <a:pt x="1861388" y="477037"/>
                  <a:pt x="1856955" y="495780"/>
                </a:cubicBezTo>
                <a:cubicBezTo>
                  <a:pt x="1841235" y="483889"/>
                  <a:pt x="1825717" y="472200"/>
                  <a:pt x="1810400" y="460511"/>
                </a:cubicBezTo>
                <a:cubicBezTo>
                  <a:pt x="1638489" y="329512"/>
                  <a:pt x="1466378" y="198715"/>
                  <a:pt x="1294669" y="67515"/>
                </a:cubicBezTo>
                <a:cubicBezTo>
                  <a:pt x="1288018" y="62477"/>
                  <a:pt x="1283786" y="62073"/>
                  <a:pt x="1276732" y="67313"/>
                </a:cubicBezTo>
                <a:cubicBezTo>
                  <a:pt x="1092327" y="207986"/>
                  <a:pt x="907921" y="348457"/>
                  <a:pt x="723314" y="488927"/>
                </a:cubicBezTo>
                <a:cubicBezTo>
                  <a:pt x="720694" y="490943"/>
                  <a:pt x="718074" y="492958"/>
                  <a:pt x="714446" y="495578"/>
                </a:cubicBezTo>
                <a:cubicBezTo>
                  <a:pt x="711020" y="478246"/>
                  <a:pt x="713842" y="466154"/>
                  <a:pt x="728756" y="454868"/>
                </a:cubicBezTo>
                <a:cubicBezTo>
                  <a:pt x="911952" y="314800"/>
                  <a:pt x="1094544" y="174128"/>
                  <a:pt x="1277337" y="33657"/>
                </a:cubicBezTo>
                <a:cubicBezTo>
                  <a:pt x="1278747" y="32649"/>
                  <a:pt x="1279957" y="31641"/>
                  <a:pt x="1282375" y="30029"/>
                </a:cubicBezTo>
                <a:close/>
                <a:moveTo>
                  <a:pt x="1282375" y="4232"/>
                </a:moveTo>
                <a:cubicBezTo>
                  <a:pt x="1279554" y="6248"/>
                  <a:pt x="1277337" y="7659"/>
                  <a:pt x="1275321" y="9271"/>
                </a:cubicBezTo>
                <a:cubicBezTo>
                  <a:pt x="1178181" y="83235"/>
                  <a:pt x="1081040" y="157400"/>
                  <a:pt x="983900" y="231565"/>
                </a:cubicBezTo>
                <a:cubicBezTo>
                  <a:pt x="890387" y="302707"/>
                  <a:pt x="797076" y="374051"/>
                  <a:pt x="703563" y="445193"/>
                </a:cubicBezTo>
                <a:cubicBezTo>
                  <a:pt x="696509" y="450635"/>
                  <a:pt x="691471" y="456278"/>
                  <a:pt x="691874" y="465952"/>
                </a:cubicBezTo>
                <a:cubicBezTo>
                  <a:pt x="692277" y="486508"/>
                  <a:pt x="692075" y="506864"/>
                  <a:pt x="692277" y="527420"/>
                </a:cubicBezTo>
                <a:cubicBezTo>
                  <a:pt x="692277" y="530846"/>
                  <a:pt x="693083" y="534273"/>
                  <a:pt x="693688" y="539512"/>
                </a:cubicBezTo>
                <a:cubicBezTo>
                  <a:pt x="895224" y="396623"/>
                  <a:pt x="1087893" y="245270"/>
                  <a:pt x="1286003" y="100365"/>
                </a:cubicBezTo>
                <a:cubicBezTo>
                  <a:pt x="1482097" y="248494"/>
                  <a:pt x="1676781" y="398236"/>
                  <a:pt x="1876907" y="544954"/>
                </a:cubicBezTo>
                <a:cubicBezTo>
                  <a:pt x="1876907" y="517948"/>
                  <a:pt x="1876101" y="494167"/>
                  <a:pt x="1877108" y="470385"/>
                </a:cubicBezTo>
                <a:cubicBezTo>
                  <a:pt x="1877713" y="456076"/>
                  <a:pt x="1873078" y="446806"/>
                  <a:pt x="1861590" y="438140"/>
                </a:cubicBezTo>
                <a:cubicBezTo>
                  <a:pt x="1698749" y="316412"/>
                  <a:pt x="1536109" y="194281"/>
                  <a:pt x="1373268" y="72351"/>
                </a:cubicBezTo>
                <a:cubicBezTo>
                  <a:pt x="1343037" y="49578"/>
                  <a:pt x="1312807" y="27006"/>
                  <a:pt x="1282375" y="4232"/>
                </a:cubicBezTo>
                <a:close/>
                <a:moveTo>
                  <a:pt x="1281770" y="0"/>
                </a:moveTo>
                <a:cubicBezTo>
                  <a:pt x="1282375" y="0"/>
                  <a:pt x="1283181" y="0"/>
                  <a:pt x="1283786" y="0"/>
                </a:cubicBezTo>
                <a:cubicBezTo>
                  <a:pt x="1286003" y="2015"/>
                  <a:pt x="1288018" y="4232"/>
                  <a:pt x="1290436" y="6046"/>
                </a:cubicBezTo>
                <a:cubicBezTo>
                  <a:pt x="1465370" y="137448"/>
                  <a:pt x="1640505" y="268849"/>
                  <a:pt x="1815438" y="400251"/>
                </a:cubicBezTo>
                <a:cubicBezTo>
                  <a:pt x="1825112" y="407506"/>
                  <a:pt x="1835189" y="410731"/>
                  <a:pt x="1847079" y="410731"/>
                </a:cubicBezTo>
                <a:cubicBezTo>
                  <a:pt x="1971629" y="410328"/>
                  <a:pt x="2096178" y="410529"/>
                  <a:pt x="2220929" y="409925"/>
                </a:cubicBezTo>
                <a:cubicBezTo>
                  <a:pt x="2234835" y="409925"/>
                  <a:pt x="2241889" y="414762"/>
                  <a:pt x="2247330" y="427458"/>
                </a:cubicBezTo>
                <a:cubicBezTo>
                  <a:pt x="2354749" y="678975"/>
                  <a:pt x="2462571" y="930090"/>
                  <a:pt x="2570393" y="1181405"/>
                </a:cubicBezTo>
                <a:cubicBezTo>
                  <a:pt x="2573214" y="1188056"/>
                  <a:pt x="2576640" y="1194505"/>
                  <a:pt x="2579663" y="1201156"/>
                </a:cubicBezTo>
                <a:cubicBezTo>
                  <a:pt x="2579663" y="1201760"/>
                  <a:pt x="2579663" y="1202566"/>
                  <a:pt x="2579663" y="1203171"/>
                </a:cubicBezTo>
                <a:cubicBezTo>
                  <a:pt x="2575632" y="1203574"/>
                  <a:pt x="2571803" y="1204179"/>
                  <a:pt x="2567773" y="1204179"/>
                </a:cubicBezTo>
                <a:cubicBezTo>
                  <a:pt x="1715879" y="1204179"/>
                  <a:pt x="863986" y="1204179"/>
                  <a:pt x="11891" y="1204179"/>
                </a:cubicBezTo>
                <a:cubicBezTo>
                  <a:pt x="7860" y="1204179"/>
                  <a:pt x="4031" y="1203574"/>
                  <a:pt x="0" y="1203171"/>
                </a:cubicBezTo>
                <a:cubicBezTo>
                  <a:pt x="0" y="1202566"/>
                  <a:pt x="0" y="1201760"/>
                  <a:pt x="0" y="1201156"/>
                </a:cubicBezTo>
                <a:cubicBezTo>
                  <a:pt x="1209" y="1199140"/>
                  <a:pt x="2620" y="1197327"/>
                  <a:pt x="3426" y="1195311"/>
                </a:cubicBezTo>
                <a:cubicBezTo>
                  <a:pt x="113465" y="938756"/>
                  <a:pt x="223302" y="682402"/>
                  <a:pt x="332938" y="425846"/>
                </a:cubicBezTo>
                <a:cubicBezTo>
                  <a:pt x="337976" y="414157"/>
                  <a:pt x="344425" y="409925"/>
                  <a:pt x="357122" y="410126"/>
                </a:cubicBezTo>
                <a:cubicBezTo>
                  <a:pt x="479253" y="410731"/>
                  <a:pt x="601586" y="410731"/>
                  <a:pt x="723717" y="411134"/>
                </a:cubicBezTo>
                <a:cubicBezTo>
                  <a:pt x="737220" y="411134"/>
                  <a:pt x="748304" y="407305"/>
                  <a:pt x="758986" y="399243"/>
                </a:cubicBezTo>
                <a:cubicBezTo>
                  <a:pt x="850281" y="329310"/>
                  <a:pt x="941980" y="259579"/>
                  <a:pt x="1033478" y="189646"/>
                </a:cubicBezTo>
                <a:cubicBezTo>
                  <a:pt x="1116309" y="126363"/>
                  <a:pt x="1199140" y="63081"/>
                  <a:pt x="1281770" y="0"/>
                </a:cubicBezTo>
                <a:close/>
              </a:path>
            </a:pathLst>
          </a:custGeom>
          <a:solidFill>
            <a:schemeClr val="tx1"/>
          </a:solidFill>
          <a:ln w="6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0" y="3488595"/>
            <a:ext cx="5655998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ПОПЕРЕДНІ ЗБИТКИ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Житлові приміщення, які обслуговувались КП «Світанок» потребують близько </a:t>
            </a:r>
            <a:r>
              <a:rPr lang="uk-UA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3,2 млрд. грн;</a:t>
            </a:r>
          </a:p>
          <a:p>
            <a:pPr marL="285750" indent="-285750">
              <a:buFontTx/>
              <a:buChar char="-"/>
            </a:pP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Житлові приміщення, які входили до ОСББ, </a:t>
            </a:r>
            <a:r>
              <a:rPr lang="uk-UA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" y="5323521"/>
            <a:ext cx="278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Пошкоджено</a:t>
            </a:r>
            <a:r>
              <a:rPr lang="uk-UA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 </a:t>
            </a:r>
            <a:r>
              <a:rPr lang="uk-UA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багатоквартирних будинків</a:t>
            </a:r>
            <a:endParaRPr lang="ko-KR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975936" y="6100247"/>
            <a:ext cx="109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900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901018" y="6118125"/>
            <a:ext cx="260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Arial" pitchFamily="34" charset="0"/>
              </a:rPr>
              <a:t>Кількість не відома</a:t>
            </a:r>
            <a:endParaRPr lang="ko-KR" altLang="en-US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729103" y="991657"/>
            <a:ext cx="34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200" b="1" dirty="0">
                <a:latin typeface="Century Gothic" panose="020B0502020202020204" pitchFamily="34" charset="0"/>
                <a:cs typeface="Calibri" pitchFamily="34" charset="0"/>
              </a:rPr>
              <a:t>зруйновано</a:t>
            </a:r>
            <a:endParaRPr lang="ko-KR" altLang="en-US" sz="12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857717" y="5309800"/>
            <a:ext cx="2438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Пошкоджено приватних будинків</a:t>
            </a:r>
            <a:endParaRPr lang="ko-KR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612B5FE-802D-F085-E9F8-72F6B95E1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8378" y="53966"/>
            <a:ext cx="3278614" cy="206804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901CA03E-5709-5870-B36E-C125A02133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9048" y="1703788"/>
            <a:ext cx="3075247" cy="243136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D0A36DF7-0FB5-B217-3906-3B3C23C203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2771" y="2744140"/>
            <a:ext cx="2806009" cy="210450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62208EFF-BE93-6607-51B9-51A527C289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1229" y="2796743"/>
            <a:ext cx="2956775" cy="212255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E9905CF4-FFAF-2B1C-0B32-7F76EEC46F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8075" y="4714560"/>
            <a:ext cx="2895074" cy="195907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2528B93C-667D-3FC4-538E-9E7CAD56D4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7233" y="4625689"/>
            <a:ext cx="2876687" cy="204794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50" name="Прямоугольник 7">
            <a:extLst>
              <a:ext uri="{FF2B5EF4-FFF2-40B4-BE49-F238E27FC236}">
                <a16:creationId xmlns:a16="http://schemas.microsoft.com/office/drawing/2014/main" xmlns="" id="{A4BF47A8-78D0-E548-5CA5-7350872A5B09}"/>
              </a:ext>
            </a:extLst>
          </p:cNvPr>
          <p:cNvSpPr/>
          <p:nvPr/>
        </p:nvSpPr>
        <p:spPr>
          <a:xfrm>
            <a:off x="5710569" y="-2"/>
            <a:ext cx="107626" cy="1061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30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9BE85A0-45B9-B569-B09A-AE49A4803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0587"/>
            <a:ext cx="12167182" cy="6834140"/>
          </a:xfrm>
          <a:prstGeom prst="rect">
            <a:avLst/>
          </a:prstGeom>
        </p:spPr>
      </p:pic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xmlns="" id="{CE00E230-9C9D-7197-7B08-FB6485272858}"/>
              </a:ext>
            </a:extLst>
          </p:cNvPr>
          <p:cNvSpPr/>
          <p:nvPr/>
        </p:nvSpPr>
        <p:spPr>
          <a:xfrm>
            <a:off x="84367" y="3429000"/>
            <a:ext cx="6298341" cy="3258879"/>
          </a:xfrm>
          <a:prstGeom prst="roundRect">
            <a:avLst/>
          </a:prstGeom>
          <a:solidFill>
            <a:schemeClr val="bg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xmlns="" id="{DDBD8D9A-AB6E-134D-EBFF-74A3622A53DA}"/>
              </a:ext>
            </a:extLst>
          </p:cNvPr>
          <p:cNvSpPr/>
          <p:nvPr/>
        </p:nvSpPr>
        <p:spPr>
          <a:xfrm>
            <a:off x="6895367" y="2156336"/>
            <a:ext cx="5148099" cy="1635351"/>
          </a:xfrm>
          <a:prstGeom prst="roundRect">
            <a:avLst/>
          </a:prstGeom>
          <a:solidFill>
            <a:schemeClr val="tx2">
              <a:lumMod val="60000"/>
              <a:lumOff val="4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E4E0339E-9FB1-04A5-CDDF-C73D707BE965}"/>
              </a:ext>
            </a:extLst>
          </p:cNvPr>
          <p:cNvGrpSpPr/>
          <p:nvPr/>
        </p:nvGrpSpPr>
        <p:grpSpPr>
          <a:xfrm>
            <a:off x="268355" y="1168673"/>
            <a:ext cx="5225320" cy="1648409"/>
            <a:chOff x="323529" y="1933310"/>
            <a:chExt cx="11573197" cy="4093740"/>
          </a:xfrm>
          <a:gradFill flip="none" rotWithShape="1">
            <a:gsLst>
              <a:gs pos="42000">
                <a:schemeClr val="accent5">
                  <a:lumMod val="0"/>
                  <a:lumOff val="100000"/>
                </a:schemeClr>
              </a:gs>
              <a:gs pos="63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xmlns="" id="{C556E147-C841-43FC-5F44-857B3341F36A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  <a:grpFill/>
          </p:grpSpPr>
          <p:sp>
            <p:nvSpPr>
              <p:cNvPr id="19" name="직사각형 36">
                <a:extLst>
                  <a:ext uri="{FF2B5EF4-FFF2-40B4-BE49-F238E27FC236}">
                    <a16:creationId xmlns:a16="http://schemas.microsoft.com/office/drawing/2014/main" xmlns="" id="{68254311-D7B5-452B-6BD6-98F961CEF59C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Down Arrow 3">
                <a:extLst>
                  <a:ext uri="{FF2B5EF4-FFF2-40B4-BE49-F238E27FC236}">
                    <a16:creationId xmlns:a16="http://schemas.microsoft.com/office/drawing/2014/main" xmlns="" id="{B7A092B0-ABAE-A560-B5A2-960E0BD83A24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xmlns="" id="{6E7D5744-DD92-A1AE-70EF-E4628815BB4B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  <a:grpFill/>
          </p:grpSpPr>
          <p:sp>
            <p:nvSpPr>
              <p:cNvPr id="17" name="직사각형 5">
                <a:extLst>
                  <a:ext uri="{FF2B5EF4-FFF2-40B4-BE49-F238E27FC236}">
                    <a16:creationId xmlns:a16="http://schemas.microsoft.com/office/drawing/2014/main" xmlns="" id="{FDAF060D-CE72-6C02-0D8C-435BB966AD2A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Down Arrow 3">
                <a:extLst>
                  <a:ext uri="{FF2B5EF4-FFF2-40B4-BE49-F238E27FC236}">
                    <a16:creationId xmlns:a16="http://schemas.microsoft.com/office/drawing/2014/main" xmlns="" id="{807D133F-278D-748C-2C7F-9FF98F6B6B7B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5986733" cy="10618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2"/>
            <a:ext cx="4856673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АДМІНІСТРАТИВНІ БУДІВЛІ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25547" y="0"/>
            <a:ext cx="297612" cy="10618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0603" y="0"/>
            <a:ext cx="211349" cy="10618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29395" y="0"/>
            <a:ext cx="87362" cy="10618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39994C17-06F6-487A-A9C3-061C489F74E5}"/>
              </a:ext>
            </a:extLst>
          </p:cNvPr>
          <p:cNvSpPr/>
          <p:nvPr/>
        </p:nvSpPr>
        <p:spPr>
          <a:xfrm>
            <a:off x="501115" y="4076138"/>
            <a:ext cx="1297465" cy="1297465"/>
          </a:xfrm>
          <a:custGeom>
            <a:avLst/>
            <a:gdLst/>
            <a:ahLst/>
            <a:cxnLst/>
            <a:rect l="l" t="t" r="r" b="b"/>
            <a:pathLst>
              <a:path w="3942192" h="3931865">
                <a:moveTo>
                  <a:pt x="2826148" y="3448804"/>
                </a:moveTo>
                <a:lnTo>
                  <a:pt x="2826148" y="3556804"/>
                </a:lnTo>
                <a:lnTo>
                  <a:pt x="3042148" y="3556804"/>
                </a:lnTo>
                <a:lnTo>
                  <a:pt x="3042148" y="3448804"/>
                </a:lnTo>
                <a:close/>
                <a:moveTo>
                  <a:pt x="890988" y="3448804"/>
                </a:moveTo>
                <a:lnTo>
                  <a:pt x="890988" y="3556804"/>
                </a:lnTo>
                <a:lnTo>
                  <a:pt x="1106988" y="3556804"/>
                </a:lnTo>
                <a:lnTo>
                  <a:pt x="1106988" y="3448804"/>
                </a:lnTo>
                <a:close/>
                <a:moveTo>
                  <a:pt x="3528192" y="3439467"/>
                </a:moveTo>
                <a:lnTo>
                  <a:pt x="3528192" y="3547467"/>
                </a:lnTo>
                <a:lnTo>
                  <a:pt x="3744192" y="3547467"/>
                </a:lnTo>
                <a:lnTo>
                  <a:pt x="3744192" y="3439467"/>
                </a:lnTo>
                <a:close/>
                <a:moveTo>
                  <a:pt x="198000" y="3439467"/>
                </a:moveTo>
                <a:lnTo>
                  <a:pt x="198000" y="3547467"/>
                </a:lnTo>
                <a:lnTo>
                  <a:pt x="414000" y="3547467"/>
                </a:lnTo>
                <a:lnTo>
                  <a:pt x="414000" y="3439467"/>
                </a:lnTo>
                <a:close/>
                <a:moveTo>
                  <a:pt x="2826148" y="3206154"/>
                </a:moveTo>
                <a:lnTo>
                  <a:pt x="2826148" y="3314154"/>
                </a:lnTo>
                <a:lnTo>
                  <a:pt x="3042148" y="3314154"/>
                </a:lnTo>
                <a:lnTo>
                  <a:pt x="3042148" y="3206154"/>
                </a:lnTo>
                <a:close/>
                <a:moveTo>
                  <a:pt x="890988" y="3206154"/>
                </a:moveTo>
                <a:lnTo>
                  <a:pt x="890988" y="3314154"/>
                </a:lnTo>
                <a:lnTo>
                  <a:pt x="1106988" y="3314154"/>
                </a:lnTo>
                <a:lnTo>
                  <a:pt x="1106988" y="3206154"/>
                </a:lnTo>
                <a:close/>
                <a:moveTo>
                  <a:pt x="3528192" y="3196817"/>
                </a:moveTo>
                <a:lnTo>
                  <a:pt x="3528192" y="3304817"/>
                </a:lnTo>
                <a:lnTo>
                  <a:pt x="3744192" y="3304817"/>
                </a:lnTo>
                <a:lnTo>
                  <a:pt x="3744192" y="3196817"/>
                </a:lnTo>
                <a:close/>
                <a:moveTo>
                  <a:pt x="198000" y="3196817"/>
                </a:moveTo>
                <a:lnTo>
                  <a:pt x="198000" y="3304817"/>
                </a:lnTo>
                <a:lnTo>
                  <a:pt x="414000" y="3304817"/>
                </a:lnTo>
                <a:lnTo>
                  <a:pt x="414000" y="3196817"/>
                </a:lnTo>
                <a:close/>
                <a:moveTo>
                  <a:pt x="2070064" y="3046635"/>
                </a:moveTo>
                <a:lnTo>
                  <a:pt x="2070064" y="3154635"/>
                </a:lnTo>
                <a:lnTo>
                  <a:pt x="2286064" y="3154635"/>
                </a:lnTo>
                <a:lnTo>
                  <a:pt x="2286064" y="3046635"/>
                </a:lnTo>
                <a:close/>
                <a:moveTo>
                  <a:pt x="1638016" y="3037298"/>
                </a:moveTo>
                <a:lnTo>
                  <a:pt x="1638016" y="3145298"/>
                </a:lnTo>
                <a:lnTo>
                  <a:pt x="1854016" y="3145298"/>
                </a:lnTo>
                <a:lnTo>
                  <a:pt x="1854016" y="3037298"/>
                </a:lnTo>
                <a:close/>
                <a:moveTo>
                  <a:pt x="2826148" y="2963504"/>
                </a:moveTo>
                <a:lnTo>
                  <a:pt x="2826148" y="3071504"/>
                </a:lnTo>
                <a:lnTo>
                  <a:pt x="3042148" y="3071504"/>
                </a:lnTo>
                <a:lnTo>
                  <a:pt x="3042148" y="2963504"/>
                </a:lnTo>
                <a:close/>
                <a:moveTo>
                  <a:pt x="890988" y="2963504"/>
                </a:moveTo>
                <a:lnTo>
                  <a:pt x="890988" y="3071504"/>
                </a:lnTo>
                <a:lnTo>
                  <a:pt x="1106988" y="3071504"/>
                </a:lnTo>
                <a:lnTo>
                  <a:pt x="1106988" y="2963504"/>
                </a:lnTo>
                <a:close/>
                <a:moveTo>
                  <a:pt x="3528192" y="2954167"/>
                </a:moveTo>
                <a:lnTo>
                  <a:pt x="3528192" y="3062167"/>
                </a:lnTo>
                <a:lnTo>
                  <a:pt x="3744192" y="3062167"/>
                </a:lnTo>
                <a:lnTo>
                  <a:pt x="3744192" y="2954167"/>
                </a:lnTo>
                <a:close/>
                <a:moveTo>
                  <a:pt x="198000" y="2954167"/>
                </a:moveTo>
                <a:lnTo>
                  <a:pt x="198000" y="3062167"/>
                </a:lnTo>
                <a:lnTo>
                  <a:pt x="414000" y="3062167"/>
                </a:lnTo>
                <a:lnTo>
                  <a:pt x="414000" y="2954167"/>
                </a:lnTo>
                <a:close/>
                <a:moveTo>
                  <a:pt x="2070064" y="2803981"/>
                </a:moveTo>
                <a:lnTo>
                  <a:pt x="2070064" y="2911981"/>
                </a:lnTo>
                <a:lnTo>
                  <a:pt x="2286064" y="2911981"/>
                </a:lnTo>
                <a:lnTo>
                  <a:pt x="2286064" y="2803981"/>
                </a:lnTo>
                <a:close/>
                <a:moveTo>
                  <a:pt x="1638016" y="2794644"/>
                </a:moveTo>
                <a:lnTo>
                  <a:pt x="1638016" y="2902644"/>
                </a:lnTo>
                <a:lnTo>
                  <a:pt x="1854016" y="2902644"/>
                </a:lnTo>
                <a:lnTo>
                  <a:pt x="1854016" y="2794644"/>
                </a:lnTo>
                <a:close/>
                <a:moveTo>
                  <a:pt x="2826148" y="2720854"/>
                </a:moveTo>
                <a:lnTo>
                  <a:pt x="2826148" y="2828854"/>
                </a:lnTo>
                <a:lnTo>
                  <a:pt x="3042148" y="2828854"/>
                </a:lnTo>
                <a:lnTo>
                  <a:pt x="3042148" y="2720854"/>
                </a:lnTo>
                <a:close/>
                <a:moveTo>
                  <a:pt x="890988" y="2720854"/>
                </a:moveTo>
                <a:lnTo>
                  <a:pt x="890988" y="2828854"/>
                </a:lnTo>
                <a:lnTo>
                  <a:pt x="1106988" y="2828854"/>
                </a:lnTo>
                <a:lnTo>
                  <a:pt x="1106988" y="2720854"/>
                </a:lnTo>
                <a:close/>
                <a:moveTo>
                  <a:pt x="3528192" y="2711517"/>
                </a:moveTo>
                <a:lnTo>
                  <a:pt x="3528192" y="2819517"/>
                </a:lnTo>
                <a:lnTo>
                  <a:pt x="3744192" y="2819517"/>
                </a:lnTo>
                <a:lnTo>
                  <a:pt x="3744192" y="2711517"/>
                </a:lnTo>
                <a:close/>
                <a:moveTo>
                  <a:pt x="198000" y="2711517"/>
                </a:moveTo>
                <a:lnTo>
                  <a:pt x="198000" y="2819517"/>
                </a:lnTo>
                <a:lnTo>
                  <a:pt x="414000" y="2819517"/>
                </a:lnTo>
                <a:lnTo>
                  <a:pt x="414000" y="2711517"/>
                </a:lnTo>
                <a:close/>
                <a:moveTo>
                  <a:pt x="2070064" y="2561331"/>
                </a:moveTo>
                <a:lnTo>
                  <a:pt x="2070064" y="2669331"/>
                </a:lnTo>
                <a:lnTo>
                  <a:pt x="2286064" y="2669331"/>
                </a:lnTo>
                <a:lnTo>
                  <a:pt x="2286064" y="2561331"/>
                </a:lnTo>
                <a:close/>
                <a:moveTo>
                  <a:pt x="1638016" y="2551994"/>
                </a:moveTo>
                <a:lnTo>
                  <a:pt x="1638016" y="2659994"/>
                </a:lnTo>
                <a:lnTo>
                  <a:pt x="1854016" y="2659994"/>
                </a:lnTo>
                <a:lnTo>
                  <a:pt x="1854016" y="2551994"/>
                </a:lnTo>
                <a:close/>
                <a:moveTo>
                  <a:pt x="2826148" y="2478204"/>
                </a:moveTo>
                <a:lnTo>
                  <a:pt x="2826148" y="2586204"/>
                </a:lnTo>
                <a:lnTo>
                  <a:pt x="3042148" y="2586204"/>
                </a:lnTo>
                <a:lnTo>
                  <a:pt x="3042148" y="2478204"/>
                </a:lnTo>
                <a:close/>
                <a:moveTo>
                  <a:pt x="890988" y="2478204"/>
                </a:moveTo>
                <a:lnTo>
                  <a:pt x="890988" y="2586204"/>
                </a:lnTo>
                <a:lnTo>
                  <a:pt x="1106988" y="2586204"/>
                </a:lnTo>
                <a:lnTo>
                  <a:pt x="1106988" y="2478204"/>
                </a:lnTo>
                <a:close/>
                <a:moveTo>
                  <a:pt x="3528192" y="2468867"/>
                </a:moveTo>
                <a:lnTo>
                  <a:pt x="3528192" y="2576867"/>
                </a:lnTo>
                <a:lnTo>
                  <a:pt x="3744192" y="2576867"/>
                </a:lnTo>
                <a:lnTo>
                  <a:pt x="3744192" y="2468867"/>
                </a:lnTo>
                <a:close/>
                <a:moveTo>
                  <a:pt x="198000" y="2468867"/>
                </a:moveTo>
                <a:lnTo>
                  <a:pt x="198000" y="2576867"/>
                </a:lnTo>
                <a:lnTo>
                  <a:pt x="414000" y="2576867"/>
                </a:lnTo>
                <a:lnTo>
                  <a:pt x="414000" y="2468867"/>
                </a:lnTo>
                <a:close/>
                <a:moveTo>
                  <a:pt x="2070064" y="2318681"/>
                </a:moveTo>
                <a:lnTo>
                  <a:pt x="2070064" y="2426681"/>
                </a:lnTo>
                <a:lnTo>
                  <a:pt x="2286064" y="2426681"/>
                </a:lnTo>
                <a:lnTo>
                  <a:pt x="2286064" y="2318681"/>
                </a:lnTo>
                <a:close/>
                <a:moveTo>
                  <a:pt x="1638016" y="2309344"/>
                </a:moveTo>
                <a:lnTo>
                  <a:pt x="1638016" y="2417344"/>
                </a:lnTo>
                <a:lnTo>
                  <a:pt x="1854016" y="2417344"/>
                </a:lnTo>
                <a:lnTo>
                  <a:pt x="1854016" y="2309344"/>
                </a:lnTo>
                <a:close/>
                <a:moveTo>
                  <a:pt x="2826148" y="2235554"/>
                </a:moveTo>
                <a:lnTo>
                  <a:pt x="2826148" y="2343554"/>
                </a:lnTo>
                <a:lnTo>
                  <a:pt x="3042148" y="2343554"/>
                </a:lnTo>
                <a:lnTo>
                  <a:pt x="3042148" y="2235554"/>
                </a:lnTo>
                <a:close/>
                <a:moveTo>
                  <a:pt x="890988" y="2235554"/>
                </a:moveTo>
                <a:lnTo>
                  <a:pt x="890988" y="2343554"/>
                </a:lnTo>
                <a:lnTo>
                  <a:pt x="1106988" y="2343554"/>
                </a:lnTo>
                <a:lnTo>
                  <a:pt x="1106988" y="2235554"/>
                </a:lnTo>
                <a:close/>
                <a:moveTo>
                  <a:pt x="3528192" y="2226217"/>
                </a:moveTo>
                <a:lnTo>
                  <a:pt x="3528192" y="2334217"/>
                </a:lnTo>
                <a:lnTo>
                  <a:pt x="3744192" y="2334217"/>
                </a:lnTo>
                <a:lnTo>
                  <a:pt x="3744192" y="2226217"/>
                </a:lnTo>
                <a:close/>
                <a:moveTo>
                  <a:pt x="198000" y="2226217"/>
                </a:moveTo>
                <a:lnTo>
                  <a:pt x="198000" y="2334217"/>
                </a:lnTo>
                <a:lnTo>
                  <a:pt x="414000" y="2334217"/>
                </a:lnTo>
                <a:lnTo>
                  <a:pt x="414000" y="2226217"/>
                </a:lnTo>
                <a:close/>
                <a:moveTo>
                  <a:pt x="2070064" y="2076031"/>
                </a:moveTo>
                <a:lnTo>
                  <a:pt x="2070064" y="2184031"/>
                </a:lnTo>
                <a:lnTo>
                  <a:pt x="2286064" y="2184031"/>
                </a:lnTo>
                <a:lnTo>
                  <a:pt x="2286064" y="2076031"/>
                </a:lnTo>
                <a:close/>
                <a:moveTo>
                  <a:pt x="1638016" y="2066694"/>
                </a:moveTo>
                <a:lnTo>
                  <a:pt x="1638016" y="2174694"/>
                </a:lnTo>
                <a:lnTo>
                  <a:pt x="1854016" y="2174694"/>
                </a:lnTo>
                <a:lnTo>
                  <a:pt x="1854016" y="2066694"/>
                </a:lnTo>
                <a:close/>
                <a:moveTo>
                  <a:pt x="2826148" y="1992904"/>
                </a:moveTo>
                <a:lnTo>
                  <a:pt x="2826148" y="2100904"/>
                </a:lnTo>
                <a:lnTo>
                  <a:pt x="3042148" y="2100904"/>
                </a:lnTo>
                <a:lnTo>
                  <a:pt x="3042148" y="1992904"/>
                </a:lnTo>
                <a:close/>
                <a:moveTo>
                  <a:pt x="890988" y="1992904"/>
                </a:moveTo>
                <a:lnTo>
                  <a:pt x="890988" y="2100904"/>
                </a:lnTo>
                <a:lnTo>
                  <a:pt x="1106988" y="2100904"/>
                </a:lnTo>
                <a:lnTo>
                  <a:pt x="1106988" y="1992904"/>
                </a:lnTo>
                <a:close/>
                <a:moveTo>
                  <a:pt x="3528192" y="1983567"/>
                </a:moveTo>
                <a:lnTo>
                  <a:pt x="3528192" y="2091567"/>
                </a:lnTo>
                <a:lnTo>
                  <a:pt x="3744192" y="2091567"/>
                </a:lnTo>
                <a:lnTo>
                  <a:pt x="3744192" y="1983567"/>
                </a:lnTo>
                <a:close/>
                <a:moveTo>
                  <a:pt x="198000" y="1983567"/>
                </a:moveTo>
                <a:lnTo>
                  <a:pt x="198000" y="2091567"/>
                </a:lnTo>
                <a:lnTo>
                  <a:pt x="414000" y="2091567"/>
                </a:lnTo>
                <a:lnTo>
                  <a:pt x="414000" y="1983567"/>
                </a:lnTo>
                <a:close/>
                <a:moveTo>
                  <a:pt x="2070064" y="1833381"/>
                </a:moveTo>
                <a:lnTo>
                  <a:pt x="2070064" y="1941381"/>
                </a:lnTo>
                <a:lnTo>
                  <a:pt x="2286064" y="1941381"/>
                </a:lnTo>
                <a:lnTo>
                  <a:pt x="2286064" y="1833381"/>
                </a:lnTo>
                <a:close/>
                <a:moveTo>
                  <a:pt x="1638016" y="1824044"/>
                </a:moveTo>
                <a:lnTo>
                  <a:pt x="1638016" y="1932044"/>
                </a:lnTo>
                <a:lnTo>
                  <a:pt x="1854016" y="1932044"/>
                </a:lnTo>
                <a:lnTo>
                  <a:pt x="1854016" y="1824044"/>
                </a:lnTo>
                <a:close/>
                <a:moveTo>
                  <a:pt x="2826148" y="1750254"/>
                </a:moveTo>
                <a:lnTo>
                  <a:pt x="2826148" y="1858254"/>
                </a:lnTo>
                <a:lnTo>
                  <a:pt x="3042148" y="1858254"/>
                </a:lnTo>
                <a:lnTo>
                  <a:pt x="3042148" y="1750254"/>
                </a:lnTo>
                <a:close/>
                <a:moveTo>
                  <a:pt x="890988" y="1750254"/>
                </a:moveTo>
                <a:lnTo>
                  <a:pt x="890988" y="1858254"/>
                </a:lnTo>
                <a:lnTo>
                  <a:pt x="1106988" y="1858254"/>
                </a:lnTo>
                <a:lnTo>
                  <a:pt x="1106988" y="1750254"/>
                </a:lnTo>
                <a:close/>
                <a:moveTo>
                  <a:pt x="3528192" y="1740917"/>
                </a:moveTo>
                <a:lnTo>
                  <a:pt x="3528192" y="1848917"/>
                </a:lnTo>
                <a:lnTo>
                  <a:pt x="3744192" y="1848917"/>
                </a:lnTo>
                <a:lnTo>
                  <a:pt x="3744192" y="1740917"/>
                </a:lnTo>
                <a:close/>
                <a:moveTo>
                  <a:pt x="198000" y="1740917"/>
                </a:moveTo>
                <a:lnTo>
                  <a:pt x="198000" y="1848917"/>
                </a:lnTo>
                <a:lnTo>
                  <a:pt x="414000" y="1848917"/>
                </a:lnTo>
                <a:lnTo>
                  <a:pt x="414000" y="1740917"/>
                </a:lnTo>
                <a:close/>
                <a:moveTo>
                  <a:pt x="2070064" y="1590731"/>
                </a:moveTo>
                <a:lnTo>
                  <a:pt x="2070064" y="1698731"/>
                </a:lnTo>
                <a:lnTo>
                  <a:pt x="2286064" y="1698731"/>
                </a:lnTo>
                <a:lnTo>
                  <a:pt x="2286064" y="1590731"/>
                </a:lnTo>
                <a:close/>
                <a:moveTo>
                  <a:pt x="1638016" y="1581394"/>
                </a:moveTo>
                <a:lnTo>
                  <a:pt x="1638016" y="1689394"/>
                </a:lnTo>
                <a:lnTo>
                  <a:pt x="1854016" y="1689394"/>
                </a:lnTo>
                <a:lnTo>
                  <a:pt x="1854016" y="1581394"/>
                </a:lnTo>
                <a:close/>
                <a:moveTo>
                  <a:pt x="3330192" y="1507604"/>
                </a:moveTo>
                <a:lnTo>
                  <a:pt x="3942192" y="1507604"/>
                </a:lnTo>
                <a:lnTo>
                  <a:pt x="3942192" y="3931865"/>
                </a:lnTo>
                <a:lnTo>
                  <a:pt x="3330192" y="3931865"/>
                </a:lnTo>
                <a:close/>
                <a:moveTo>
                  <a:pt x="2826148" y="1507604"/>
                </a:moveTo>
                <a:lnTo>
                  <a:pt x="2826148" y="1615604"/>
                </a:lnTo>
                <a:lnTo>
                  <a:pt x="3042148" y="1615604"/>
                </a:lnTo>
                <a:lnTo>
                  <a:pt x="3042148" y="1507604"/>
                </a:lnTo>
                <a:close/>
                <a:moveTo>
                  <a:pt x="890988" y="1507604"/>
                </a:moveTo>
                <a:lnTo>
                  <a:pt x="890988" y="1615604"/>
                </a:lnTo>
                <a:lnTo>
                  <a:pt x="1106988" y="1615604"/>
                </a:lnTo>
                <a:lnTo>
                  <a:pt x="1106988" y="1507604"/>
                </a:lnTo>
                <a:close/>
                <a:moveTo>
                  <a:pt x="0" y="1507604"/>
                </a:moveTo>
                <a:lnTo>
                  <a:pt x="612000" y="1507604"/>
                </a:lnTo>
                <a:lnTo>
                  <a:pt x="612000" y="3931865"/>
                </a:lnTo>
                <a:lnTo>
                  <a:pt x="0" y="3931865"/>
                </a:lnTo>
                <a:close/>
                <a:moveTo>
                  <a:pt x="2070064" y="1348081"/>
                </a:moveTo>
                <a:lnTo>
                  <a:pt x="2070064" y="1456081"/>
                </a:lnTo>
                <a:lnTo>
                  <a:pt x="2286064" y="1456081"/>
                </a:lnTo>
                <a:lnTo>
                  <a:pt x="2286064" y="1348081"/>
                </a:lnTo>
                <a:close/>
                <a:moveTo>
                  <a:pt x="1638016" y="1338744"/>
                </a:moveTo>
                <a:lnTo>
                  <a:pt x="1638016" y="1446744"/>
                </a:lnTo>
                <a:lnTo>
                  <a:pt x="1854016" y="1446744"/>
                </a:lnTo>
                <a:lnTo>
                  <a:pt x="1854016" y="1338744"/>
                </a:lnTo>
                <a:close/>
                <a:moveTo>
                  <a:pt x="2628148" y="1267865"/>
                </a:moveTo>
                <a:lnTo>
                  <a:pt x="3240148" y="1267865"/>
                </a:lnTo>
                <a:lnTo>
                  <a:pt x="3240148" y="3931865"/>
                </a:lnTo>
                <a:lnTo>
                  <a:pt x="2628148" y="3931865"/>
                </a:lnTo>
                <a:close/>
                <a:moveTo>
                  <a:pt x="692988" y="1267865"/>
                </a:moveTo>
                <a:lnTo>
                  <a:pt x="1304988" y="1267865"/>
                </a:lnTo>
                <a:lnTo>
                  <a:pt x="1304988" y="3931865"/>
                </a:lnTo>
                <a:lnTo>
                  <a:pt x="692988" y="3931865"/>
                </a:lnTo>
                <a:close/>
                <a:moveTo>
                  <a:pt x="2070064" y="1105431"/>
                </a:moveTo>
                <a:lnTo>
                  <a:pt x="2070064" y="1213431"/>
                </a:lnTo>
                <a:lnTo>
                  <a:pt x="2286064" y="1213431"/>
                </a:lnTo>
                <a:lnTo>
                  <a:pt x="2286064" y="1105431"/>
                </a:lnTo>
                <a:close/>
                <a:moveTo>
                  <a:pt x="1638016" y="1096094"/>
                </a:moveTo>
                <a:lnTo>
                  <a:pt x="1638016" y="1204094"/>
                </a:lnTo>
                <a:lnTo>
                  <a:pt x="1854016" y="1204094"/>
                </a:lnTo>
                <a:lnTo>
                  <a:pt x="1854016" y="1096094"/>
                </a:lnTo>
                <a:close/>
                <a:moveTo>
                  <a:pt x="2070064" y="862781"/>
                </a:moveTo>
                <a:lnTo>
                  <a:pt x="2070064" y="970781"/>
                </a:lnTo>
                <a:lnTo>
                  <a:pt x="2286064" y="970781"/>
                </a:lnTo>
                <a:lnTo>
                  <a:pt x="2286064" y="862781"/>
                </a:lnTo>
                <a:close/>
                <a:moveTo>
                  <a:pt x="1638016" y="853444"/>
                </a:moveTo>
                <a:lnTo>
                  <a:pt x="1638016" y="961444"/>
                </a:lnTo>
                <a:lnTo>
                  <a:pt x="1854016" y="961444"/>
                </a:lnTo>
                <a:lnTo>
                  <a:pt x="1854016" y="853444"/>
                </a:lnTo>
                <a:close/>
                <a:moveTo>
                  <a:pt x="1883174" y="0"/>
                </a:moveTo>
                <a:lnTo>
                  <a:pt x="2040907" y="0"/>
                </a:lnTo>
                <a:lnTo>
                  <a:pt x="2040907" y="355600"/>
                </a:lnTo>
                <a:lnTo>
                  <a:pt x="2178064" y="355600"/>
                </a:lnTo>
                <a:lnTo>
                  <a:pt x="2178064" y="596007"/>
                </a:lnTo>
                <a:lnTo>
                  <a:pt x="2538104" y="596007"/>
                </a:lnTo>
                <a:lnTo>
                  <a:pt x="2538104" y="3931865"/>
                </a:lnTo>
                <a:lnTo>
                  <a:pt x="2142040" y="3931865"/>
                </a:lnTo>
                <a:lnTo>
                  <a:pt x="2142040" y="3291036"/>
                </a:lnTo>
                <a:lnTo>
                  <a:pt x="1782040" y="3291036"/>
                </a:lnTo>
                <a:lnTo>
                  <a:pt x="1782040" y="3931865"/>
                </a:lnTo>
                <a:lnTo>
                  <a:pt x="1385976" y="3931865"/>
                </a:lnTo>
                <a:lnTo>
                  <a:pt x="1385976" y="596007"/>
                </a:lnTo>
                <a:lnTo>
                  <a:pt x="1746016" y="596007"/>
                </a:lnTo>
                <a:lnTo>
                  <a:pt x="1746016" y="355600"/>
                </a:lnTo>
                <a:lnTo>
                  <a:pt x="1883174" y="355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latin typeface="Century Gothic" panose="020B0502020202020204" pitchFamily="34" charset="0"/>
            </a:endParaRPr>
          </a:p>
        </p:txBody>
      </p:sp>
      <p:sp>
        <p:nvSpPr>
          <p:cNvPr id="21" name="Freeform: Shape 48">
            <a:extLst>
              <a:ext uri="{FF2B5EF4-FFF2-40B4-BE49-F238E27FC236}">
                <a16:creationId xmlns:a16="http://schemas.microsoft.com/office/drawing/2014/main" xmlns="" id="{4DAB2554-5F8A-4CD8-9CC7-F26F8F1980F6}"/>
              </a:ext>
            </a:extLst>
          </p:cNvPr>
          <p:cNvSpPr/>
          <p:nvPr/>
        </p:nvSpPr>
        <p:spPr>
          <a:xfrm>
            <a:off x="2806105" y="3683810"/>
            <a:ext cx="1078932" cy="957888"/>
          </a:xfrm>
          <a:custGeom>
            <a:avLst/>
            <a:gdLst>
              <a:gd name="connsiteX0" fmla="*/ 1665898 w 2579663"/>
              <a:gd name="connsiteY0" fmla="*/ 1588710 h 2267484"/>
              <a:gd name="connsiteX1" fmla="*/ 1665898 w 2579663"/>
              <a:gd name="connsiteY1" fmla="*/ 1762636 h 2267484"/>
              <a:gd name="connsiteX2" fmla="*/ 1932127 w 2579663"/>
              <a:gd name="connsiteY2" fmla="*/ 1762636 h 2267484"/>
              <a:gd name="connsiteX3" fmla="*/ 1932127 w 2579663"/>
              <a:gd name="connsiteY3" fmla="*/ 1588710 h 2267484"/>
              <a:gd name="connsiteX4" fmla="*/ 1665898 w 2579663"/>
              <a:gd name="connsiteY4" fmla="*/ 1588710 h 2267484"/>
              <a:gd name="connsiteX5" fmla="*/ 321652 w 2579663"/>
              <a:gd name="connsiteY5" fmla="*/ 1588710 h 2267484"/>
              <a:gd name="connsiteX6" fmla="*/ 321652 w 2579663"/>
              <a:gd name="connsiteY6" fmla="*/ 1763039 h 2267484"/>
              <a:gd name="connsiteX7" fmla="*/ 588082 w 2579663"/>
              <a:gd name="connsiteY7" fmla="*/ 1763039 h 2267484"/>
              <a:gd name="connsiteX8" fmla="*/ 588082 w 2579663"/>
              <a:gd name="connsiteY8" fmla="*/ 1588710 h 2267484"/>
              <a:gd name="connsiteX9" fmla="*/ 321652 w 2579663"/>
              <a:gd name="connsiteY9" fmla="*/ 1588710 h 2267484"/>
              <a:gd name="connsiteX10" fmla="*/ 623754 w 2579663"/>
              <a:gd name="connsiteY10" fmla="*/ 1588509 h 2267484"/>
              <a:gd name="connsiteX11" fmla="*/ 623754 w 2579663"/>
              <a:gd name="connsiteY11" fmla="*/ 1763039 h 2267484"/>
              <a:gd name="connsiteX12" fmla="*/ 916788 w 2579663"/>
              <a:gd name="connsiteY12" fmla="*/ 1763039 h 2267484"/>
              <a:gd name="connsiteX13" fmla="*/ 916788 w 2579663"/>
              <a:gd name="connsiteY13" fmla="*/ 1588509 h 2267484"/>
              <a:gd name="connsiteX14" fmla="*/ 623754 w 2579663"/>
              <a:gd name="connsiteY14" fmla="*/ 1588509 h 2267484"/>
              <a:gd name="connsiteX15" fmla="*/ 1967598 w 2579663"/>
              <a:gd name="connsiteY15" fmla="*/ 1588307 h 2267484"/>
              <a:gd name="connsiteX16" fmla="*/ 1967598 w 2579663"/>
              <a:gd name="connsiteY16" fmla="*/ 1762636 h 2267484"/>
              <a:gd name="connsiteX17" fmla="*/ 2260430 w 2579663"/>
              <a:gd name="connsiteY17" fmla="*/ 1762636 h 2267484"/>
              <a:gd name="connsiteX18" fmla="*/ 2260430 w 2579663"/>
              <a:gd name="connsiteY18" fmla="*/ 1588307 h 2267484"/>
              <a:gd name="connsiteX19" fmla="*/ 1967598 w 2579663"/>
              <a:gd name="connsiteY19" fmla="*/ 1588307 h 2267484"/>
              <a:gd name="connsiteX20" fmla="*/ 1967396 w 2579663"/>
              <a:gd name="connsiteY20" fmla="*/ 1379112 h 2267484"/>
              <a:gd name="connsiteX21" fmla="*/ 1967396 w 2579663"/>
              <a:gd name="connsiteY21" fmla="*/ 1553038 h 2267484"/>
              <a:gd name="connsiteX22" fmla="*/ 2260631 w 2579663"/>
              <a:gd name="connsiteY22" fmla="*/ 1553038 h 2267484"/>
              <a:gd name="connsiteX23" fmla="*/ 2260631 w 2579663"/>
              <a:gd name="connsiteY23" fmla="*/ 1379112 h 2267484"/>
              <a:gd name="connsiteX24" fmla="*/ 1967396 w 2579663"/>
              <a:gd name="connsiteY24" fmla="*/ 1379112 h 2267484"/>
              <a:gd name="connsiteX25" fmla="*/ 623553 w 2579663"/>
              <a:gd name="connsiteY25" fmla="*/ 1379112 h 2267484"/>
              <a:gd name="connsiteX26" fmla="*/ 623553 w 2579663"/>
              <a:gd name="connsiteY26" fmla="*/ 1552837 h 2267484"/>
              <a:gd name="connsiteX27" fmla="*/ 916990 w 2579663"/>
              <a:gd name="connsiteY27" fmla="*/ 1552837 h 2267484"/>
              <a:gd name="connsiteX28" fmla="*/ 916990 w 2579663"/>
              <a:gd name="connsiteY28" fmla="*/ 1379112 h 2267484"/>
              <a:gd name="connsiteX29" fmla="*/ 623553 w 2579663"/>
              <a:gd name="connsiteY29" fmla="*/ 1379112 h 2267484"/>
              <a:gd name="connsiteX30" fmla="*/ 1665898 w 2579663"/>
              <a:gd name="connsiteY30" fmla="*/ 1378911 h 2267484"/>
              <a:gd name="connsiteX31" fmla="*/ 1665898 w 2579663"/>
              <a:gd name="connsiteY31" fmla="*/ 1553038 h 2267484"/>
              <a:gd name="connsiteX32" fmla="*/ 1931523 w 2579663"/>
              <a:gd name="connsiteY32" fmla="*/ 1553038 h 2267484"/>
              <a:gd name="connsiteX33" fmla="*/ 1931523 w 2579663"/>
              <a:gd name="connsiteY33" fmla="*/ 1378911 h 2267484"/>
              <a:gd name="connsiteX34" fmla="*/ 1665898 w 2579663"/>
              <a:gd name="connsiteY34" fmla="*/ 1378911 h 2267484"/>
              <a:gd name="connsiteX35" fmla="*/ 322055 w 2579663"/>
              <a:gd name="connsiteY35" fmla="*/ 1378911 h 2267484"/>
              <a:gd name="connsiteX36" fmla="*/ 322055 w 2579663"/>
              <a:gd name="connsiteY36" fmla="*/ 1552837 h 2267484"/>
              <a:gd name="connsiteX37" fmla="*/ 588082 w 2579663"/>
              <a:gd name="connsiteY37" fmla="*/ 1552837 h 2267484"/>
              <a:gd name="connsiteX38" fmla="*/ 588082 w 2579663"/>
              <a:gd name="connsiteY38" fmla="*/ 1378911 h 2267484"/>
              <a:gd name="connsiteX39" fmla="*/ 322055 w 2579663"/>
              <a:gd name="connsiteY39" fmla="*/ 1378911 h 2267484"/>
              <a:gd name="connsiteX40" fmla="*/ 1297087 w 2579663"/>
              <a:gd name="connsiteY40" fmla="*/ 1256377 h 2267484"/>
              <a:gd name="connsiteX41" fmla="*/ 2410574 w 2579663"/>
              <a:gd name="connsiteY41" fmla="*/ 1256377 h 2267484"/>
              <a:gd name="connsiteX42" fmla="*/ 2431131 w 2579663"/>
              <a:gd name="connsiteY42" fmla="*/ 1276934 h 2267484"/>
              <a:gd name="connsiteX43" fmla="*/ 2430526 w 2579663"/>
              <a:gd name="connsiteY43" fmla="*/ 2267283 h 2267484"/>
              <a:gd name="connsiteX44" fmla="*/ 1523613 w 2579663"/>
              <a:gd name="connsiteY44" fmla="*/ 2267283 h 2267484"/>
              <a:gd name="connsiteX45" fmla="*/ 1524017 w 2579663"/>
              <a:gd name="connsiteY45" fmla="*/ 2260229 h 2267484"/>
              <a:gd name="connsiteX46" fmla="*/ 1524017 w 2579663"/>
              <a:gd name="connsiteY46" fmla="*/ 1558278 h 2267484"/>
              <a:gd name="connsiteX47" fmla="*/ 1523613 w 2579663"/>
              <a:gd name="connsiteY47" fmla="*/ 1548806 h 2267484"/>
              <a:gd name="connsiteX48" fmla="*/ 1088497 w 2579663"/>
              <a:gd name="connsiteY48" fmla="*/ 1548806 h 2267484"/>
              <a:gd name="connsiteX49" fmla="*/ 1088497 w 2579663"/>
              <a:gd name="connsiteY49" fmla="*/ 1560294 h 2267484"/>
              <a:gd name="connsiteX50" fmla="*/ 1088497 w 2579663"/>
              <a:gd name="connsiteY50" fmla="*/ 1711446 h 2267484"/>
              <a:gd name="connsiteX51" fmla="*/ 1088295 w 2579663"/>
              <a:gd name="connsiteY51" fmla="*/ 2267484 h 2267484"/>
              <a:gd name="connsiteX52" fmla="*/ 141075 w 2579663"/>
              <a:gd name="connsiteY52" fmla="*/ 2267484 h 2267484"/>
              <a:gd name="connsiteX53" fmla="*/ 140672 w 2579663"/>
              <a:gd name="connsiteY53" fmla="*/ 2257407 h 2267484"/>
              <a:gd name="connsiteX54" fmla="*/ 140672 w 2579663"/>
              <a:gd name="connsiteY54" fmla="*/ 1267865 h 2267484"/>
              <a:gd name="connsiteX55" fmla="*/ 141277 w 2579663"/>
              <a:gd name="connsiteY55" fmla="*/ 1256578 h 2267484"/>
              <a:gd name="connsiteX56" fmla="*/ 156392 w 2579663"/>
              <a:gd name="connsiteY56" fmla="*/ 1256578 h 2267484"/>
              <a:gd name="connsiteX57" fmla="*/ 1297087 w 2579663"/>
              <a:gd name="connsiteY57" fmla="*/ 1256377 h 2267484"/>
              <a:gd name="connsiteX58" fmla="*/ 898449 w 2579663"/>
              <a:gd name="connsiteY58" fmla="*/ 687440 h 2267484"/>
              <a:gd name="connsiteX59" fmla="*/ 898449 w 2579663"/>
              <a:gd name="connsiteY59" fmla="*/ 953065 h 2267484"/>
              <a:gd name="connsiteX60" fmla="*/ 1262826 w 2579663"/>
              <a:gd name="connsiteY60" fmla="*/ 953065 h 2267484"/>
              <a:gd name="connsiteX61" fmla="*/ 1262826 w 2579663"/>
              <a:gd name="connsiteY61" fmla="*/ 687440 h 2267484"/>
              <a:gd name="connsiteX62" fmla="*/ 898449 w 2579663"/>
              <a:gd name="connsiteY62" fmla="*/ 687440 h 2267484"/>
              <a:gd name="connsiteX63" fmla="*/ 1312605 w 2579663"/>
              <a:gd name="connsiteY63" fmla="*/ 686835 h 2267484"/>
              <a:gd name="connsiteX64" fmla="*/ 1312605 w 2579663"/>
              <a:gd name="connsiteY64" fmla="*/ 952662 h 2267484"/>
              <a:gd name="connsiteX65" fmla="*/ 1676781 w 2579663"/>
              <a:gd name="connsiteY65" fmla="*/ 952662 h 2267484"/>
              <a:gd name="connsiteX66" fmla="*/ 1676781 w 2579663"/>
              <a:gd name="connsiteY66" fmla="*/ 686835 h 2267484"/>
              <a:gd name="connsiteX67" fmla="*/ 1312605 w 2579663"/>
              <a:gd name="connsiteY67" fmla="*/ 686835 h 2267484"/>
              <a:gd name="connsiteX68" fmla="*/ 1797300 w 2579663"/>
              <a:gd name="connsiteY68" fmla="*/ 491547 h 2267484"/>
              <a:gd name="connsiteX69" fmla="*/ 1797300 w 2579663"/>
              <a:gd name="connsiteY69" fmla="*/ 1012518 h 2267484"/>
              <a:gd name="connsiteX70" fmla="*/ 763016 w 2579663"/>
              <a:gd name="connsiteY70" fmla="*/ 1012518 h 2267484"/>
              <a:gd name="connsiteX71" fmla="*/ 763016 w 2579663"/>
              <a:gd name="connsiteY71" fmla="*/ 496384 h 2267484"/>
              <a:gd name="connsiteX72" fmla="*/ 739033 w 2579663"/>
              <a:gd name="connsiteY72" fmla="*/ 531854 h 2267484"/>
              <a:gd name="connsiteX73" fmla="*/ 739436 w 2579663"/>
              <a:gd name="connsiteY73" fmla="*/ 1033679 h 2267484"/>
              <a:gd name="connsiteX74" fmla="*/ 739436 w 2579663"/>
              <a:gd name="connsiteY74" fmla="*/ 1045167 h 2267484"/>
              <a:gd name="connsiteX75" fmla="*/ 1823298 w 2579663"/>
              <a:gd name="connsiteY75" fmla="*/ 1045167 h 2267484"/>
              <a:gd name="connsiteX76" fmla="*/ 1823903 w 2579663"/>
              <a:gd name="connsiteY76" fmla="*/ 1041539 h 2267484"/>
              <a:gd name="connsiteX77" fmla="*/ 1823903 w 2579663"/>
              <a:gd name="connsiteY77" fmla="*/ 518553 h 2267484"/>
              <a:gd name="connsiteX78" fmla="*/ 1821081 w 2579663"/>
              <a:gd name="connsiteY78" fmla="*/ 510491 h 2267484"/>
              <a:gd name="connsiteX79" fmla="*/ 1797300 w 2579663"/>
              <a:gd name="connsiteY79" fmla="*/ 491547 h 2267484"/>
              <a:gd name="connsiteX80" fmla="*/ 1312202 w 2579663"/>
              <a:gd name="connsiteY80" fmla="*/ 486508 h 2267484"/>
              <a:gd name="connsiteX81" fmla="*/ 1312202 w 2579663"/>
              <a:gd name="connsiteY81" fmla="*/ 660233 h 2267484"/>
              <a:gd name="connsiteX82" fmla="*/ 1676177 w 2579663"/>
              <a:gd name="connsiteY82" fmla="*/ 660233 h 2267484"/>
              <a:gd name="connsiteX83" fmla="*/ 1676177 w 2579663"/>
              <a:gd name="connsiteY83" fmla="*/ 486508 h 2267484"/>
              <a:gd name="connsiteX84" fmla="*/ 1312202 w 2579663"/>
              <a:gd name="connsiteY84" fmla="*/ 486508 h 2267484"/>
              <a:gd name="connsiteX85" fmla="*/ 898449 w 2579663"/>
              <a:gd name="connsiteY85" fmla="*/ 486105 h 2267484"/>
              <a:gd name="connsiteX86" fmla="*/ 898449 w 2579663"/>
              <a:gd name="connsiteY86" fmla="*/ 660434 h 2267484"/>
              <a:gd name="connsiteX87" fmla="*/ 1262624 w 2579663"/>
              <a:gd name="connsiteY87" fmla="*/ 660434 h 2267484"/>
              <a:gd name="connsiteX88" fmla="*/ 1262624 w 2579663"/>
              <a:gd name="connsiteY88" fmla="*/ 486105 h 2267484"/>
              <a:gd name="connsiteX89" fmla="*/ 898449 w 2579663"/>
              <a:gd name="connsiteY89" fmla="*/ 486105 h 2267484"/>
              <a:gd name="connsiteX90" fmla="*/ 1282375 w 2579663"/>
              <a:gd name="connsiteY90" fmla="*/ 30029 h 2267484"/>
              <a:gd name="connsiteX91" fmla="*/ 1329938 w 2579663"/>
              <a:gd name="connsiteY91" fmla="*/ 66104 h 2267484"/>
              <a:gd name="connsiteX92" fmla="*/ 1841033 w 2579663"/>
              <a:gd name="connsiteY92" fmla="*/ 453457 h 2267484"/>
              <a:gd name="connsiteX93" fmla="*/ 1856955 w 2579663"/>
              <a:gd name="connsiteY93" fmla="*/ 495780 h 2267484"/>
              <a:gd name="connsiteX94" fmla="*/ 1810400 w 2579663"/>
              <a:gd name="connsiteY94" fmla="*/ 460511 h 2267484"/>
              <a:gd name="connsiteX95" fmla="*/ 1294669 w 2579663"/>
              <a:gd name="connsiteY95" fmla="*/ 67515 h 2267484"/>
              <a:gd name="connsiteX96" fmla="*/ 1276732 w 2579663"/>
              <a:gd name="connsiteY96" fmla="*/ 67313 h 2267484"/>
              <a:gd name="connsiteX97" fmla="*/ 723314 w 2579663"/>
              <a:gd name="connsiteY97" fmla="*/ 488927 h 2267484"/>
              <a:gd name="connsiteX98" fmla="*/ 714446 w 2579663"/>
              <a:gd name="connsiteY98" fmla="*/ 495578 h 2267484"/>
              <a:gd name="connsiteX99" fmla="*/ 728756 w 2579663"/>
              <a:gd name="connsiteY99" fmla="*/ 454868 h 2267484"/>
              <a:gd name="connsiteX100" fmla="*/ 1277337 w 2579663"/>
              <a:gd name="connsiteY100" fmla="*/ 33657 h 2267484"/>
              <a:gd name="connsiteX101" fmla="*/ 1282375 w 2579663"/>
              <a:gd name="connsiteY101" fmla="*/ 30029 h 2267484"/>
              <a:gd name="connsiteX102" fmla="*/ 1282375 w 2579663"/>
              <a:gd name="connsiteY102" fmla="*/ 4232 h 2267484"/>
              <a:gd name="connsiteX103" fmla="*/ 1275321 w 2579663"/>
              <a:gd name="connsiteY103" fmla="*/ 9271 h 2267484"/>
              <a:gd name="connsiteX104" fmla="*/ 983900 w 2579663"/>
              <a:gd name="connsiteY104" fmla="*/ 231565 h 2267484"/>
              <a:gd name="connsiteX105" fmla="*/ 703563 w 2579663"/>
              <a:gd name="connsiteY105" fmla="*/ 445193 h 2267484"/>
              <a:gd name="connsiteX106" fmla="*/ 691874 w 2579663"/>
              <a:gd name="connsiteY106" fmla="*/ 465952 h 2267484"/>
              <a:gd name="connsiteX107" fmla="*/ 692277 w 2579663"/>
              <a:gd name="connsiteY107" fmla="*/ 527420 h 2267484"/>
              <a:gd name="connsiteX108" fmla="*/ 693688 w 2579663"/>
              <a:gd name="connsiteY108" fmla="*/ 539512 h 2267484"/>
              <a:gd name="connsiteX109" fmla="*/ 1286003 w 2579663"/>
              <a:gd name="connsiteY109" fmla="*/ 100365 h 2267484"/>
              <a:gd name="connsiteX110" fmla="*/ 1876907 w 2579663"/>
              <a:gd name="connsiteY110" fmla="*/ 544954 h 2267484"/>
              <a:gd name="connsiteX111" fmla="*/ 1877108 w 2579663"/>
              <a:gd name="connsiteY111" fmla="*/ 470385 h 2267484"/>
              <a:gd name="connsiteX112" fmla="*/ 1861590 w 2579663"/>
              <a:gd name="connsiteY112" fmla="*/ 438140 h 2267484"/>
              <a:gd name="connsiteX113" fmla="*/ 1373268 w 2579663"/>
              <a:gd name="connsiteY113" fmla="*/ 72351 h 2267484"/>
              <a:gd name="connsiteX114" fmla="*/ 1282375 w 2579663"/>
              <a:gd name="connsiteY114" fmla="*/ 4232 h 2267484"/>
              <a:gd name="connsiteX115" fmla="*/ 1281770 w 2579663"/>
              <a:gd name="connsiteY115" fmla="*/ 0 h 2267484"/>
              <a:gd name="connsiteX116" fmla="*/ 1283786 w 2579663"/>
              <a:gd name="connsiteY116" fmla="*/ 0 h 2267484"/>
              <a:gd name="connsiteX117" fmla="*/ 1290436 w 2579663"/>
              <a:gd name="connsiteY117" fmla="*/ 6046 h 2267484"/>
              <a:gd name="connsiteX118" fmla="*/ 1815438 w 2579663"/>
              <a:gd name="connsiteY118" fmla="*/ 400251 h 2267484"/>
              <a:gd name="connsiteX119" fmla="*/ 1847079 w 2579663"/>
              <a:gd name="connsiteY119" fmla="*/ 410731 h 2267484"/>
              <a:gd name="connsiteX120" fmla="*/ 2220929 w 2579663"/>
              <a:gd name="connsiteY120" fmla="*/ 409925 h 2267484"/>
              <a:gd name="connsiteX121" fmla="*/ 2247330 w 2579663"/>
              <a:gd name="connsiteY121" fmla="*/ 427458 h 2267484"/>
              <a:gd name="connsiteX122" fmla="*/ 2570393 w 2579663"/>
              <a:gd name="connsiteY122" fmla="*/ 1181405 h 2267484"/>
              <a:gd name="connsiteX123" fmla="*/ 2579663 w 2579663"/>
              <a:gd name="connsiteY123" fmla="*/ 1201156 h 2267484"/>
              <a:gd name="connsiteX124" fmla="*/ 2579663 w 2579663"/>
              <a:gd name="connsiteY124" fmla="*/ 1203171 h 2267484"/>
              <a:gd name="connsiteX125" fmla="*/ 2567773 w 2579663"/>
              <a:gd name="connsiteY125" fmla="*/ 1204179 h 2267484"/>
              <a:gd name="connsiteX126" fmla="*/ 11891 w 2579663"/>
              <a:gd name="connsiteY126" fmla="*/ 1204179 h 2267484"/>
              <a:gd name="connsiteX127" fmla="*/ 0 w 2579663"/>
              <a:gd name="connsiteY127" fmla="*/ 1203171 h 2267484"/>
              <a:gd name="connsiteX128" fmla="*/ 0 w 2579663"/>
              <a:gd name="connsiteY128" fmla="*/ 1201156 h 2267484"/>
              <a:gd name="connsiteX129" fmla="*/ 3426 w 2579663"/>
              <a:gd name="connsiteY129" fmla="*/ 1195311 h 2267484"/>
              <a:gd name="connsiteX130" fmla="*/ 332938 w 2579663"/>
              <a:gd name="connsiteY130" fmla="*/ 425846 h 2267484"/>
              <a:gd name="connsiteX131" fmla="*/ 357122 w 2579663"/>
              <a:gd name="connsiteY131" fmla="*/ 410126 h 2267484"/>
              <a:gd name="connsiteX132" fmla="*/ 723717 w 2579663"/>
              <a:gd name="connsiteY132" fmla="*/ 411134 h 2267484"/>
              <a:gd name="connsiteX133" fmla="*/ 758986 w 2579663"/>
              <a:gd name="connsiteY133" fmla="*/ 399243 h 2267484"/>
              <a:gd name="connsiteX134" fmla="*/ 1033478 w 2579663"/>
              <a:gd name="connsiteY134" fmla="*/ 189646 h 2267484"/>
              <a:gd name="connsiteX135" fmla="*/ 1281770 w 2579663"/>
              <a:gd name="connsiteY135" fmla="*/ 0 h 226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579663" h="2267484">
                <a:moveTo>
                  <a:pt x="1665898" y="1588710"/>
                </a:moveTo>
                <a:cubicBezTo>
                  <a:pt x="1665898" y="1647155"/>
                  <a:pt x="1665898" y="1704795"/>
                  <a:pt x="1665898" y="1762636"/>
                </a:cubicBezTo>
                <a:cubicBezTo>
                  <a:pt x="1754977" y="1762636"/>
                  <a:pt x="1843250" y="1762636"/>
                  <a:pt x="1932127" y="1762636"/>
                </a:cubicBezTo>
                <a:cubicBezTo>
                  <a:pt x="1932127" y="1704593"/>
                  <a:pt x="1932127" y="1647155"/>
                  <a:pt x="1932127" y="1588710"/>
                </a:cubicBezTo>
                <a:cubicBezTo>
                  <a:pt x="1843048" y="1588710"/>
                  <a:pt x="1754574" y="1588710"/>
                  <a:pt x="1665898" y="1588710"/>
                </a:cubicBezTo>
                <a:close/>
                <a:moveTo>
                  <a:pt x="321652" y="1588710"/>
                </a:moveTo>
                <a:cubicBezTo>
                  <a:pt x="321652" y="1646752"/>
                  <a:pt x="321652" y="1704190"/>
                  <a:pt x="321652" y="1763039"/>
                </a:cubicBezTo>
                <a:cubicBezTo>
                  <a:pt x="410731" y="1763039"/>
                  <a:pt x="499205" y="1763039"/>
                  <a:pt x="588082" y="1763039"/>
                </a:cubicBezTo>
                <a:cubicBezTo>
                  <a:pt x="588082" y="1704795"/>
                  <a:pt x="588082" y="1646954"/>
                  <a:pt x="588082" y="1588710"/>
                </a:cubicBezTo>
                <a:cubicBezTo>
                  <a:pt x="499205" y="1588710"/>
                  <a:pt x="410731" y="1588710"/>
                  <a:pt x="321652" y="1588710"/>
                </a:cubicBezTo>
                <a:close/>
                <a:moveTo>
                  <a:pt x="623754" y="1588509"/>
                </a:moveTo>
                <a:cubicBezTo>
                  <a:pt x="623754" y="1646752"/>
                  <a:pt x="623754" y="1704593"/>
                  <a:pt x="623754" y="1763039"/>
                </a:cubicBezTo>
                <a:cubicBezTo>
                  <a:pt x="721701" y="1763039"/>
                  <a:pt x="818841" y="1763039"/>
                  <a:pt x="916788" y="1763039"/>
                </a:cubicBezTo>
                <a:cubicBezTo>
                  <a:pt x="916788" y="1704392"/>
                  <a:pt x="916788" y="1646551"/>
                  <a:pt x="916788" y="1588509"/>
                </a:cubicBezTo>
                <a:cubicBezTo>
                  <a:pt x="818841" y="1588509"/>
                  <a:pt x="721701" y="1588509"/>
                  <a:pt x="623754" y="1588509"/>
                </a:cubicBezTo>
                <a:close/>
                <a:moveTo>
                  <a:pt x="1967598" y="1588307"/>
                </a:moveTo>
                <a:cubicBezTo>
                  <a:pt x="1967598" y="1647155"/>
                  <a:pt x="1967598" y="1704997"/>
                  <a:pt x="1967598" y="1762636"/>
                </a:cubicBezTo>
                <a:cubicBezTo>
                  <a:pt x="2065746" y="1762636"/>
                  <a:pt x="2163289" y="1762636"/>
                  <a:pt x="2260430" y="1762636"/>
                </a:cubicBezTo>
                <a:cubicBezTo>
                  <a:pt x="2260430" y="1703989"/>
                  <a:pt x="2260430" y="1646148"/>
                  <a:pt x="2260430" y="1588307"/>
                </a:cubicBezTo>
                <a:cubicBezTo>
                  <a:pt x="2162483" y="1588307"/>
                  <a:pt x="2065544" y="1588307"/>
                  <a:pt x="1967598" y="1588307"/>
                </a:cubicBezTo>
                <a:close/>
                <a:moveTo>
                  <a:pt x="1967396" y="1379112"/>
                </a:moveTo>
                <a:cubicBezTo>
                  <a:pt x="1967396" y="1437357"/>
                  <a:pt x="1967396" y="1494996"/>
                  <a:pt x="1967396" y="1553038"/>
                </a:cubicBezTo>
                <a:cubicBezTo>
                  <a:pt x="2065141" y="1553038"/>
                  <a:pt x="2162282" y="1553038"/>
                  <a:pt x="2260631" y="1553038"/>
                </a:cubicBezTo>
                <a:cubicBezTo>
                  <a:pt x="2260631" y="1494593"/>
                  <a:pt x="2260631" y="1436752"/>
                  <a:pt x="2260631" y="1379112"/>
                </a:cubicBezTo>
                <a:cubicBezTo>
                  <a:pt x="2162483" y="1379112"/>
                  <a:pt x="2064940" y="1379112"/>
                  <a:pt x="1967396" y="1379112"/>
                </a:cubicBezTo>
                <a:close/>
                <a:moveTo>
                  <a:pt x="623553" y="1379112"/>
                </a:moveTo>
                <a:cubicBezTo>
                  <a:pt x="623553" y="1437357"/>
                  <a:pt x="623553" y="1494996"/>
                  <a:pt x="623553" y="1552837"/>
                </a:cubicBezTo>
                <a:cubicBezTo>
                  <a:pt x="721701" y="1552837"/>
                  <a:pt x="819244" y="1552837"/>
                  <a:pt x="916990" y="1552837"/>
                </a:cubicBezTo>
                <a:cubicBezTo>
                  <a:pt x="916990" y="1494593"/>
                  <a:pt x="916990" y="1436953"/>
                  <a:pt x="916990" y="1379112"/>
                </a:cubicBezTo>
                <a:cubicBezTo>
                  <a:pt x="818841" y="1379112"/>
                  <a:pt x="721096" y="1379112"/>
                  <a:pt x="623553" y="1379112"/>
                </a:cubicBezTo>
                <a:close/>
                <a:moveTo>
                  <a:pt x="1665898" y="1378911"/>
                </a:moveTo>
                <a:cubicBezTo>
                  <a:pt x="1665898" y="1437155"/>
                  <a:pt x="1665898" y="1494794"/>
                  <a:pt x="1665898" y="1553038"/>
                </a:cubicBezTo>
                <a:cubicBezTo>
                  <a:pt x="1754977" y="1553038"/>
                  <a:pt x="1843250" y="1553038"/>
                  <a:pt x="1931523" y="1553038"/>
                </a:cubicBezTo>
                <a:cubicBezTo>
                  <a:pt x="1931523" y="1494593"/>
                  <a:pt x="1931523" y="1436752"/>
                  <a:pt x="1931523" y="1378911"/>
                </a:cubicBezTo>
                <a:cubicBezTo>
                  <a:pt x="1842645" y="1378911"/>
                  <a:pt x="1754574" y="1378911"/>
                  <a:pt x="1665898" y="1378911"/>
                </a:cubicBezTo>
                <a:close/>
                <a:moveTo>
                  <a:pt x="322055" y="1378911"/>
                </a:moveTo>
                <a:cubicBezTo>
                  <a:pt x="322055" y="1437357"/>
                  <a:pt x="322055" y="1494996"/>
                  <a:pt x="322055" y="1552837"/>
                </a:cubicBezTo>
                <a:cubicBezTo>
                  <a:pt x="411134" y="1552837"/>
                  <a:pt x="499407" y="1552837"/>
                  <a:pt x="588082" y="1552837"/>
                </a:cubicBezTo>
                <a:cubicBezTo>
                  <a:pt x="588082" y="1494593"/>
                  <a:pt x="588082" y="1436953"/>
                  <a:pt x="588082" y="1378911"/>
                </a:cubicBezTo>
                <a:cubicBezTo>
                  <a:pt x="499205" y="1378911"/>
                  <a:pt x="411134" y="1378911"/>
                  <a:pt x="322055" y="1378911"/>
                </a:cubicBezTo>
                <a:close/>
                <a:moveTo>
                  <a:pt x="1297087" y="1256377"/>
                </a:moveTo>
                <a:cubicBezTo>
                  <a:pt x="1668316" y="1256377"/>
                  <a:pt x="2039345" y="1256377"/>
                  <a:pt x="2410574" y="1256377"/>
                </a:cubicBezTo>
                <a:cubicBezTo>
                  <a:pt x="2431131" y="1256377"/>
                  <a:pt x="2431131" y="1256377"/>
                  <a:pt x="2431131" y="1276934"/>
                </a:cubicBezTo>
                <a:cubicBezTo>
                  <a:pt x="2430728" y="1607050"/>
                  <a:pt x="2430526" y="1937166"/>
                  <a:pt x="2430526" y="2267283"/>
                </a:cubicBezTo>
                <a:cubicBezTo>
                  <a:pt x="2128222" y="2267283"/>
                  <a:pt x="1825918" y="2267283"/>
                  <a:pt x="1523613" y="2267283"/>
                </a:cubicBezTo>
                <a:cubicBezTo>
                  <a:pt x="1523815" y="2264864"/>
                  <a:pt x="1524017" y="2262647"/>
                  <a:pt x="1524017" y="2260229"/>
                </a:cubicBezTo>
                <a:cubicBezTo>
                  <a:pt x="1524017" y="2026245"/>
                  <a:pt x="1524017" y="1792262"/>
                  <a:pt x="1524017" y="1558278"/>
                </a:cubicBezTo>
                <a:cubicBezTo>
                  <a:pt x="1524017" y="1555255"/>
                  <a:pt x="1523613" y="1552434"/>
                  <a:pt x="1523613" y="1548806"/>
                </a:cubicBezTo>
                <a:cubicBezTo>
                  <a:pt x="1378507" y="1548806"/>
                  <a:pt x="1234006" y="1548806"/>
                  <a:pt x="1088497" y="1548806"/>
                </a:cubicBezTo>
                <a:cubicBezTo>
                  <a:pt x="1088497" y="1553038"/>
                  <a:pt x="1088497" y="1556666"/>
                  <a:pt x="1088497" y="1560294"/>
                </a:cubicBezTo>
                <a:cubicBezTo>
                  <a:pt x="1088497" y="1610678"/>
                  <a:pt x="1088497" y="1661062"/>
                  <a:pt x="1088497" y="1711446"/>
                </a:cubicBezTo>
                <a:cubicBezTo>
                  <a:pt x="1088497" y="1896859"/>
                  <a:pt x="1088497" y="2082071"/>
                  <a:pt x="1088295" y="2267484"/>
                </a:cubicBezTo>
                <a:cubicBezTo>
                  <a:pt x="772488" y="2267484"/>
                  <a:pt x="456882" y="2267484"/>
                  <a:pt x="141075" y="2267484"/>
                </a:cubicBezTo>
                <a:cubicBezTo>
                  <a:pt x="140874" y="2264058"/>
                  <a:pt x="140672" y="2260833"/>
                  <a:pt x="140672" y="2257407"/>
                </a:cubicBezTo>
                <a:cubicBezTo>
                  <a:pt x="140672" y="1927492"/>
                  <a:pt x="140672" y="1597779"/>
                  <a:pt x="140672" y="1267865"/>
                </a:cubicBezTo>
                <a:cubicBezTo>
                  <a:pt x="140672" y="1264439"/>
                  <a:pt x="141075" y="1260811"/>
                  <a:pt x="141277" y="1256578"/>
                </a:cubicBezTo>
                <a:cubicBezTo>
                  <a:pt x="146920" y="1256578"/>
                  <a:pt x="151555" y="1256578"/>
                  <a:pt x="156392" y="1256578"/>
                </a:cubicBezTo>
                <a:cubicBezTo>
                  <a:pt x="536691" y="1256578"/>
                  <a:pt x="916788" y="1256377"/>
                  <a:pt x="1297087" y="1256377"/>
                </a:cubicBezTo>
                <a:close/>
                <a:moveTo>
                  <a:pt x="898449" y="687440"/>
                </a:moveTo>
                <a:cubicBezTo>
                  <a:pt x="898449" y="776519"/>
                  <a:pt x="898449" y="864590"/>
                  <a:pt x="898449" y="953065"/>
                </a:cubicBezTo>
                <a:cubicBezTo>
                  <a:pt x="1019975" y="953065"/>
                  <a:pt x="1140897" y="953065"/>
                  <a:pt x="1262826" y="953065"/>
                </a:cubicBezTo>
                <a:cubicBezTo>
                  <a:pt x="1262826" y="863986"/>
                  <a:pt x="1262826" y="775713"/>
                  <a:pt x="1262826" y="687440"/>
                </a:cubicBezTo>
                <a:cubicBezTo>
                  <a:pt x="1140897" y="687440"/>
                  <a:pt x="1019572" y="687440"/>
                  <a:pt x="898449" y="687440"/>
                </a:cubicBezTo>
                <a:close/>
                <a:moveTo>
                  <a:pt x="1312605" y="686835"/>
                </a:moveTo>
                <a:cubicBezTo>
                  <a:pt x="1312605" y="776116"/>
                  <a:pt x="1312605" y="864389"/>
                  <a:pt x="1312605" y="952662"/>
                </a:cubicBezTo>
                <a:cubicBezTo>
                  <a:pt x="1434535" y="952662"/>
                  <a:pt x="1555456" y="952662"/>
                  <a:pt x="1676781" y="952662"/>
                </a:cubicBezTo>
                <a:cubicBezTo>
                  <a:pt x="1676781" y="863784"/>
                  <a:pt x="1676781" y="775511"/>
                  <a:pt x="1676781" y="686835"/>
                </a:cubicBezTo>
                <a:cubicBezTo>
                  <a:pt x="1554449" y="686835"/>
                  <a:pt x="1433527" y="686835"/>
                  <a:pt x="1312605" y="686835"/>
                </a:cubicBezTo>
                <a:close/>
                <a:moveTo>
                  <a:pt x="1797300" y="491547"/>
                </a:moveTo>
                <a:cubicBezTo>
                  <a:pt x="1797300" y="667286"/>
                  <a:pt x="1797300" y="839801"/>
                  <a:pt x="1797300" y="1012518"/>
                </a:cubicBezTo>
                <a:cubicBezTo>
                  <a:pt x="1452472" y="1012518"/>
                  <a:pt x="1108449" y="1012518"/>
                  <a:pt x="763016" y="1012518"/>
                </a:cubicBezTo>
                <a:cubicBezTo>
                  <a:pt x="763016" y="840204"/>
                  <a:pt x="763016" y="668496"/>
                  <a:pt x="763016" y="496384"/>
                </a:cubicBezTo>
                <a:cubicBezTo>
                  <a:pt x="745079" y="502430"/>
                  <a:pt x="739033" y="513716"/>
                  <a:pt x="739033" y="531854"/>
                </a:cubicBezTo>
                <a:cubicBezTo>
                  <a:pt x="739638" y="699129"/>
                  <a:pt x="739436" y="866404"/>
                  <a:pt x="739436" y="1033679"/>
                </a:cubicBezTo>
                <a:cubicBezTo>
                  <a:pt x="739436" y="1037508"/>
                  <a:pt x="739436" y="1041539"/>
                  <a:pt x="739436" y="1045167"/>
                </a:cubicBezTo>
                <a:cubicBezTo>
                  <a:pt x="1101798" y="1045167"/>
                  <a:pt x="1462548" y="1045167"/>
                  <a:pt x="1823298" y="1045167"/>
                </a:cubicBezTo>
                <a:cubicBezTo>
                  <a:pt x="1823500" y="1043353"/>
                  <a:pt x="1823903" y="1042345"/>
                  <a:pt x="1823903" y="1041539"/>
                </a:cubicBezTo>
                <a:cubicBezTo>
                  <a:pt x="1823903" y="867210"/>
                  <a:pt x="1823903" y="692882"/>
                  <a:pt x="1823903" y="518553"/>
                </a:cubicBezTo>
                <a:cubicBezTo>
                  <a:pt x="1823903" y="515933"/>
                  <a:pt x="1822895" y="512104"/>
                  <a:pt x="1821081" y="510491"/>
                </a:cubicBezTo>
                <a:cubicBezTo>
                  <a:pt x="1814430" y="504445"/>
                  <a:pt x="1806974" y="499004"/>
                  <a:pt x="1797300" y="491547"/>
                </a:cubicBezTo>
                <a:close/>
                <a:moveTo>
                  <a:pt x="1312202" y="486508"/>
                </a:moveTo>
                <a:cubicBezTo>
                  <a:pt x="1312202" y="544752"/>
                  <a:pt x="1312202" y="602190"/>
                  <a:pt x="1312202" y="660233"/>
                </a:cubicBezTo>
                <a:cubicBezTo>
                  <a:pt x="1434333" y="660233"/>
                  <a:pt x="1555255" y="660233"/>
                  <a:pt x="1676177" y="660233"/>
                </a:cubicBezTo>
                <a:cubicBezTo>
                  <a:pt x="1676177" y="601787"/>
                  <a:pt x="1676177" y="543946"/>
                  <a:pt x="1676177" y="486508"/>
                </a:cubicBezTo>
                <a:cubicBezTo>
                  <a:pt x="1554449" y="486508"/>
                  <a:pt x="1433326" y="486508"/>
                  <a:pt x="1312202" y="486508"/>
                </a:cubicBezTo>
                <a:close/>
                <a:moveTo>
                  <a:pt x="898449" y="486105"/>
                </a:moveTo>
                <a:cubicBezTo>
                  <a:pt x="898449" y="544954"/>
                  <a:pt x="898449" y="602795"/>
                  <a:pt x="898449" y="660434"/>
                </a:cubicBezTo>
                <a:cubicBezTo>
                  <a:pt x="1020378" y="660434"/>
                  <a:pt x="1141501" y="660434"/>
                  <a:pt x="1262624" y="660434"/>
                </a:cubicBezTo>
                <a:cubicBezTo>
                  <a:pt x="1262624" y="601989"/>
                  <a:pt x="1262624" y="544148"/>
                  <a:pt x="1262624" y="486105"/>
                </a:cubicBezTo>
                <a:cubicBezTo>
                  <a:pt x="1140897" y="486105"/>
                  <a:pt x="1020176" y="486105"/>
                  <a:pt x="898449" y="486105"/>
                </a:cubicBezTo>
                <a:close/>
                <a:moveTo>
                  <a:pt x="1282375" y="30029"/>
                </a:moveTo>
                <a:cubicBezTo>
                  <a:pt x="1298095" y="41920"/>
                  <a:pt x="1314016" y="54012"/>
                  <a:pt x="1329938" y="66104"/>
                </a:cubicBezTo>
                <a:cubicBezTo>
                  <a:pt x="1500236" y="195289"/>
                  <a:pt x="1670332" y="324675"/>
                  <a:pt x="1841033" y="453457"/>
                </a:cubicBezTo>
                <a:cubicBezTo>
                  <a:pt x="1855947" y="464743"/>
                  <a:pt x="1861388" y="477037"/>
                  <a:pt x="1856955" y="495780"/>
                </a:cubicBezTo>
                <a:cubicBezTo>
                  <a:pt x="1841235" y="483889"/>
                  <a:pt x="1825717" y="472200"/>
                  <a:pt x="1810400" y="460511"/>
                </a:cubicBezTo>
                <a:cubicBezTo>
                  <a:pt x="1638489" y="329512"/>
                  <a:pt x="1466378" y="198715"/>
                  <a:pt x="1294669" y="67515"/>
                </a:cubicBezTo>
                <a:cubicBezTo>
                  <a:pt x="1288018" y="62477"/>
                  <a:pt x="1283786" y="62073"/>
                  <a:pt x="1276732" y="67313"/>
                </a:cubicBezTo>
                <a:cubicBezTo>
                  <a:pt x="1092327" y="207986"/>
                  <a:pt x="907921" y="348457"/>
                  <a:pt x="723314" y="488927"/>
                </a:cubicBezTo>
                <a:cubicBezTo>
                  <a:pt x="720694" y="490943"/>
                  <a:pt x="718074" y="492958"/>
                  <a:pt x="714446" y="495578"/>
                </a:cubicBezTo>
                <a:cubicBezTo>
                  <a:pt x="711020" y="478246"/>
                  <a:pt x="713842" y="466154"/>
                  <a:pt x="728756" y="454868"/>
                </a:cubicBezTo>
                <a:cubicBezTo>
                  <a:pt x="911952" y="314800"/>
                  <a:pt x="1094544" y="174128"/>
                  <a:pt x="1277337" y="33657"/>
                </a:cubicBezTo>
                <a:cubicBezTo>
                  <a:pt x="1278747" y="32649"/>
                  <a:pt x="1279957" y="31641"/>
                  <a:pt x="1282375" y="30029"/>
                </a:cubicBezTo>
                <a:close/>
                <a:moveTo>
                  <a:pt x="1282375" y="4232"/>
                </a:moveTo>
                <a:cubicBezTo>
                  <a:pt x="1279554" y="6248"/>
                  <a:pt x="1277337" y="7659"/>
                  <a:pt x="1275321" y="9271"/>
                </a:cubicBezTo>
                <a:cubicBezTo>
                  <a:pt x="1178181" y="83235"/>
                  <a:pt x="1081040" y="157400"/>
                  <a:pt x="983900" y="231565"/>
                </a:cubicBezTo>
                <a:cubicBezTo>
                  <a:pt x="890387" y="302707"/>
                  <a:pt x="797076" y="374051"/>
                  <a:pt x="703563" y="445193"/>
                </a:cubicBezTo>
                <a:cubicBezTo>
                  <a:pt x="696509" y="450635"/>
                  <a:pt x="691471" y="456278"/>
                  <a:pt x="691874" y="465952"/>
                </a:cubicBezTo>
                <a:cubicBezTo>
                  <a:pt x="692277" y="486508"/>
                  <a:pt x="692075" y="506864"/>
                  <a:pt x="692277" y="527420"/>
                </a:cubicBezTo>
                <a:cubicBezTo>
                  <a:pt x="692277" y="530846"/>
                  <a:pt x="693083" y="534273"/>
                  <a:pt x="693688" y="539512"/>
                </a:cubicBezTo>
                <a:cubicBezTo>
                  <a:pt x="895224" y="396623"/>
                  <a:pt x="1087893" y="245270"/>
                  <a:pt x="1286003" y="100365"/>
                </a:cubicBezTo>
                <a:cubicBezTo>
                  <a:pt x="1482097" y="248494"/>
                  <a:pt x="1676781" y="398236"/>
                  <a:pt x="1876907" y="544954"/>
                </a:cubicBezTo>
                <a:cubicBezTo>
                  <a:pt x="1876907" y="517948"/>
                  <a:pt x="1876101" y="494167"/>
                  <a:pt x="1877108" y="470385"/>
                </a:cubicBezTo>
                <a:cubicBezTo>
                  <a:pt x="1877713" y="456076"/>
                  <a:pt x="1873078" y="446806"/>
                  <a:pt x="1861590" y="438140"/>
                </a:cubicBezTo>
                <a:cubicBezTo>
                  <a:pt x="1698749" y="316412"/>
                  <a:pt x="1536109" y="194281"/>
                  <a:pt x="1373268" y="72351"/>
                </a:cubicBezTo>
                <a:cubicBezTo>
                  <a:pt x="1343037" y="49578"/>
                  <a:pt x="1312807" y="27006"/>
                  <a:pt x="1282375" y="4232"/>
                </a:cubicBezTo>
                <a:close/>
                <a:moveTo>
                  <a:pt x="1281770" y="0"/>
                </a:moveTo>
                <a:cubicBezTo>
                  <a:pt x="1282375" y="0"/>
                  <a:pt x="1283181" y="0"/>
                  <a:pt x="1283786" y="0"/>
                </a:cubicBezTo>
                <a:cubicBezTo>
                  <a:pt x="1286003" y="2015"/>
                  <a:pt x="1288018" y="4232"/>
                  <a:pt x="1290436" y="6046"/>
                </a:cubicBezTo>
                <a:cubicBezTo>
                  <a:pt x="1465370" y="137448"/>
                  <a:pt x="1640505" y="268849"/>
                  <a:pt x="1815438" y="400251"/>
                </a:cubicBezTo>
                <a:cubicBezTo>
                  <a:pt x="1825112" y="407506"/>
                  <a:pt x="1835189" y="410731"/>
                  <a:pt x="1847079" y="410731"/>
                </a:cubicBezTo>
                <a:cubicBezTo>
                  <a:pt x="1971629" y="410328"/>
                  <a:pt x="2096178" y="410529"/>
                  <a:pt x="2220929" y="409925"/>
                </a:cubicBezTo>
                <a:cubicBezTo>
                  <a:pt x="2234835" y="409925"/>
                  <a:pt x="2241889" y="414762"/>
                  <a:pt x="2247330" y="427458"/>
                </a:cubicBezTo>
                <a:cubicBezTo>
                  <a:pt x="2354749" y="678975"/>
                  <a:pt x="2462571" y="930090"/>
                  <a:pt x="2570393" y="1181405"/>
                </a:cubicBezTo>
                <a:cubicBezTo>
                  <a:pt x="2573214" y="1188056"/>
                  <a:pt x="2576640" y="1194505"/>
                  <a:pt x="2579663" y="1201156"/>
                </a:cubicBezTo>
                <a:cubicBezTo>
                  <a:pt x="2579663" y="1201760"/>
                  <a:pt x="2579663" y="1202566"/>
                  <a:pt x="2579663" y="1203171"/>
                </a:cubicBezTo>
                <a:cubicBezTo>
                  <a:pt x="2575632" y="1203574"/>
                  <a:pt x="2571803" y="1204179"/>
                  <a:pt x="2567773" y="1204179"/>
                </a:cubicBezTo>
                <a:cubicBezTo>
                  <a:pt x="1715879" y="1204179"/>
                  <a:pt x="863986" y="1204179"/>
                  <a:pt x="11891" y="1204179"/>
                </a:cubicBezTo>
                <a:cubicBezTo>
                  <a:pt x="7860" y="1204179"/>
                  <a:pt x="4031" y="1203574"/>
                  <a:pt x="0" y="1203171"/>
                </a:cubicBezTo>
                <a:cubicBezTo>
                  <a:pt x="0" y="1202566"/>
                  <a:pt x="0" y="1201760"/>
                  <a:pt x="0" y="1201156"/>
                </a:cubicBezTo>
                <a:cubicBezTo>
                  <a:pt x="1209" y="1199140"/>
                  <a:pt x="2620" y="1197327"/>
                  <a:pt x="3426" y="1195311"/>
                </a:cubicBezTo>
                <a:cubicBezTo>
                  <a:pt x="113465" y="938756"/>
                  <a:pt x="223302" y="682402"/>
                  <a:pt x="332938" y="425846"/>
                </a:cubicBezTo>
                <a:cubicBezTo>
                  <a:pt x="337976" y="414157"/>
                  <a:pt x="344425" y="409925"/>
                  <a:pt x="357122" y="410126"/>
                </a:cubicBezTo>
                <a:cubicBezTo>
                  <a:pt x="479253" y="410731"/>
                  <a:pt x="601586" y="410731"/>
                  <a:pt x="723717" y="411134"/>
                </a:cubicBezTo>
                <a:cubicBezTo>
                  <a:pt x="737220" y="411134"/>
                  <a:pt x="748304" y="407305"/>
                  <a:pt x="758986" y="399243"/>
                </a:cubicBezTo>
                <a:cubicBezTo>
                  <a:pt x="850281" y="329310"/>
                  <a:pt x="941980" y="259579"/>
                  <a:pt x="1033478" y="189646"/>
                </a:cubicBezTo>
                <a:cubicBezTo>
                  <a:pt x="1116309" y="126363"/>
                  <a:pt x="1199140" y="63081"/>
                  <a:pt x="1281770" y="0"/>
                </a:cubicBezTo>
                <a:close/>
              </a:path>
            </a:pathLst>
          </a:custGeom>
          <a:solidFill>
            <a:schemeClr val="tx1"/>
          </a:solidFill>
          <a:ln w="6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7051666" y="2817083"/>
            <a:ext cx="4835500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ПОПЕРЕДНІ ЗБИТКИ</a:t>
            </a:r>
          </a:p>
          <a:p>
            <a:r>
              <a:rPr lang="uk-UA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розрахунок завданих збитків та оціночної вартості відбудови можливе лише після фактичного огляду пошкодженого об’єкту спеціалістами</a:t>
            </a:r>
            <a:endParaRPr lang="ru-RU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-252953" y="5373603"/>
            <a:ext cx="276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Будівлі органів</a:t>
            </a:r>
          </a:p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влади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094601" y="4683354"/>
            <a:ext cx="261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Установи із надання соціальних послуг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687099" y="5875940"/>
            <a:ext cx="80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18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993365" y="5343091"/>
            <a:ext cx="74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2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Freeform: Shape 48">
            <a:extLst>
              <a:ext uri="{FF2B5EF4-FFF2-40B4-BE49-F238E27FC236}">
                <a16:creationId xmlns:a16="http://schemas.microsoft.com/office/drawing/2014/main" xmlns="" id="{4DAB2554-5F8A-4CD8-9CC7-F26F8F1980F6}"/>
              </a:ext>
            </a:extLst>
          </p:cNvPr>
          <p:cNvSpPr/>
          <p:nvPr/>
        </p:nvSpPr>
        <p:spPr>
          <a:xfrm>
            <a:off x="5020511" y="4405038"/>
            <a:ext cx="1078932" cy="957888"/>
          </a:xfrm>
          <a:custGeom>
            <a:avLst/>
            <a:gdLst>
              <a:gd name="connsiteX0" fmla="*/ 1665898 w 2579663"/>
              <a:gd name="connsiteY0" fmla="*/ 1588710 h 2267484"/>
              <a:gd name="connsiteX1" fmla="*/ 1665898 w 2579663"/>
              <a:gd name="connsiteY1" fmla="*/ 1762636 h 2267484"/>
              <a:gd name="connsiteX2" fmla="*/ 1932127 w 2579663"/>
              <a:gd name="connsiteY2" fmla="*/ 1762636 h 2267484"/>
              <a:gd name="connsiteX3" fmla="*/ 1932127 w 2579663"/>
              <a:gd name="connsiteY3" fmla="*/ 1588710 h 2267484"/>
              <a:gd name="connsiteX4" fmla="*/ 1665898 w 2579663"/>
              <a:gd name="connsiteY4" fmla="*/ 1588710 h 2267484"/>
              <a:gd name="connsiteX5" fmla="*/ 321652 w 2579663"/>
              <a:gd name="connsiteY5" fmla="*/ 1588710 h 2267484"/>
              <a:gd name="connsiteX6" fmla="*/ 321652 w 2579663"/>
              <a:gd name="connsiteY6" fmla="*/ 1763039 h 2267484"/>
              <a:gd name="connsiteX7" fmla="*/ 588082 w 2579663"/>
              <a:gd name="connsiteY7" fmla="*/ 1763039 h 2267484"/>
              <a:gd name="connsiteX8" fmla="*/ 588082 w 2579663"/>
              <a:gd name="connsiteY8" fmla="*/ 1588710 h 2267484"/>
              <a:gd name="connsiteX9" fmla="*/ 321652 w 2579663"/>
              <a:gd name="connsiteY9" fmla="*/ 1588710 h 2267484"/>
              <a:gd name="connsiteX10" fmla="*/ 623754 w 2579663"/>
              <a:gd name="connsiteY10" fmla="*/ 1588509 h 2267484"/>
              <a:gd name="connsiteX11" fmla="*/ 623754 w 2579663"/>
              <a:gd name="connsiteY11" fmla="*/ 1763039 h 2267484"/>
              <a:gd name="connsiteX12" fmla="*/ 916788 w 2579663"/>
              <a:gd name="connsiteY12" fmla="*/ 1763039 h 2267484"/>
              <a:gd name="connsiteX13" fmla="*/ 916788 w 2579663"/>
              <a:gd name="connsiteY13" fmla="*/ 1588509 h 2267484"/>
              <a:gd name="connsiteX14" fmla="*/ 623754 w 2579663"/>
              <a:gd name="connsiteY14" fmla="*/ 1588509 h 2267484"/>
              <a:gd name="connsiteX15" fmla="*/ 1967598 w 2579663"/>
              <a:gd name="connsiteY15" fmla="*/ 1588307 h 2267484"/>
              <a:gd name="connsiteX16" fmla="*/ 1967598 w 2579663"/>
              <a:gd name="connsiteY16" fmla="*/ 1762636 h 2267484"/>
              <a:gd name="connsiteX17" fmla="*/ 2260430 w 2579663"/>
              <a:gd name="connsiteY17" fmla="*/ 1762636 h 2267484"/>
              <a:gd name="connsiteX18" fmla="*/ 2260430 w 2579663"/>
              <a:gd name="connsiteY18" fmla="*/ 1588307 h 2267484"/>
              <a:gd name="connsiteX19" fmla="*/ 1967598 w 2579663"/>
              <a:gd name="connsiteY19" fmla="*/ 1588307 h 2267484"/>
              <a:gd name="connsiteX20" fmla="*/ 1967396 w 2579663"/>
              <a:gd name="connsiteY20" fmla="*/ 1379112 h 2267484"/>
              <a:gd name="connsiteX21" fmla="*/ 1967396 w 2579663"/>
              <a:gd name="connsiteY21" fmla="*/ 1553038 h 2267484"/>
              <a:gd name="connsiteX22" fmla="*/ 2260631 w 2579663"/>
              <a:gd name="connsiteY22" fmla="*/ 1553038 h 2267484"/>
              <a:gd name="connsiteX23" fmla="*/ 2260631 w 2579663"/>
              <a:gd name="connsiteY23" fmla="*/ 1379112 h 2267484"/>
              <a:gd name="connsiteX24" fmla="*/ 1967396 w 2579663"/>
              <a:gd name="connsiteY24" fmla="*/ 1379112 h 2267484"/>
              <a:gd name="connsiteX25" fmla="*/ 623553 w 2579663"/>
              <a:gd name="connsiteY25" fmla="*/ 1379112 h 2267484"/>
              <a:gd name="connsiteX26" fmla="*/ 623553 w 2579663"/>
              <a:gd name="connsiteY26" fmla="*/ 1552837 h 2267484"/>
              <a:gd name="connsiteX27" fmla="*/ 916990 w 2579663"/>
              <a:gd name="connsiteY27" fmla="*/ 1552837 h 2267484"/>
              <a:gd name="connsiteX28" fmla="*/ 916990 w 2579663"/>
              <a:gd name="connsiteY28" fmla="*/ 1379112 h 2267484"/>
              <a:gd name="connsiteX29" fmla="*/ 623553 w 2579663"/>
              <a:gd name="connsiteY29" fmla="*/ 1379112 h 2267484"/>
              <a:gd name="connsiteX30" fmla="*/ 1665898 w 2579663"/>
              <a:gd name="connsiteY30" fmla="*/ 1378911 h 2267484"/>
              <a:gd name="connsiteX31" fmla="*/ 1665898 w 2579663"/>
              <a:gd name="connsiteY31" fmla="*/ 1553038 h 2267484"/>
              <a:gd name="connsiteX32" fmla="*/ 1931523 w 2579663"/>
              <a:gd name="connsiteY32" fmla="*/ 1553038 h 2267484"/>
              <a:gd name="connsiteX33" fmla="*/ 1931523 w 2579663"/>
              <a:gd name="connsiteY33" fmla="*/ 1378911 h 2267484"/>
              <a:gd name="connsiteX34" fmla="*/ 1665898 w 2579663"/>
              <a:gd name="connsiteY34" fmla="*/ 1378911 h 2267484"/>
              <a:gd name="connsiteX35" fmla="*/ 322055 w 2579663"/>
              <a:gd name="connsiteY35" fmla="*/ 1378911 h 2267484"/>
              <a:gd name="connsiteX36" fmla="*/ 322055 w 2579663"/>
              <a:gd name="connsiteY36" fmla="*/ 1552837 h 2267484"/>
              <a:gd name="connsiteX37" fmla="*/ 588082 w 2579663"/>
              <a:gd name="connsiteY37" fmla="*/ 1552837 h 2267484"/>
              <a:gd name="connsiteX38" fmla="*/ 588082 w 2579663"/>
              <a:gd name="connsiteY38" fmla="*/ 1378911 h 2267484"/>
              <a:gd name="connsiteX39" fmla="*/ 322055 w 2579663"/>
              <a:gd name="connsiteY39" fmla="*/ 1378911 h 2267484"/>
              <a:gd name="connsiteX40" fmla="*/ 1297087 w 2579663"/>
              <a:gd name="connsiteY40" fmla="*/ 1256377 h 2267484"/>
              <a:gd name="connsiteX41" fmla="*/ 2410574 w 2579663"/>
              <a:gd name="connsiteY41" fmla="*/ 1256377 h 2267484"/>
              <a:gd name="connsiteX42" fmla="*/ 2431131 w 2579663"/>
              <a:gd name="connsiteY42" fmla="*/ 1276934 h 2267484"/>
              <a:gd name="connsiteX43" fmla="*/ 2430526 w 2579663"/>
              <a:gd name="connsiteY43" fmla="*/ 2267283 h 2267484"/>
              <a:gd name="connsiteX44" fmla="*/ 1523613 w 2579663"/>
              <a:gd name="connsiteY44" fmla="*/ 2267283 h 2267484"/>
              <a:gd name="connsiteX45" fmla="*/ 1524017 w 2579663"/>
              <a:gd name="connsiteY45" fmla="*/ 2260229 h 2267484"/>
              <a:gd name="connsiteX46" fmla="*/ 1524017 w 2579663"/>
              <a:gd name="connsiteY46" fmla="*/ 1558278 h 2267484"/>
              <a:gd name="connsiteX47" fmla="*/ 1523613 w 2579663"/>
              <a:gd name="connsiteY47" fmla="*/ 1548806 h 2267484"/>
              <a:gd name="connsiteX48" fmla="*/ 1088497 w 2579663"/>
              <a:gd name="connsiteY48" fmla="*/ 1548806 h 2267484"/>
              <a:gd name="connsiteX49" fmla="*/ 1088497 w 2579663"/>
              <a:gd name="connsiteY49" fmla="*/ 1560294 h 2267484"/>
              <a:gd name="connsiteX50" fmla="*/ 1088497 w 2579663"/>
              <a:gd name="connsiteY50" fmla="*/ 1711446 h 2267484"/>
              <a:gd name="connsiteX51" fmla="*/ 1088295 w 2579663"/>
              <a:gd name="connsiteY51" fmla="*/ 2267484 h 2267484"/>
              <a:gd name="connsiteX52" fmla="*/ 141075 w 2579663"/>
              <a:gd name="connsiteY52" fmla="*/ 2267484 h 2267484"/>
              <a:gd name="connsiteX53" fmla="*/ 140672 w 2579663"/>
              <a:gd name="connsiteY53" fmla="*/ 2257407 h 2267484"/>
              <a:gd name="connsiteX54" fmla="*/ 140672 w 2579663"/>
              <a:gd name="connsiteY54" fmla="*/ 1267865 h 2267484"/>
              <a:gd name="connsiteX55" fmla="*/ 141277 w 2579663"/>
              <a:gd name="connsiteY55" fmla="*/ 1256578 h 2267484"/>
              <a:gd name="connsiteX56" fmla="*/ 156392 w 2579663"/>
              <a:gd name="connsiteY56" fmla="*/ 1256578 h 2267484"/>
              <a:gd name="connsiteX57" fmla="*/ 1297087 w 2579663"/>
              <a:gd name="connsiteY57" fmla="*/ 1256377 h 2267484"/>
              <a:gd name="connsiteX58" fmla="*/ 898449 w 2579663"/>
              <a:gd name="connsiteY58" fmla="*/ 687440 h 2267484"/>
              <a:gd name="connsiteX59" fmla="*/ 898449 w 2579663"/>
              <a:gd name="connsiteY59" fmla="*/ 953065 h 2267484"/>
              <a:gd name="connsiteX60" fmla="*/ 1262826 w 2579663"/>
              <a:gd name="connsiteY60" fmla="*/ 953065 h 2267484"/>
              <a:gd name="connsiteX61" fmla="*/ 1262826 w 2579663"/>
              <a:gd name="connsiteY61" fmla="*/ 687440 h 2267484"/>
              <a:gd name="connsiteX62" fmla="*/ 898449 w 2579663"/>
              <a:gd name="connsiteY62" fmla="*/ 687440 h 2267484"/>
              <a:gd name="connsiteX63" fmla="*/ 1312605 w 2579663"/>
              <a:gd name="connsiteY63" fmla="*/ 686835 h 2267484"/>
              <a:gd name="connsiteX64" fmla="*/ 1312605 w 2579663"/>
              <a:gd name="connsiteY64" fmla="*/ 952662 h 2267484"/>
              <a:gd name="connsiteX65" fmla="*/ 1676781 w 2579663"/>
              <a:gd name="connsiteY65" fmla="*/ 952662 h 2267484"/>
              <a:gd name="connsiteX66" fmla="*/ 1676781 w 2579663"/>
              <a:gd name="connsiteY66" fmla="*/ 686835 h 2267484"/>
              <a:gd name="connsiteX67" fmla="*/ 1312605 w 2579663"/>
              <a:gd name="connsiteY67" fmla="*/ 686835 h 2267484"/>
              <a:gd name="connsiteX68" fmla="*/ 1797300 w 2579663"/>
              <a:gd name="connsiteY68" fmla="*/ 491547 h 2267484"/>
              <a:gd name="connsiteX69" fmla="*/ 1797300 w 2579663"/>
              <a:gd name="connsiteY69" fmla="*/ 1012518 h 2267484"/>
              <a:gd name="connsiteX70" fmla="*/ 763016 w 2579663"/>
              <a:gd name="connsiteY70" fmla="*/ 1012518 h 2267484"/>
              <a:gd name="connsiteX71" fmla="*/ 763016 w 2579663"/>
              <a:gd name="connsiteY71" fmla="*/ 496384 h 2267484"/>
              <a:gd name="connsiteX72" fmla="*/ 739033 w 2579663"/>
              <a:gd name="connsiteY72" fmla="*/ 531854 h 2267484"/>
              <a:gd name="connsiteX73" fmla="*/ 739436 w 2579663"/>
              <a:gd name="connsiteY73" fmla="*/ 1033679 h 2267484"/>
              <a:gd name="connsiteX74" fmla="*/ 739436 w 2579663"/>
              <a:gd name="connsiteY74" fmla="*/ 1045167 h 2267484"/>
              <a:gd name="connsiteX75" fmla="*/ 1823298 w 2579663"/>
              <a:gd name="connsiteY75" fmla="*/ 1045167 h 2267484"/>
              <a:gd name="connsiteX76" fmla="*/ 1823903 w 2579663"/>
              <a:gd name="connsiteY76" fmla="*/ 1041539 h 2267484"/>
              <a:gd name="connsiteX77" fmla="*/ 1823903 w 2579663"/>
              <a:gd name="connsiteY77" fmla="*/ 518553 h 2267484"/>
              <a:gd name="connsiteX78" fmla="*/ 1821081 w 2579663"/>
              <a:gd name="connsiteY78" fmla="*/ 510491 h 2267484"/>
              <a:gd name="connsiteX79" fmla="*/ 1797300 w 2579663"/>
              <a:gd name="connsiteY79" fmla="*/ 491547 h 2267484"/>
              <a:gd name="connsiteX80" fmla="*/ 1312202 w 2579663"/>
              <a:gd name="connsiteY80" fmla="*/ 486508 h 2267484"/>
              <a:gd name="connsiteX81" fmla="*/ 1312202 w 2579663"/>
              <a:gd name="connsiteY81" fmla="*/ 660233 h 2267484"/>
              <a:gd name="connsiteX82" fmla="*/ 1676177 w 2579663"/>
              <a:gd name="connsiteY82" fmla="*/ 660233 h 2267484"/>
              <a:gd name="connsiteX83" fmla="*/ 1676177 w 2579663"/>
              <a:gd name="connsiteY83" fmla="*/ 486508 h 2267484"/>
              <a:gd name="connsiteX84" fmla="*/ 1312202 w 2579663"/>
              <a:gd name="connsiteY84" fmla="*/ 486508 h 2267484"/>
              <a:gd name="connsiteX85" fmla="*/ 898449 w 2579663"/>
              <a:gd name="connsiteY85" fmla="*/ 486105 h 2267484"/>
              <a:gd name="connsiteX86" fmla="*/ 898449 w 2579663"/>
              <a:gd name="connsiteY86" fmla="*/ 660434 h 2267484"/>
              <a:gd name="connsiteX87" fmla="*/ 1262624 w 2579663"/>
              <a:gd name="connsiteY87" fmla="*/ 660434 h 2267484"/>
              <a:gd name="connsiteX88" fmla="*/ 1262624 w 2579663"/>
              <a:gd name="connsiteY88" fmla="*/ 486105 h 2267484"/>
              <a:gd name="connsiteX89" fmla="*/ 898449 w 2579663"/>
              <a:gd name="connsiteY89" fmla="*/ 486105 h 2267484"/>
              <a:gd name="connsiteX90" fmla="*/ 1282375 w 2579663"/>
              <a:gd name="connsiteY90" fmla="*/ 30029 h 2267484"/>
              <a:gd name="connsiteX91" fmla="*/ 1329938 w 2579663"/>
              <a:gd name="connsiteY91" fmla="*/ 66104 h 2267484"/>
              <a:gd name="connsiteX92" fmla="*/ 1841033 w 2579663"/>
              <a:gd name="connsiteY92" fmla="*/ 453457 h 2267484"/>
              <a:gd name="connsiteX93" fmla="*/ 1856955 w 2579663"/>
              <a:gd name="connsiteY93" fmla="*/ 495780 h 2267484"/>
              <a:gd name="connsiteX94" fmla="*/ 1810400 w 2579663"/>
              <a:gd name="connsiteY94" fmla="*/ 460511 h 2267484"/>
              <a:gd name="connsiteX95" fmla="*/ 1294669 w 2579663"/>
              <a:gd name="connsiteY95" fmla="*/ 67515 h 2267484"/>
              <a:gd name="connsiteX96" fmla="*/ 1276732 w 2579663"/>
              <a:gd name="connsiteY96" fmla="*/ 67313 h 2267484"/>
              <a:gd name="connsiteX97" fmla="*/ 723314 w 2579663"/>
              <a:gd name="connsiteY97" fmla="*/ 488927 h 2267484"/>
              <a:gd name="connsiteX98" fmla="*/ 714446 w 2579663"/>
              <a:gd name="connsiteY98" fmla="*/ 495578 h 2267484"/>
              <a:gd name="connsiteX99" fmla="*/ 728756 w 2579663"/>
              <a:gd name="connsiteY99" fmla="*/ 454868 h 2267484"/>
              <a:gd name="connsiteX100" fmla="*/ 1277337 w 2579663"/>
              <a:gd name="connsiteY100" fmla="*/ 33657 h 2267484"/>
              <a:gd name="connsiteX101" fmla="*/ 1282375 w 2579663"/>
              <a:gd name="connsiteY101" fmla="*/ 30029 h 2267484"/>
              <a:gd name="connsiteX102" fmla="*/ 1282375 w 2579663"/>
              <a:gd name="connsiteY102" fmla="*/ 4232 h 2267484"/>
              <a:gd name="connsiteX103" fmla="*/ 1275321 w 2579663"/>
              <a:gd name="connsiteY103" fmla="*/ 9271 h 2267484"/>
              <a:gd name="connsiteX104" fmla="*/ 983900 w 2579663"/>
              <a:gd name="connsiteY104" fmla="*/ 231565 h 2267484"/>
              <a:gd name="connsiteX105" fmla="*/ 703563 w 2579663"/>
              <a:gd name="connsiteY105" fmla="*/ 445193 h 2267484"/>
              <a:gd name="connsiteX106" fmla="*/ 691874 w 2579663"/>
              <a:gd name="connsiteY106" fmla="*/ 465952 h 2267484"/>
              <a:gd name="connsiteX107" fmla="*/ 692277 w 2579663"/>
              <a:gd name="connsiteY107" fmla="*/ 527420 h 2267484"/>
              <a:gd name="connsiteX108" fmla="*/ 693688 w 2579663"/>
              <a:gd name="connsiteY108" fmla="*/ 539512 h 2267484"/>
              <a:gd name="connsiteX109" fmla="*/ 1286003 w 2579663"/>
              <a:gd name="connsiteY109" fmla="*/ 100365 h 2267484"/>
              <a:gd name="connsiteX110" fmla="*/ 1876907 w 2579663"/>
              <a:gd name="connsiteY110" fmla="*/ 544954 h 2267484"/>
              <a:gd name="connsiteX111" fmla="*/ 1877108 w 2579663"/>
              <a:gd name="connsiteY111" fmla="*/ 470385 h 2267484"/>
              <a:gd name="connsiteX112" fmla="*/ 1861590 w 2579663"/>
              <a:gd name="connsiteY112" fmla="*/ 438140 h 2267484"/>
              <a:gd name="connsiteX113" fmla="*/ 1373268 w 2579663"/>
              <a:gd name="connsiteY113" fmla="*/ 72351 h 2267484"/>
              <a:gd name="connsiteX114" fmla="*/ 1282375 w 2579663"/>
              <a:gd name="connsiteY114" fmla="*/ 4232 h 2267484"/>
              <a:gd name="connsiteX115" fmla="*/ 1281770 w 2579663"/>
              <a:gd name="connsiteY115" fmla="*/ 0 h 2267484"/>
              <a:gd name="connsiteX116" fmla="*/ 1283786 w 2579663"/>
              <a:gd name="connsiteY116" fmla="*/ 0 h 2267484"/>
              <a:gd name="connsiteX117" fmla="*/ 1290436 w 2579663"/>
              <a:gd name="connsiteY117" fmla="*/ 6046 h 2267484"/>
              <a:gd name="connsiteX118" fmla="*/ 1815438 w 2579663"/>
              <a:gd name="connsiteY118" fmla="*/ 400251 h 2267484"/>
              <a:gd name="connsiteX119" fmla="*/ 1847079 w 2579663"/>
              <a:gd name="connsiteY119" fmla="*/ 410731 h 2267484"/>
              <a:gd name="connsiteX120" fmla="*/ 2220929 w 2579663"/>
              <a:gd name="connsiteY120" fmla="*/ 409925 h 2267484"/>
              <a:gd name="connsiteX121" fmla="*/ 2247330 w 2579663"/>
              <a:gd name="connsiteY121" fmla="*/ 427458 h 2267484"/>
              <a:gd name="connsiteX122" fmla="*/ 2570393 w 2579663"/>
              <a:gd name="connsiteY122" fmla="*/ 1181405 h 2267484"/>
              <a:gd name="connsiteX123" fmla="*/ 2579663 w 2579663"/>
              <a:gd name="connsiteY123" fmla="*/ 1201156 h 2267484"/>
              <a:gd name="connsiteX124" fmla="*/ 2579663 w 2579663"/>
              <a:gd name="connsiteY124" fmla="*/ 1203171 h 2267484"/>
              <a:gd name="connsiteX125" fmla="*/ 2567773 w 2579663"/>
              <a:gd name="connsiteY125" fmla="*/ 1204179 h 2267484"/>
              <a:gd name="connsiteX126" fmla="*/ 11891 w 2579663"/>
              <a:gd name="connsiteY126" fmla="*/ 1204179 h 2267484"/>
              <a:gd name="connsiteX127" fmla="*/ 0 w 2579663"/>
              <a:gd name="connsiteY127" fmla="*/ 1203171 h 2267484"/>
              <a:gd name="connsiteX128" fmla="*/ 0 w 2579663"/>
              <a:gd name="connsiteY128" fmla="*/ 1201156 h 2267484"/>
              <a:gd name="connsiteX129" fmla="*/ 3426 w 2579663"/>
              <a:gd name="connsiteY129" fmla="*/ 1195311 h 2267484"/>
              <a:gd name="connsiteX130" fmla="*/ 332938 w 2579663"/>
              <a:gd name="connsiteY130" fmla="*/ 425846 h 2267484"/>
              <a:gd name="connsiteX131" fmla="*/ 357122 w 2579663"/>
              <a:gd name="connsiteY131" fmla="*/ 410126 h 2267484"/>
              <a:gd name="connsiteX132" fmla="*/ 723717 w 2579663"/>
              <a:gd name="connsiteY132" fmla="*/ 411134 h 2267484"/>
              <a:gd name="connsiteX133" fmla="*/ 758986 w 2579663"/>
              <a:gd name="connsiteY133" fmla="*/ 399243 h 2267484"/>
              <a:gd name="connsiteX134" fmla="*/ 1033478 w 2579663"/>
              <a:gd name="connsiteY134" fmla="*/ 189646 h 2267484"/>
              <a:gd name="connsiteX135" fmla="*/ 1281770 w 2579663"/>
              <a:gd name="connsiteY135" fmla="*/ 0 h 226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579663" h="2267484">
                <a:moveTo>
                  <a:pt x="1665898" y="1588710"/>
                </a:moveTo>
                <a:cubicBezTo>
                  <a:pt x="1665898" y="1647155"/>
                  <a:pt x="1665898" y="1704795"/>
                  <a:pt x="1665898" y="1762636"/>
                </a:cubicBezTo>
                <a:cubicBezTo>
                  <a:pt x="1754977" y="1762636"/>
                  <a:pt x="1843250" y="1762636"/>
                  <a:pt x="1932127" y="1762636"/>
                </a:cubicBezTo>
                <a:cubicBezTo>
                  <a:pt x="1932127" y="1704593"/>
                  <a:pt x="1932127" y="1647155"/>
                  <a:pt x="1932127" y="1588710"/>
                </a:cubicBezTo>
                <a:cubicBezTo>
                  <a:pt x="1843048" y="1588710"/>
                  <a:pt x="1754574" y="1588710"/>
                  <a:pt x="1665898" y="1588710"/>
                </a:cubicBezTo>
                <a:close/>
                <a:moveTo>
                  <a:pt x="321652" y="1588710"/>
                </a:moveTo>
                <a:cubicBezTo>
                  <a:pt x="321652" y="1646752"/>
                  <a:pt x="321652" y="1704190"/>
                  <a:pt x="321652" y="1763039"/>
                </a:cubicBezTo>
                <a:cubicBezTo>
                  <a:pt x="410731" y="1763039"/>
                  <a:pt x="499205" y="1763039"/>
                  <a:pt x="588082" y="1763039"/>
                </a:cubicBezTo>
                <a:cubicBezTo>
                  <a:pt x="588082" y="1704795"/>
                  <a:pt x="588082" y="1646954"/>
                  <a:pt x="588082" y="1588710"/>
                </a:cubicBezTo>
                <a:cubicBezTo>
                  <a:pt x="499205" y="1588710"/>
                  <a:pt x="410731" y="1588710"/>
                  <a:pt x="321652" y="1588710"/>
                </a:cubicBezTo>
                <a:close/>
                <a:moveTo>
                  <a:pt x="623754" y="1588509"/>
                </a:moveTo>
                <a:cubicBezTo>
                  <a:pt x="623754" y="1646752"/>
                  <a:pt x="623754" y="1704593"/>
                  <a:pt x="623754" y="1763039"/>
                </a:cubicBezTo>
                <a:cubicBezTo>
                  <a:pt x="721701" y="1763039"/>
                  <a:pt x="818841" y="1763039"/>
                  <a:pt x="916788" y="1763039"/>
                </a:cubicBezTo>
                <a:cubicBezTo>
                  <a:pt x="916788" y="1704392"/>
                  <a:pt x="916788" y="1646551"/>
                  <a:pt x="916788" y="1588509"/>
                </a:cubicBezTo>
                <a:cubicBezTo>
                  <a:pt x="818841" y="1588509"/>
                  <a:pt x="721701" y="1588509"/>
                  <a:pt x="623754" y="1588509"/>
                </a:cubicBezTo>
                <a:close/>
                <a:moveTo>
                  <a:pt x="1967598" y="1588307"/>
                </a:moveTo>
                <a:cubicBezTo>
                  <a:pt x="1967598" y="1647155"/>
                  <a:pt x="1967598" y="1704997"/>
                  <a:pt x="1967598" y="1762636"/>
                </a:cubicBezTo>
                <a:cubicBezTo>
                  <a:pt x="2065746" y="1762636"/>
                  <a:pt x="2163289" y="1762636"/>
                  <a:pt x="2260430" y="1762636"/>
                </a:cubicBezTo>
                <a:cubicBezTo>
                  <a:pt x="2260430" y="1703989"/>
                  <a:pt x="2260430" y="1646148"/>
                  <a:pt x="2260430" y="1588307"/>
                </a:cubicBezTo>
                <a:cubicBezTo>
                  <a:pt x="2162483" y="1588307"/>
                  <a:pt x="2065544" y="1588307"/>
                  <a:pt x="1967598" y="1588307"/>
                </a:cubicBezTo>
                <a:close/>
                <a:moveTo>
                  <a:pt x="1967396" y="1379112"/>
                </a:moveTo>
                <a:cubicBezTo>
                  <a:pt x="1967396" y="1437357"/>
                  <a:pt x="1967396" y="1494996"/>
                  <a:pt x="1967396" y="1553038"/>
                </a:cubicBezTo>
                <a:cubicBezTo>
                  <a:pt x="2065141" y="1553038"/>
                  <a:pt x="2162282" y="1553038"/>
                  <a:pt x="2260631" y="1553038"/>
                </a:cubicBezTo>
                <a:cubicBezTo>
                  <a:pt x="2260631" y="1494593"/>
                  <a:pt x="2260631" y="1436752"/>
                  <a:pt x="2260631" y="1379112"/>
                </a:cubicBezTo>
                <a:cubicBezTo>
                  <a:pt x="2162483" y="1379112"/>
                  <a:pt x="2064940" y="1379112"/>
                  <a:pt x="1967396" y="1379112"/>
                </a:cubicBezTo>
                <a:close/>
                <a:moveTo>
                  <a:pt x="623553" y="1379112"/>
                </a:moveTo>
                <a:cubicBezTo>
                  <a:pt x="623553" y="1437357"/>
                  <a:pt x="623553" y="1494996"/>
                  <a:pt x="623553" y="1552837"/>
                </a:cubicBezTo>
                <a:cubicBezTo>
                  <a:pt x="721701" y="1552837"/>
                  <a:pt x="819244" y="1552837"/>
                  <a:pt x="916990" y="1552837"/>
                </a:cubicBezTo>
                <a:cubicBezTo>
                  <a:pt x="916990" y="1494593"/>
                  <a:pt x="916990" y="1436953"/>
                  <a:pt x="916990" y="1379112"/>
                </a:cubicBezTo>
                <a:cubicBezTo>
                  <a:pt x="818841" y="1379112"/>
                  <a:pt x="721096" y="1379112"/>
                  <a:pt x="623553" y="1379112"/>
                </a:cubicBezTo>
                <a:close/>
                <a:moveTo>
                  <a:pt x="1665898" y="1378911"/>
                </a:moveTo>
                <a:cubicBezTo>
                  <a:pt x="1665898" y="1437155"/>
                  <a:pt x="1665898" y="1494794"/>
                  <a:pt x="1665898" y="1553038"/>
                </a:cubicBezTo>
                <a:cubicBezTo>
                  <a:pt x="1754977" y="1553038"/>
                  <a:pt x="1843250" y="1553038"/>
                  <a:pt x="1931523" y="1553038"/>
                </a:cubicBezTo>
                <a:cubicBezTo>
                  <a:pt x="1931523" y="1494593"/>
                  <a:pt x="1931523" y="1436752"/>
                  <a:pt x="1931523" y="1378911"/>
                </a:cubicBezTo>
                <a:cubicBezTo>
                  <a:pt x="1842645" y="1378911"/>
                  <a:pt x="1754574" y="1378911"/>
                  <a:pt x="1665898" y="1378911"/>
                </a:cubicBezTo>
                <a:close/>
                <a:moveTo>
                  <a:pt x="322055" y="1378911"/>
                </a:moveTo>
                <a:cubicBezTo>
                  <a:pt x="322055" y="1437357"/>
                  <a:pt x="322055" y="1494996"/>
                  <a:pt x="322055" y="1552837"/>
                </a:cubicBezTo>
                <a:cubicBezTo>
                  <a:pt x="411134" y="1552837"/>
                  <a:pt x="499407" y="1552837"/>
                  <a:pt x="588082" y="1552837"/>
                </a:cubicBezTo>
                <a:cubicBezTo>
                  <a:pt x="588082" y="1494593"/>
                  <a:pt x="588082" y="1436953"/>
                  <a:pt x="588082" y="1378911"/>
                </a:cubicBezTo>
                <a:cubicBezTo>
                  <a:pt x="499205" y="1378911"/>
                  <a:pt x="411134" y="1378911"/>
                  <a:pt x="322055" y="1378911"/>
                </a:cubicBezTo>
                <a:close/>
                <a:moveTo>
                  <a:pt x="1297087" y="1256377"/>
                </a:moveTo>
                <a:cubicBezTo>
                  <a:pt x="1668316" y="1256377"/>
                  <a:pt x="2039345" y="1256377"/>
                  <a:pt x="2410574" y="1256377"/>
                </a:cubicBezTo>
                <a:cubicBezTo>
                  <a:pt x="2431131" y="1256377"/>
                  <a:pt x="2431131" y="1256377"/>
                  <a:pt x="2431131" y="1276934"/>
                </a:cubicBezTo>
                <a:cubicBezTo>
                  <a:pt x="2430728" y="1607050"/>
                  <a:pt x="2430526" y="1937166"/>
                  <a:pt x="2430526" y="2267283"/>
                </a:cubicBezTo>
                <a:cubicBezTo>
                  <a:pt x="2128222" y="2267283"/>
                  <a:pt x="1825918" y="2267283"/>
                  <a:pt x="1523613" y="2267283"/>
                </a:cubicBezTo>
                <a:cubicBezTo>
                  <a:pt x="1523815" y="2264864"/>
                  <a:pt x="1524017" y="2262647"/>
                  <a:pt x="1524017" y="2260229"/>
                </a:cubicBezTo>
                <a:cubicBezTo>
                  <a:pt x="1524017" y="2026245"/>
                  <a:pt x="1524017" y="1792262"/>
                  <a:pt x="1524017" y="1558278"/>
                </a:cubicBezTo>
                <a:cubicBezTo>
                  <a:pt x="1524017" y="1555255"/>
                  <a:pt x="1523613" y="1552434"/>
                  <a:pt x="1523613" y="1548806"/>
                </a:cubicBezTo>
                <a:cubicBezTo>
                  <a:pt x="1378507" y="1548806"/>
                  <a:pt x="1234006" y="1548806"/>
                  <a:pt x="1088497" y="1548806"/>
                </a:cubicBezTo>
                <a:cubicBezTo>
                  <a:pt x="1088497" y="1553038"/>
                  <a:pt x="1088497" y="1556666"/>
                  <a:pt x="1088497" y="1560294"/>
                </a:cubicBezTo>
                <a:cubicBezTo>
                  <a:pt x="1088497" y="1610678"/>
                  <a:pt x="1088497" y="1661062"/>
                  <a:pt x="1088497" y="1711446"/>
                </a:cubicBezTo>
                <a:cubicBezTo>
                  <a:pt x="1088497" y="1896859"/>
                  <a:pt x="1088497" y="2082071"/>
                  <a:pt x="1088295" y="2267484"/>
                </a:cubicBezTo>
                <a:cubicBezTo>
                  <a:pt x="772488" y="2267484"/>
                  <a:pt x="456882" y="2267484"/>
                  <a:pt x="141075" y="2267484"/>
                </a:cubicBezTo>
                <a:cubicBezTo>
                  <a:pt x="140874" y="2264058"/>
                  <a:pt x="140672" y="2260833"/>
                  <a:pt x="140672" y="2257407"/>
                </a:cubicBezTo>
                <a:cubicBezTo>
                  <a:pt x="140672" y="1927492"/>
                  <a:pt x="140672" y="1597779"/>
                  <a:pt x="140672" y="1267865"/>
                </a:cubicBezTo>
                <a:cubicBezTo>
                  <a:pt x="140672" y="1264439"/>
                  <a:pt x="141075" y="1260811"/>
                  <a:pt x="141277" y="1256578"/>
                </a:cubicBezTo>
                <a:cubicBezTo>
                  <a:pt x="146920" y="1256578"/>
                  <a:pt x="151555" y="1256578"/>
                  <a:pt x="156392" y="1256578"/>
                </a:cubicBezTo>
                <a:cubicBezTo>
                  <a:pt x="536691" y="1256578"/>
                  <a:pt x="916788" y="1256377"/>
                  <a:pt x="1297087" y="1256377"/>
                </a:cubicBezTo>
                <a:close/>
                <a:moveTo>
                  <a:pt x="898449" y="687440"/>
                </a:moveTo>
                <a:cubicBezTo>
                  <a:pt x="898449" y="776519"/>
                  <a:pt x="898449" y="864590"/>
                  <a:pt x="898449" y="953065"/>
                </a:cubicBezTo>
                <a:cubicBezTo>
                  <a:pt x="1019975" y="953065"/>
                  <a:pt x="1140897" y="953065"/>
                  <a:pt x="1262826" y="953065"/>
                </a:cubicBezTo>
                <a:cubicBezTo>
                  <a:pt x="1262826" y="863986"/>
                  <a:pt x="1262826" y="775713"/>
                  <a:pt x="1262826" y="687440"/>
                </a:cubicBezTo>
                <a:cubicBezTo>
                  <a:pt x="1140897" y="687440"/>
                  <a:pt x="1019572" y="687440"/>
                  <a:pt x="898449" y="687440"/>
                </a:cubicBezTo>
                <a:close/>
                <a:moveTo>
                  <a:pt x="1312605" y="686835"/>
                </a:moveTo>
                <a:cubicBezTo>
                  <a:pt x="1312605" y="776116"/>
                  <a:pt x="1312605" y="864389"/>
                  <a:pt x="1312605" y="952662"/>
                </a:cubicBezTo>
                <a:cubicBezTo>
                  <a:pt x="1434535" y="952662"/>
                  <a:pt x="1555456" y="952662"/>
                  <a:pt x="1676781" y="952662"/>
                </a:cubicBezTo>
                <a:cubicBezTo>
                  <a:pt x="1676781" y="863784"/>
                  <a:pt x="1676781" y="775511"/>
                  <a:pt x="1676781" y="686835"/>
                </a:cubicBezTo>
                <a:cubicBezTo>
                  <a:pt x="1554449" y="686835"/>
                  <a:pt x="1433527" y="686835"/>
                  <a:pt x="1312605" y="686835"/>
                </a:cubicBezTo>
                <a:close/>
                <a:moveTo>
                  <a:pt x="1797300" y="491547"/>
                </a:moveTo>
                <a:cubicBezTo>
                  <a:pt x="1797300" y="667286"/>
                  <a:pt x="1797300" y="839801"/>
                  <a:pt x="1797300" y="1012518"/>
                </a:cubicBezTo>
                <a:cubicBezTo>
                  <a:pt x="1452472" y="1012518"/>
                  <a:pt x="1108449" y="1012518"/>
                  <a:pt x="763016" y="1012518"/>
                </a:cubicBezTo>
                <a:cubicBezTo>
                  <a:pt x="763016" y="840204"/>
                  <a:pt x="763016" y="668496"/>
                  <a:pt x="763016" y="496384"/>
                </a:cubicBezTo>
                <a:cubicBezTo>
                  <a:pt x="745079" y="502430"/>
                  <a:pt x="739033" y="513716"/>
                  <a:pt x="739033" y="531854"/>
                </a:cubicBezTo>
                <a:cubicBezTo>
                  <a:pt x="739638" y="699129"/>
                  <a:pt x="739436" y="866404"/>
                  <a:pt x="739436" y="1033679"/>
                </a:cubicBezTo>
                <a:cubicBezTo>
                  <a:pt x="739436" y="1037508"/>
                  <a:pt x="739436" y="1041539"/>
                  <a:pt x="739436" y="1045167"/>
                </a:cubicBezTo>
                <a:cubicBezTo>
                  <a:pt x="1101798" y="1045167"/>
                  <a:pt x="1462548" y="1045167"/>
                  <a:pt x="1823298" y="1045167"/>
                </a:cubicBezTo>
                <a:cubicBezTo>
                  <a:pt x="1823500" y="1043353"/>
                  <a:pt x="1823903" y="1042345"/>
                  <a:pt x="1823903" y="1041539"/>
                </a:cubicBezTo>
                <a:cubicBezTo>
                  <a:pt x="1823903" y="867210"/>
                  <a:pt x="1823903" y="692882"/>
                  <a:pt x="1823903" y="518553"/>
                </a:cubicBezTo>
                <a:cubicBezTo>
                  <a:pt x="1823903" y="515933"/>
                  <a:pt x="1822895" y="512104"/>
                  <a:pt x="1821081" y="510491"/>
                </a:cubicBezTo>
                <a:cubicBezTo>
                  <a:pt x="1814430" y="504445"/>
                  <a:pt x="1806974" y="499004"/>
                  <a:pt x="1797300" y="491547"/>
                </a:cubicBezTo>
                <a:close/>
                <a:moveTo>
                  <a:pt x="1312202" y="486508"/>
                </a:moveTo>
                <a:cubicBezTo>
                  <a:pt x="1312202" y="544752"/>
                  <a:pt x="1312202" y="602190"/>
                  <a:pt x="1312202" y="660233"/>
                </a:cubicBezTo>
                <a:cubicBezTo>
                  <a:pt x="1434333" y="660233"/>
                  <a:pt x="1555255" y="660233"/>
                  <a:pt x="1676177" y="660233"/>
                </a:cubicBezTo>
                <a:cubicBezTo>
                  <a:pt x="1676177" y="601787"/>
                  <a:pt x="1676177" y="543946"/>
                  <a:pt x="1676177" y="486508"/>
                </a:cubicBezTo>
                <a:cubicBezTo>
                  <a:pt x="1554449" y="486508"/>
                  <a:pt x="1433326" y="486508"/>
                  <a:pt x="1312202" y="486508"/>
                </a:cubicBezTo>
                <a:close/>
                <a:moveTo>
                  <a:pt x="898449" y="486105"/>
                </a:moveTo>
                <a:cubicBezTo>
                  <a:pt x="898449" y="544954"/>
                  <a:pt x="898449" y="602795"/>
                  <a:pt x="898449" y="660434"/>
                </a:cubicBezTo>
                <a:cubicBezTo>
                  <a:pt x="1020378" y="660434"/>
                  <a:pt x="1141501" y="660434"/>
                  <a:pt x="1262624" y="660434"/>
                </a:cubicBezTo>
                <a:cubicBezTo>
                  <a:pt x="1262624" y="601989"/>
                  <a:pt x="1262624" y="544148"/>
                  <a:pt x="1262624" y="486105"/>
                </a:cubicBezTo>
                <a:cubicBezTo>
                  <a:pt x="1140897" y="486105"/>
                  <a:pt x="1020176" y="486105"/>
                  <a:pt x="898449" y="486105"/>
                </a:cubicBezTo>
                <a:close/>
                <a:moveTo>
                  <a:pt x="1282375" y="30029"/>
                </a:moveTo>
                <a:cubicBezTo>
                  <a:pt x="1298095" y="41920"/>
                  <a:pt x="1314016" y="54012"/>
                  <a:pt x="1329938" y="66104"/>
                </a:cubicBezTo>
                <a:cubicBezTo>
                  <a:pt x="1500236" y="195289"/>
                  <a:pt x="1670332" y="324675"/>
                  <a:pt x="1841033" y="453457"/>
                </a:cubicBezTo>
                <a:cubicBezTo>
                  <a:pt x="1855947" y="464743"/>
                  <a:pt x="1861388" y="477037"/>
                  <a:pt x="1856955" y="495780"/>
                </a:cubicBezTo>
                <a:cubicBezTo>
                  <a:pt x="1841235" y="483889"/>
                  <a:pt x="1825717" y="472200"/>
                  <a:pt x="1810400" y="460511"/>
                </a:cubicBezTo>
                <a:cubicBezTo>
                  <a:pt x="1638489" y="329512"/>
                  <a:pt x="1466378" y="198715"/>
                  <a:pt x="1294669" y="67515"/>
                </a:cubicBezTo>
                <a:cubicBezTo>
                  <a:pt x="1288018" y="62477"/>
                  <a:pt x="1283786" y="62073"/>
                  <a:pt x="1276732" y="67313"/>
                </a:cubicBezTo>
                <a:cubicBezTo>
                  <a:pt x="1092327" y="207986"/>
                  <a:pt x="907921" y="348457"/>
                  <a:pt x="723314" y="488927"/>
                </a:cubicBezTo>
                <a:cubicBezTo>
                  <a:pt x="720694" y="490943"/>
                  <a:pt x="718074" y="492958"/>
                  <a:pt x="714446" y="495578"/>
                </a:cubicBezTo>
                <a:cubicBezTo>
                  <a:pt x="711020" y="478246"/>
                  <a:pt x="713842" y="466154"/>
                  <a:pt x="728756" y="454868"/>
                </a:cubicBezTo>
                <a:cubicBezTo>
                  <a:pt x="911952" y="314800"/>
                  <a:pt x="1094544" y="174128"/>
                  <a:pt x="1277337" y="33657"/>
                </a:cubicBezTo>
                <a:cubicBezTo>
                  <a:pt x="1278747" y="32649"/>
                  <a:pt x="1279957" y="31641"/>
                  <a:pt x="1282375" y="30029"/>
                </a:cubicBezTo>
                <a:close/>
                <a:moveTo>
                  <a:pt x="1282375" y="4232"/>
                </a:moveTo>
                <a:cubicBezTo>
                  <a:pt x="1279554" y="6248"/>
                  <a:pt x="1277337" y="7659"/>
                  <a:pt x="1275321" y="9271"/>
                </a:cubicBezTo>
                <a:cubicBezTo>
                  <a:pt x="1178181" y="83235"/>
                  <a:pt x="1081040" y="157400"/>
                  <a:pt x="983900" y="231565"/>
                </a:cubicBezTo>
                <a:cubicBezTo>
                  <a:pt x="890387" y="302707"/>
                  <a:pt x="797076" y="374051"/>
                  <a:pt x="703563" y="445193"/>
                </a:cubicBezTo>
                <a:cubicBezTo>
                  <a:pt x="696509" y="450635"/>
                  <a:pt x="691471" y="456278"/>
                  <a:pt x="691874" y="465952"/>
                </a:cubicBezTo>
                <a:cubicBezTo>
                  <a:pt x="692277" y="486508"/>
                  <a:pt x="692075" y="506864"/>
                  <a:pt x="692277" y="527420"/>
                </a:cubicBezTo>
                <a:cubicBezTo>
                  <a:pt x="692277" y="530846"/>
                  <a:pt x="693083" y="534273"/>
                  <a:pt x="693688" y="539512"/>
                </a:cubicBezTo>
                <a:cubicBezTo>
                  <a:pt x="895224" y="396623"/>
                  <a:pt x="1087893" y="245270"/>
                  <a:pt x="1286003" y="100365"/>
                </a:cubicBezTo>
                <a:cubicBezTo>
                  <a:pt x="1482097" y="248494"/>
                  <a:pt x="1676781" y="398236"/>
                  <a:pt x="1876907" y="544954"/>
                </a:cubicBezTo>
                <a:cubicBezTo>
                  <a:pt x="1876907" y="517948"/>
                  <a:pt x="1876101" y="494167"/>
                  <a:pt x="1877108" y="470385"/>
                </a:cubicBezTo>
                <a:cubicBezTo>
                  <a:pt x="1877713" y="456076"/>
                  <a:pt x="1873078" y="446806"/>
                  <a:pt x="1861590" y="438140"/>
                </a:cubicBezTo>
                <a:cubicBezTo>
                  <a:pt x="1698749" y="316412"/>
                  <a:pt x="1536109" y="194281"/>
                  <a:pt x="1373268" y="72351"/>
                </a:cubicBezTo>
                <a:cubicBezTo>
                  <a:pt x="1343037" y="49578"/>
                  <a:pt x="1312807" y="27006"/>
                  <a:pt x="1282375" y="4232"/>
                </a:cubicBezTo>
                <a:close/>
                <a:moveTo>
                  <a:pt x="1281770" y="0"/>
                </a:moveTo>
                <a:cubicBezTo>
                  <a:pt x="1282375" y="0"/>
                  <a:pt x="1283181" y="0"/>
                  <a:pt x="1283786" y="0"/>
                </a:cubicBezTo>
                <a:cubicBezTo>
                  <a:pt x="1286003" y="2015"/>
                  <a:pt x="1288018" y="4232"/>
                  <a:pt x="1290436" y="6046"/>
                </a:cubicBezTo>
                <a:cubicBezTo>
                  <a:pt x="1465370" y="137448"/>
                  <a:pt x="1640505" y="268849"/>
                  <a:pt x="1815438" y="400251"/>
                </a:cubicBezTo>
                <a:cubicBezTo>
                  <a:pt x="1825112" y="407506"/>
                  <a:pt x="1835189" y="410731"/>
                  <a:pt x="1847079" y="410731"/>
                </a:cubicBezTo>
                <a:cubicBezTo>
                  <a:pt x="1971629" y="410328"/>
                  <a:pt x="2096178" y="410529"/>
                  <a:pt x="2220929" y="409925"/>
                </a:cubicBezTo>
                <a:cubicBezTo>
                  <a:pt x="2234835" y="409925"/>
                  <a:pt x="2241889" y="414762"/>
                  <a:pt x="2247330" y="427458"/>
                </a:cubicBezTo>
                <a:cubicBezTo>
                  <a:pt x="2354749" y="678975"/>
                  <a:pt x="2462571" y="930090"/>
                  <a:pt x="2570393" y="1181405"/>
                </a:cubicBezTo>
                <a:cubicBezTo>
                  <a:pt x="2573214" y="1188056"/>
                  <a:pt x="2576640" y="1194505"/>
                  <a:pt x="2579663" y="1201156"/>
                </a:cubicBezTo>
                <a:cubicBezTo>
                  <a:pt x="2579663" y="1201760"/>
                  <a:pt x="2579663" y="1202566"/>
                  <a:pt x="2579663" y="1203171"/>
                </a:cubicBezTo>
                <a:cubicBezTo>
                  <a:pt x="2575632" y="1203574"/>
                  <a:pt x="2571803" y="1204179"/>
                  <a:pt x="2567773" y="1204179"/>
                </a:cubicBezTo>
                <a:cubicBezTo>
                  <a:pt x="1715879" y="1204179"/>
                  <a:pt x="863986" y="1204179"/>
                  <a:pt x="11891" y="1204179"/>
                </a:cubicBezTo>
                <a:cubicBezTo>
                  <a:pt x="7860" y="1204179"/>
                  <a:pt x="4031" y="1203574"/>
                  <a:pt x="0" y="1203171"/>
                </a:cubicBezTo>
                <a:cubicBezTo>
                  <a:pt x="0" y="1202566"/>
                  <a:pt x="0" y="1201760"/>
                  <a:pt x="0" y="1201156"/>
                </a:cubicBezTo>
                <a:cubicBezTo>
                  <a:pt x="1209" y="1199140"/>
                  <a:pt x="2620" y="1197327"/>
                  <a:pt x="3426" y="1195311"/>
                </a:cubicBezTo>
                <a:cubicBezTo>
                  <a:pt x="113465" y="938756"/>
                  <a:pt x="223302" y="682402"/>
                  <a:pt x="332938" y="425846"/>
                </a:cubicBezTo>
                <a:cubicBezTo>
                  <a:pt x="337976" y="414157"/>
                  <a:pt x="344425" y="409925"/>
                  <a:pt x="357122" y="410126"/>
                </a:cubicBezTo>
                <a:cubicBezTo>
                  <a:pt x="479253" y="410731"/>
                  <a:pt x="601586" y="410731"/>
                  <a:pt x="723717" y="411134"/>
                </a:cubicBezTo>
                <a:cubicBezTo>
                  <a:pt x="737220" y="411134"/>
                  <a:pt x="748304" y="407305"/>
                  <a:pt x="758986" y="399243"/>
                </a:cubicBezTo>
                <a:cubicBezTo>
                  <a:pt x="850281" y="329310"/>
                  <a:pt x="941980" y="259579"/>
                  <a:pt x="1033478" y="189646"/>
                </a:cubicBezTo>
                <a:cubicBezTo>
                  <a:pt x="1116309" y="126363"/>
                  <a:pt x="1199140" y="63081"/>
                  <a:pt x="1281770" y="0"/>
                </a:cubicBezTo>
                <a:close/>
              </a:path>
            </a:pathLst>
          </a:custGeom>
          <a:solidFill>
            <a:schemeClr val="tx1"/>
          </a:solidFill>
          <a:ln w="60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4176965" y="5412180"/>
            <a:ext cx="276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ЦНАП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5152301" y="5823803"/>
            <a:ext cx="79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1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963" y="94055"/>
            <a:ext cx="894883" cy="86292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153931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повністю</a:t>
            </a:r>
            <a:endParaRPr lang="ko-KR" altLang="en-US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3154479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Calibri" pitchFamily="34" charset="0"/>
              </a:rPr>
              <a:t>частково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362504" y="1297413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3</a:t>
            </a:r>
            <a:endParaRPr lang="ko-KR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49518" y="2126224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21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709100" y="1025285"/>
            <a:ext cx="34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200" b="1" dirty="0">
                <a:latin typeface="Century Gothic" panose="020B0502020202020204" pitchFamily="34" charset="0"/>
                <a:cs typeface="Calibri" pitchFamily="34" charset="0"/>
              </a:rPr>
              <a:t>зруйновано</a:t>
            </a:r>
            <a:endParaRPr lang="ko-KR" altLang="en-US" sz="12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" name="Прямоугольник 7">
            <a:extLst>
              <a:ext uri="{FF2B5EF4-FFF2-40B4-BE49-F238E27FC236}">
                <a16:creationId xmlns:a16="http://schemas.microsoft.com/office/drawing/2014/main" xmlns="" id="{BBDE6B5F-85F1-1479-81B2-D72B134B7EEF}"/>
              </a:ext>
            </a:extLst>
          </p:cNvPr>
          <p:cNvSpPr/>
          <p:nvPr/>
        </p:nvSpPr>
        <p:spPr>
          <a:xfrm>
            <a:off x="6806063" y="0"/>
            <a:ext cx="89305" cy="10618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D43F774-42A0-EAB7-FF76-42617177D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3783" y="-428262"/>
            <a:ext cx="3141810" cy="324534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3522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57CD9B7D-9A2E-90DE-E47E-D71E95C6E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3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5" name="Group 2">
            <a:extLst>
              <a:ext uri="{FF2B5EF4-FFF2-40B4-BE49-F238E27FC236}">
                <a16:creationId xmlns:a16="http://schemas.microsoft.com/office/drawing/2014/main" xmlns="" id="{D71C324B-F378-11BB-4DEB-B22EF099E039}"/>
              </a:ext>
            </a:extLst>
          </p:cNvPr>
          <p:cNvGrpSpPr/>
          <p:nvPr/>
        </p:nvGrpSpPr>
        <p:grpSpPr>
          <a:xfrm>
            <a:off x="235201" y="1148333"/>
            <a:ext cx="5225320" cy="1648409"/>
            <a:chOff x="323529" y="1933310"/>
            <a:chExt cx="11573197" cy="4093740"/>
          </a:xfrm>
          <a:gradFill flip="none" rotWithShape="1">
            <a:gsLst>
              <a:gs pos="42000">
                <a:schemeClr val="accent5">
                  <a:lumMod val="0"/>
                  <a:lumOff val="100000"/>
                </a:schemeClr>
              </a:gs>
              <a:gs pos="63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76" name="Group 3">
              <a:extLst>
                <a:ext uri="{FF2B5EF4-FFF2-40B4-BE49-F238E27FC236}">
                  <a16:creationId xmlns:a16="http://schemas.microsoft.com/office/drawing/2014/main" xmlns="" id="{CE1EDBB8-2D37-9090-C53D-AE75A2B0D982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  <a:grpFill/>
          </p:grpSpPr>
          <p:sp>
            <p:nvSpPr>
              <p:cNvPr id="80" name="직사각형 36">
                <a:extLst>
                  <a:ext uri="{FF2B5EF4-FFF2-40B4-BE49-F238E27FC236}">
                    <a16:creationId xmlns:a16="http://schemas.microsoft.com/office/drawing/2014/main" xmlns="" id="{849B1EB9-80CA-1819-A11F-C84DFA61736C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Down Arrow 3">
                <a:extLst>
                  <a:ext uri="{FF2B5EF4-FFF2-40B4-BE49-F238E27FC236}">
                    <a16:creationId xmlns:a16="http://schemas.microsoft.com/office/drawing/2014/main" xmlns="" id="{E9119796-74D7-E73F-AC33-839067765BA5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77" name="Group 4">
              <a:extLst>
                <a:ext uri="{FF2B5EF4-FFF2-40B4-BE49-F238E27FC236}">
                  <a16:creationId xmlns:a16="http://schemas.microsoft.com/office/drawing/2014/main" xmlns="" id="{3E3FDC5E-C08A-8B15-EA10-FEBEFFC398B3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  <a:grpFill/>
          </p:grpSpPr>
          <p:sp>
            <p:nvSpPr>
              <p:cNvPr id="78" name="직사각형 5">
                <a:extLst>
                  <a:ext uri="{FF2B5EF4-FFF2-40B4-BE49-F238E27FC236}">
                    <a16:creationId xmlns:a16="http://schemas.microsoft.com/office/drawing/2014/main" xmlns="" id="{F1261C33-24DD-C8B2-9ECC-48B90E52C597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Down Arrow 3">
                <a:extLst>
                  <a:ext uri="{FF2B5EF4-FFF2-40B4-BE49-F238E27FC236}">
                    <a16:creationId xmlns:a16="http://schemas.microsoft.com/office/drawing/2014/main" xmlns="" id="{6E0CF48A-CD1D-1C79-055C-1F3AA04A77DC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CC88AB94-8645-0914-26F3-B993168E9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8076" y="4001461"/>
            <a:ext cx="2058517" cy="279942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0BC0A1D8-828C-77E7-1271-4C24AF7D4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7171" y="2053405"/>
            <a:ext cx="2443333" cy="242161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219E6D7F-0394-11E7-FBBC-45E23A80DA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479" y="3500638"/>
            <a:ext cx="1913187" cy="238765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4856673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4856673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ЗАКЛАДИ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ОСВІТИ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04116" y="0"/>
            <a:ext cx="297612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49172" y="0"/>
            <a:ext cx="211349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7965" y="0"/>
            <a:ext cx="125084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689224" y="3272054"/>
            <a:ext cx="4023787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ПОПЕРЕДНІ ЗБИТКИ</a:t>
            </a:r>
          </a:p>
          <a:p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~ </a:t>
            </a:r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581 млн грн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08773" y="141195"/>
            <a:ext cx="2769079" cy="25781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2" name="Parallelogram 15">
            <a:extLst>
              <a:ext uri="{FF2B5EF4-FFF2-40B4-BE49-F238E27FC236}">
                <a16:creationId xmlns:a16="http://schemas.microsoft.com/office/drawing/2014/main" xmlns="" id="{24ABDD0B-564D-4579-ACF2-A3B23447A0E6}"/>
              </a:ext>
            </a:extLst>
          </p:cNvPr>
          <p:cNvSpPr/>
          <p:nvPr/>
        </p:nvSpPr>
        <p:spPr>
          <a:xfrm rot="16200000">
            <a:off x="256489" y="94256"/>
            <a:ext cx="700388" cy="812788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350950" y="5377898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Інші заклади освіти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40848" y="5306564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uk-UA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362827" y="4402065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Закладів загальної середньої освіти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-88116" y="4308953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Century Gothic" panose="020B0502020202020204" pitchFamily="34" charset="0"/>
                <a:cs typeface="Arial" pitchFamily="34" charset="0"/>
              </a:rPr>
              <a:t>2</a:t>
            </a:r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/</a:t>
            </a:r>
            <a:r>
              <a:rPr lang="en-US" altLang="ko-KR" sz="28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21</a:t>
            </a:r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362827" y="4898461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Закладів дошкільної освіти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40849" y="4755284"/>
            <a:ext cx="182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0 / </a:t>
            </a:r>
            <a:r>
              <a:rPr lang="en-US" altLang="ko-KR" sz="28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5</a:t>
            </a:r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484513" y="2508059"/>
            <a:ext cx="1852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Фото зруйнованих об’єктів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1153931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повністю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3154479" y="1787004"/>
            <a:ext cx="146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Calibri" pitchFamily="34" charset="0"/>
              </a:rPr>
              <a:t>частково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1360920" y="1277500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latin typeface="Century Gothic" panose="020B0502020202020204" pitchFamily="34" charset="0"/>
                <a:cs typeface="Arial" pitchFamily="34" charset="0"/>
              </a:rPr>
              <a:t>2</a:t>
            </a:r>
            <a:endParaRPr lang="ko-KR" altLang="en-US" sz="36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350542" y="2122015"/>
            <a:ext cx="109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43</a:t>
            </a:r>
            <a:endParaRPr lang="ko-KR" alt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2709100" y="1025285"/>
            <a:ext cx="34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200" b="1" dirty="0">
                <a:latin typeface="Century Gothic" panose="020B0502020202020204" pitchFamily="34" charset="0"/>
                <a:cs typeface="Calibri" pitchFamily="34" charset="0"/>
              </a:rPr>
              <a:t>зруйновано</a:t>
            </a:r>
            <a:endParaRPr lang="ko-KR" altLang="en-US" sz="1200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05FA01B1-7BCE-A9EA-F889-99B1072CAD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5560" y="0"/>
            <a:ext cx="2476668" cy="308868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971F5CA6-F83A-5AC0-9358-037DFB32C2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4040" y="1746982"/>
            <a:ext cx="2579127" cy="258142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12D701A7-1126-1F3F-FFC3-8CBA567F85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4838" y="134972"/>
            <a:ext cx="2040061" cy="196027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647F8E2F-01DE-FB30-AD9F-5B7E35C35C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1501" y="400884"/>
            <a:ext cx="1913187" cy="239956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0B50B751-6FC2-CA87-6EA1-5F3BA6631C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2713" y="4057556"/>
            <a:ext cx="2432789" cy="224027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87975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9017273-63EA-B36B-2948-A832FE15AB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788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524BC9D-39C2-F1AE-3610-D82C9E21C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1029" y="4506903"/>
            <a:ext cx="2783540" cy="185701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-1" y="0"/>
            <a:ext cx="5270721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8164" y="0"/>
            <a:ext cx="297612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3220" y="0"/>
            <a:ext cx="211349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2013" y="0"/>
            <a:ext cx="125084" cy="1061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65348" y="3274919"/>
            <a:ext cx="5281668" cy="7242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ІНВЕСТИЦІЙНА ПОТРЕБА</a:t>
            </a:r>
          </a:p>
          <a:p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~581</a:t>
            </a:r>
            <a:r>
              <a:rPr lang="uk-UA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млн грн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121">
            <a:extLst>
              <a:ext uri="{FF2B5EF4-FFF2-40B4-BE49-F238E27FC236}">
                <a16:creationId xmlns:a16="http://schemas.microsoft.com/office/drawing/2014/main" xmlns="" id="{F7EBCD7C-090E-4EFA-A7F9-7BA731A1B794}"/>
              </a:ext>
            </a:extLst>
          </p:cNvPr>
          <p:cNvSpPr/>
          <p:nvPr/>
        </p:nvSpPr>
        <p:spPr>
          <a:xfrm>
            <a:off x="6860528" y="0"/>
            <a:ext cx="5331471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27338" y="0"/>
            <a:ext cx="297612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80411" y="-2"/>
            <a:ext cx="211349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16508" y="0"/>
            <a:ext cx="125084" cy="10618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6860529" y="-32539"/>
            <a:ext cx="5331470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r>
              <a:rPr lang="uk-UA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ПОТРЕБА</a:t>
            </a:r>
          </a:p>
          <a:p>
            <a:pPr algn="r"/>
            <a:r>
              <a:rPr lang="uk-UA" altLang="ko-K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першочергового відновлення </a:t>
            </a:r>
            <a:endParaRPr lang="ko-KR" altLang="en-US" sz="24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0F68FB6-74C6-4C4B-891E-471196E50A95}"/>
              </a:ext>
            </a:extLst>
          </p:cNvPr>
          <p:cNvSpPr txBox="1"/>
          <p:nvPr/>
        </p:nvSpPr>
        <p:spPr>
          <a:xfrm>
            <a:off x="1130059" y="-69251"/>
            <a:ext cx="4856673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ЗАКЛАДИ </a:t>
            </a:r>
          </a:p>
          <a:p>
            <a:r>
              <a:rPr lang="uk-UA" altLang="ko-KR" sz="3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ОСВІТИ</a:t>
            </a:r>
            <a:endParaRPr lang="ko-KR" altLang="en-US" sz="3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8" name="Parallelogram 15">
            <a:extLst>
              <a:ext uri="{FF2B5EF4-FFF2-40B4-BE49-F238E27FC236}">
                <a16:creationId xmlns:a16="http://schemas.microsoft.com/office/drawing/2014/main" xmlns="" id="{24ABDD0B-564D-4579-ACF2-A3B23447A0E6}"/>
              </a:ext>
            </a:extLst>
          </p:cNvPr>
          <p:cNvSpPr/>
          <p:nvPr/>
        </p:nvSpPr>
        <p:spPr>
          <a:xfrm rot="16200000">
            <a:off x="256489" y="94256"/>
            <a:ext cx="700388" cy="812788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297702" y="1529052"/>
            <a:ext cx="81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 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47072" y="2580185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Інші заклади освіти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90962" y="2068605"/>
            <a:ext cx="62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1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47072" y="1618431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Заклади загальної середньої освіти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9DD727-CC08-4363-A7DC-AD974C4C15DC}"/>
              </a:ext>
            </a:extLst>
          </p:cNvPr>
          <p:cNvSpPr txBox="1"/>
          <p:nvPr/>
        </p:nvSpPr>
        <p:spPr>
          <a:xfrm>
            <a:off x="389372" y="2578548"/>
            <a:ext cx="67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2800" b="1" dirty="0">
                <a:latin typeface="Century Gothic" panose="020B0502020202020204" pitchFamily="34" charset="0"/>
                <a:cs typeface="Arial" pitchFamily="34" charset="0"/>
              </a:rPr>
              <a:t>4 </a:t>
            </a:r>
            <a:endParaRPr lang="ko-KR" altLang="en-US" sz="28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747072" y="2084899"/>
            <a:ext cx="47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b="1" dirty="0">
                <a:latin typeface="Century Gothic" panose="020B0502020202020204" pitchFamily="34" charset="0"/>
                <a:cs typeface="Calibri" pitchFamily="34" charset="0"/>
              </a:rPr>
              <a:t>Заклади дошкільної освіти</a:t>
            </a:r>
            <a:endParaRPr lang="ko-KR" alt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6096000" y="1061827"/>
            <a:ext cx="6096000" cy="5796173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  <a:alpha val="0"/>
                </a:schemeClr>
              </a:gs>
              <a:gs pos="100000">
                <a:schemeClr val="accent1">
                  <a:lumOff val="16847"/>
                </a:schemeClr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7EA924E-E699-4F2E-A90C-82649A9DF8EE}"/>
              </a:ext>
            </a:extLst>
          </p:cNvPr>
          <p:cNvSpPr txBox="1"/>
          <p:nvPr/>
        </p:nvSpPr>
        <p:spPr>
          <a:xfrm>
            <a:off x="6139803" y="1107991"/>
            <a:ext cx="6052196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dirty="0">
                <a:latin typeface="Century Gothic" panose="020B0502020202020204" pitchFamily="34" charset="0"/>
                <a:cs typeface="Calibri" pitchFamily="34" charset="0"/>
              </a:rPr>
              <a:t>Основні види робіт:</a:t>
            </a:r>
          </a:p>
          <a:p>
            <a:pPr marL="285750" indent="-285750">
              <a:buFontTx/>
              <a:buChar char="-"/>
            </a:pPr>
            <a:r>
              <a:rPr lang="ru-RU" sz="1300" dirty="0"/>
              <a:t>Відновлення </a:t>
            </a:r>
            <a:r>
              <a:rPr lang="ru-RU" sz="1300" dirty="0" err="1"/>
              <a:t>покрівлі</a:t>
            </a:r>
            <a:r>
              <a:rPr lang="ru-RU" sz="1300" dirty="0"/>
              <a:t>; 
Відновлення </a:t>
            </a:r>
            <a:r>
              <a:rPr lang="ru-RU" sz="1300" dirty="0" err="1"/>
              <a:t>зовнішніх</a:t>
            </a:r>
            <a:r>
              <a:rPr lang="ru-RU" sz="1300" dirty="0"/>
              <a:t> та </a:t>
            </a:r>
            <a:r>
              <a:rPr lang="ru-RU" sz="1300" dirty="0" err="1"/>
              <a:t>внутрішніх</a:t>
            </a:r>
            <a:r>
              <a:rPr lang="ru-RU" sz="1300" dirty="0"/>
              <a:t> </a:t>
            </a:r>
            <a:r>
              <a:rPr lang="ru-RU" sz="1300" dirty="0" err="1"/>
              <a:t>стін</a:t>
            </a:r>
            <a:r>
              <a:rPr lang="ru-RU" sz="1300" dirty="0"/>
              <a:t>, плит </a:t>
            </a:r>
            <a:r>
              <a:rPr lang="ru-RU" sz="1300" dirty="0" err="1"/>
              <a:t>перекриття</a:t>
            </a:r>
            <a:r>
              <a:rPr lang="ru-RU" sz="1300" dirty="0"/>
              <a:t>; 
Відновлення фасаду; 
</a:t>
            </a:r>
            <a:r>
              <a:rPr lang="ru-RU" sz="1300" dirty="0" err="1"/>
              <a:t>Встановлення</a:t>
            </a:r>
            <a:r>
              <a:rPr lang="ru-RU" sz="1300" dirty="0"/>
              <a:t> </a:t>
            </a:r>
            <a:r>
              <a:rPr lang="ru-RU" sz="1300" dirty="0" err="1"/>
              <a:t>вікон</a:t>
            </a:r>
            <a:r>
              <a:rPr lang="ru-RU" sz="1300" dirty="0"/>
              <a:t> та дверей; 
Відновлення </a:t>
            </a:r>
            <a:r>
              <a:rPr lang="ru-RU" sz="1300" dirty="0" err="1"/>
              <a:t>підлоги</a:t>
            </a:r>
            <a:r>
              <a:rPr lang="ru-RU" sz="1300" dirty="0"/>
              <a:t>;
Відновлення систем </a:t>
            </a:r>
            <a:r>
              <a:rPr lang="ru-RU" sz="1300" dirty="0" err="1"/>
              <a:t>водопостачання</a:t>
            </a:r>
            <a:r>
              <a:rPr lang="ru-RU" sz="1300" dirty="0"/>
              <a:t> та </a:t>
            </a:r>
            <a:r>
              <a:rPr lang="ru-RU" sz="1300" dirty="0" err="1"/>
              <a:t>водовідведення</a:t>
            </a:r>
            <a:r>
              <a:rPr lang="ru-RU" sz="1300" dirty="0"/>
              <a:t>; 
Відновлення систем </a:t>
            </a:r>
            <a:r>
              <a:rPr lang="ru-RU" sz="1300" dirty="0" err="1"/>
              <a:t>електропостачання</a:t>
            </a:r>
            <a:r>
              <a:rPr lang="ru-RU" sz="1300" dirty="0"/>
              <a:t> та </a:t>
            </a:r>
            <a:r>
              <a:rPr lang="ru-RU" sz="1300" dirty="0" err="1"/>
              <a:t>освітлення</a:t>
            </a:r>
            <a:r>
              <a:rPr lang="ru-RU" sz="1300" dirty="0"/>
              <a:t>; 
Відновлення систем </a:t>
            </a:r>
            <a:r>
              <a:rPr lang="ru-RU" sz="1300" dirty="0" err="1"/>
              <a:t>опалення</a:t>
            </a:r>
            <a:r>
              <a:rPr lang="ru-RU" sz="1300" dirty="0"/>
              <a:t>; 
Відновлення протипожежної </a:t>
            </a:r>
            <a:r>
              <a:rPr lang="ru-RU" sz="1300" dirty="0" err="1"/>
              <a:t>сигналізації</a:t>
            </a:r>
            <a:r>
              <a:rPr lang="ru-RU" sz="1300" dirty="0"/>
              <a:t>; 
Відновлення систем </a:t>
            </a:r>
            <a:r>
              <a:rPr lang="ru-RU" sz="1300" dirty="0" err="1"/>
              <a:t>оповіщення</a:t>
            </a:r>
            <a:r>
              <a:rPr lang="ru-RU" sz="1300" dirty="0"/>
              <a:t>; 
Відновлення систем </a:t>
            </a:r>
            <a:r>
              <a:rPr lang="ru-RU" sz="1300" dirty="0" err="1"/>
              <a:t>відеонагляду</a:t>
            </a:r>
            <a:r>
              <a:rPr lang="ru-RU" sz="1300" dirty="0"/>
              <a:t>;
Відновлення </a:t>
            </a:r>
            <a:r>
              <a:rPr lang="ru-RU" sz="1300" dirty="0" err="1"/>
              <a:t>паркану</a:t>
            </a:r>
            <a:r>
              <a:rPr lang="ru-RU" sz="1300" dirty="0"/>
              <a:t>; 
Відновлення благоустрою </a:t>
            </a:r>
            <a:r>
              <a:rPr lang="ru-RU" sz="1300" dirty="0" err="1"/>
              <a:t>території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; 
Відновлення асфальтового </a:t>
            </a:r>
            <a:r>
              <a:rPr lang="ru-RU" sz="1300" dirty="0" err="1"/>
              <a:t>покриття</a:t>
            </a:r>
            <a:r>
              <a:rPr lang="ru-RU" sz="1300" dirty="0"/>
              <a:t> на </a:t>
            </a:r>
            <a:r>
              <a:rPr lang="ru-RU" sz="1300" dirty="0" err="1"/>
              <a:t>території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; 
Відновлення </a:t>
            </a:r>
            <a:r>
              <a:rPr lang="ru-RU" sz="1300" dirty="0" err="1"/>
              <a:t>спортивних</a:t>
            </a:r>
            <a:r>
              <a:rPr lang="ru-RU" sz="1300" dirty="0"/>
              <a:t> </a:t>
            </a:r>
            <a:r>
              <a:rPr lang="ru-RU" sz="1300" dirty="0" err="1"/>
              <a:t>майданчиків</a:t>
            </a:r>
            <a:r>
              <a:rPr lang="ru-RU" sz="1300" dirty="0"/>
              <a:t>; 
</a:t>
            </a:r>
            <a:r>
              <a:rPr lang="ru-RU" sz="1300" dirty="0" err="1"/>
              <a:t>Оснащення</a:t>
            </a:r>
            <a:r>
              <a:rPr lang="ru-RU" sz="1300" dirty="0"/>
              <a:t> </a:t>
            </a:r>
            <a:r>
              <a:rPr lang="ru-RU" sz="1300" dirty="0" err="1"/>
              <a:t>навчальних</a:t>
            </a:r>
            <a:r>
              <a:rPr lang="ru-RU" sz="1300" dirty="0"/>
              <a:t> </a:t>
            </a:r>
            <a:r>
              <a:rPr lang="ru-RU" sz="1300" dirty="0" err="1"/>
              <a:t>класів</a:t>
            </a:r>
            <a:r>
              <a:rPr lang="ru-RU" sz="1300" dirty="0"/>
              <a:t>, у тому </a:t>
            </a:r>
            <a:r>
              <a:rPr lang="ru-RU" sz="1300" dirty="0" err="1"/>
              <a:t>числі</a:t>
            </a:r>
            <a:r>
              <a:rPr lang="ru-RU" sz="1300" dirty="0"/>
              <a:t> </a:t>
            </a:r>
            <a:r>
              <a:rPr lang="ru-RU" sz="1300" dirty="0" err="1"/>
              <a:t>кабінетів</a:t>
            </a:r>
            <a:r>
              <a:rPr lang="ru-RU" sz="1300" dirty="0"/>
              <a:t> </a:t>
            </a:r>
            <a:r>
              <a:rPr lang="ru-RU" sz="1300" dirty="0" err="1"/>
              <a:t>фізики</a:t>
            </a:r>
            <a:r>
              <a:rPr lang="ru-RU" sz="1300" dirty="0"/>
              <a:t>, </a:t>
            </a:r>
            <a:r>
              <a:rPr lang="ru-RU" sz="1300" dirty="0" err="1"/>
              <a:t>хімії</a:t>
            </a:r>
            <a:r>
              <a:rPr lang="ru-RU" sz="1300" dirty="0"/>
              <a:t>, </a:t>
            </a:r>
            <a:r>
              <a:rPr lang="ru-RU" sz="1300" dirty="0" err="1"/>
              <a:t>біології</a:t>
            </a:r>
            <a:r>
              <a:rPr lang="ru-RU" sz="1300" dirty="0"/>
              <a:t>, </a:t>
            </a:r>
            <a:r>
              <a:rPr lang="ru-RU" sz="1300" dirty="0" err="1"/>
              <a:t>географії</a:t>
            </a:r>
            <a:r>
              <a:rPr lang="ru-RU" sz="1300" dirty="0"/>
              <a:t>, </a:t>
            </a:r>
            <a:r>
              <a:rPr lang="ru-RU" sz="1300" dirty="0" err="1"/>
              <a:t>комп’ютерних</a:t>
            </a:r>
            <a:r>
              <a:rPr lang="ru-RU" sz="1300" dirty="0"/>
              <a:t> </a:t>
            </a:r>
            <a:r>
              <a:rPr lang="ru-RU" sz="1300" dirty="0" err="1"/>
              <a:t>класів</a:t>
            </a:r>
            <a:r>
              <a:rPr lang="ru-RU" sz="1300" dirty="0"/>
              <a:t>; 
</a:t>
            </a:r>
            <a:r>
              <a:rPr lang="ru-RU" sz="1300" dirty="0" err="1"/>
              <a:t>Оснащення</a:t>
            </a:r>
            <a:r>
              <a:rPr lang="ru-RU" sz="1300" dirty="0"/>
              <a:t> </a:t>
            </a:r>
            <a:r>
              <a:rPr lang="ru-RU" sz="1300" dirty="0" err="1"/>
              <a:t>спортивних</a:t>
            </a:r>
            <a:r>
              <a:rPr lang="ru-RU" sz="1300" dirty="0"/>
              <a:t> зал; 
</a:t>
            </a:r>
            <a:r>
              <a:rPr lang="ru-RU" sz="1300" dirty="0" err="1"/>
              <a:t>Оснащення</a:t>
            </a:r>
            <a:r>
              <a:rPr lang="ru-RU" sz="1300" dirty="0"/>
              <a:t> </a:t>
            </a:r>
            <a:r>
              <a:rPr lang="ru-RU" sz="1300" dirty="0" err="1"/>
              <a:t>їдалень</a:t>
            </a:r>
            <a:r>
              <a:rPr lang="ru-RU" sz="1300" dirty="0"/>
              <a:t>; 
</a:t>
            </a:r>
            <a:r>
              <a:rPr lang="ru-RU" sz="1300" dirty="0" err="1"/>
              <a:t>Оснащення</a:t>
            </a:r>
            <a:r>
              <a:rPr lang="ru-RU" sz="1300" dirty="0"/>
              <a:t> </a:t>
            </a:r>
            <a:r>
              <a:rPr lang="ru-RU" sz="1300" dirty="0" err="1"/>
              <a:t>харчових</a:t>
            </a:r>
            <a:r>
              <a:rPr lang="ru-RU" sz="1300" dirty="0"/>
              <a:t> </a:t>
            </a:r>
            <a:r>
              <a:rPr lang="ru-RU" sz="1300" dirty="0" err="1"/>
              <a:t>блоків</a:t>
            </a:r>
            <a:r>
              <a:rPr lang="ru-RU" sz="1300" dirty="0"/>
              <a:t>, </a:t>
            </a:r>
            <a:r>
              <a:rPr lang="ru-RU" sz="1300" dirty="0" err="1"/>
              <a:t>комірок</a:t>
            </a:r>
            <a:r>
              <a:rPr lang="ru-RU" sz="1300" dirty="0"/>
              <a:t> </a:t>
            </a:r>
            <a:r>
              <a:rPr lang="ru-RU" sz="1300" dirty="0" err="1"/>
              <a:t>тощо</a:t>
            </a:r>
            <a:r>
              <a:rPr lang="ru-RU" sz="1300" dirty="0"/>
              <a:t>; 
</a:t>
            </a:r>
            <a:r>
              <a:rPr lang="ru-RU" sz="1300" dirty="0" err="1"/>
              <a:t>Оснащення</a:t>
            </a:r>
            <a:r>
              <a:rPr lang="ru-RU" sz="1300" dirty="0"/>
              <a:t> </a:t>
            </a:r>
            <a:r>
              <a:rPr lang="ru-RU" sz="1300" dirty="0" err="1"/>
              <a:t>пральних</a:t>
            </a:r>
            <a:r>
              <a:rPr lang="ru-RU" sz="1300" dirty="0"/>
              <a:t> </a:t>
            </a:r>
            <a:r>
              <a:rPr lang="ru-RU" sz="1300" dirty="0" err="1"/>
              <a:t>кімнат</a:t>
            </a:r>
            <a:r>
              <a:rPr lang="ru-RU" sz="1300" dirty="0"/>
              <a:t> для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дошкільної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; 
</a:t>
            </a:r>
            <a:r>
              <a:rPr lang="ru-RU" sz="1300" dirty="0" err="1"/>
              <a:t>Оснащення</a:t>
            </a:r>
            <a:r>
              <a:rPr lang="ru-RU" sz="1300" dirty="0"/>
              <a:t> </a:t>
            </a:r>
            <a:r>
              <a:rPr lang="ru-RU" sz="1300" dirty="0" err="1"/>
              <a:t>спалень</a:t>
            </a:r>
            <a:r>
              <a:rPr lang="ru-RU" sz="1300" dirty="0"/>
              <a:t> для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дошкільної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; 
</a:t>
            </a:r>
            <a:r>
              <a:rPr lang="ru-RU" sz="1300" dirty="0" err="1"/>
              <a:t>Оснащення</a:t>
            </a:r>
            <a:r>
              <a:rPr lang="ru-RU" sz="1300" dirty="0"/>
              <a:t> </a:t>
            </a:r>
            <a:r>
              <a:rPr lang="ru-RU" sz="1300" dirty="0" err="1"/>
              <a:t>ігрових</a:t>
            </a:r>
            <a:r>
              <a:rPr lang="ru-RU" sz="1300" dirty="0"/>
              <a:t> </a:t>
            </a:r>
            <a:r>
              <a:rPr lang="ru-RU" sz="1300" dirty="0" err="1"/>
              <a:t>кімнат</a:t>
            </a:r>
            <a:r>
              <a:rPr lang="ru-RU" sz="1300" dirty="0"/>
              <a:t> для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дошкільної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; 
</a:t>
            </a:r>
            <a:r>
              <a:rPr lang="ru-RU" sz="1300" dirty="0" err="1"/>
              <a:t>Оснащення</a:t>
            </a:r>
            <a:r>
              <a:rPr lang="ru-RU" sz="1300" dirty="0"/>
              <a:t> </a:t>
            </a:r>
            <a:r>
              <a:rPr lang="ru-RU" sz="1300" dirty="0" err="1"/>
              <a:t>навчальних</a:t>
            </a:r>
            <a:r>
              <a:rPr lang="ru-RU" sz="1300" dirty="0"/>
              <a:t> </a:t>
            </a:r>
            <a:r>
              <a:rPr lang="ru-RU" sz="1300" dirty="0" err="1"/>
              <a:t>класів</a:t>
            </a:r>
            <a:r>
              <a:rPr lang="ru-RU" sz="1300" dirty="0"/>
              <a:t> </a:t>
            </a:r>
            <a:r>
              <a:rPr lang="ru-RU" sz="1300" dirty="0" err="1"/>
              <a:t>закладів</a:t>
            </a:r>
            <a:r>
              <a:rPr lang="ru-RU" sz="1300" dirty="0"/>
              <a:t> </a:t>
            </a:r>
            <a:r>
              <a:rPr lang="ru-RU" sz="1300" dirty="0" err="1"/>
              <a:t>позашкільної</a:t>
            </a:r>
            <a:r>
              <a:rPr lang="ru-RU" sz="1300" dirty="0"/>
              <a:t> </a:t>
            </a:r>
            <a:r>
              <a:rPr lang="ru-RU" sz="1300" dirty="0" err="1"/>
              <a:t>освіти</a:t>
            </a:r>
            <a:r>
              <a:rPr lang="ru-RU" sz="1300" dirty="0"/>
              <a:t>; 
Відновлення </a:t>
            </a:r>
            <a:r>
              <a:rPr lang="ru-RU" sz="1300" dirty="0" err="1"/>
              <a:t>іншої</a:t>
            </a:r>
            <a:r>
              <a:rPr lang="ru-RU" sz="1300" dirty="0"/>
              <a:t> </a:t>
            </a:r>
            <a:r>
              <a:rPr lang="ru-RU" sz="1300" dirty="0" err="1"/>
              <a:t>матеріальної-технічної</a:t>
            </a:r>
            <a:r>
              <a:rPr lang="ru-RU" sz="1300" dirty="0"/>
              <a:t> </a:t>
            </a:r>
            <a:r>
              <a:rPr lang="ru-RU" sz="1300" dirty="0" err="1"/>
              <a:t>бази</a:t>
            </a:r>
            <a:r>
              <a:rPr lang="ru-RU" sz="1300" dirty="0"/>
              <a:t>, </a:t>
            </a:r>
            <a:r>
              <a:rPr lang="ru-RU" sz="1300" dirty="0" err="1"/>
              <a:t>необхідної</a:t>
            </a:r>
            <a:r>
              <a:rPr lang="ru-RU" sz="1300" dirty="0"/>
              <a:t> для </a:t>
            </a:r>
            <a:r>
              <a:rPr lang="ru-RU" sz="1300" dirty="0" err="1"/>
              <a:t>повноцінного</a:t>
            </a:r>
            <a:r>
              <a:rPr lang="ru-RU" sz="1300" dirty="0"/>
              <a:t> </a:t>
            </a:r>
            <a:r>
              <a:rPr lang="ru-RU" sz="1300" dirty="0" err="1"/>
              <a:t>освітнього</a:t>
            </a:r>
            <a:r>
              <a:rPr lang="ru-RU" sz="1300" dirty="0"/>
              <a:t> </a:t>
            </a:r>
            <a:r>
              <a:rPr lang="ru-RU" sz="1300" dirty="0" err="1"/>
              <a:t>процесу</a:t>
            </a:r>
            <a:r>
              <a:rPr lang="ru-RU" sz="1300" dirty="0"/>
              <a:t>.</a:t>
            </a:r>
            <a:endParaRPr lang="ko-KR" altLang="en-US" sz="13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C8F0B0-CC54-A805-C953-A146A4F50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62" y="4181501"/>
            <a:ext cx="3382803" cy="206357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A6232ED-F272-1760-4EA4-D291EC275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963" y="5738887"/>
            <a:ext cx="1974444" cy="101237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7516036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9650</TotalTime>
  <Words>2864</Words>
  <Application>Microsoft Office PowerPoint</Application>
  <PresentationFormat>Произвольный</PresentationFormat>
  <Paragraphs>638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Cover and End Slide Master</vt:lpstr>
      <vt:lpstr>Contents Slide Master</vt:lpstr>
      <vt:lpstr>Section Break Slide Master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adminKa</cp:lastModifiedBy>
  <cp:revision>240</cp:revision>
  <dcterms:created xsi:type="dcterms:W3CDTF">2019-01-14T06:35:35Z</dcterms:created>
  <dcterms:modified xsi:type="dcterms:W3CDTF">2023-03-03T08:57:17Z</dcterms:modified>
</cp:coreProperties>
</file>