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49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19760" cy="95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19760" cy="2052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privatbank.ua/ru/business/credit-na-o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rivatbank.ua/ru/business/kreditnaja-linija-agrosezon" TargetMode="External"/><Relationship Id="rId5" Type="http://schemas.openxmlformats.org/officeDocument/2006/relationships/hyperlink" Target="https://kub.pb.ua/get-credit" TargetMode="External"/><Relationship Id="rId4" Type="http://schemas.openxmlformats.org/officeDocument/2006/relationships/hyperlink" Target="https://privatbank.ua/ru/business/liz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54;p13"/>
          <p:cNvPicPr/>
          <p:nvPr/>
        </p:nvPicPr>
        <p:blipFill>
          <a:blip r:embed="rId2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59;p14"/>
          <p:cNvPicPr/>
          <p:nvPr/>
        </p:nvPicPr>
        <p:blipFill>
          <a:blip r:embed="rId2"/>
          <a:stretch/>
        </p:blipFill>
        <p:spPr>
          <a:xfrm>
            <a:off x="0" y="0"/>
            <a:ext cx="9143280" cy="5142600"/>
          </a:xfrm>
          <a:prstGeom prst="rect">
            <a:avLst/>
          </a:prstGeom>
          <a:ln>
            <a:noFill/>
          </a:ln>
        </p:spPr>
      </p:pic>
      <p:graphicFrame>
        <p:nvGraphicFramePr>
          <p:cNvPr id="40" name="Table 1"/>
          <p:cNvGraphicFramePr/>
          <p:nvPr/>
        </p:nvGraphicFramePr>
        <p:xfrm>
          <a:off x="457920" y="3683160"/>
          <a:ext cx="2930760" cy="539280"/>
        </p:xfrm>
        <a:graphic>
          <a:graphicData uri="http://schemas.openxmlformats.org/drawingml/2006/table">
            <a:tbl>
              <a:tblPr/>
              <a:tblGrid>
                <a:gridCol w="293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066-0668232 -Фильчаков Эдуард   </a:t>
                      </a:r>
                      <a:endParaRPr lang="ru-RU" sz="11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" sz="11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099-7108959 Шишмило Александр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91080" marR="91080">
                    <a:solidFill>
                      <a:srgbClr val="007F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65;p15"/>
          <p:cNvPicPr/>
          <p:nvPr/>
        </p:nvPicPr>
        <p:blipFill>
          <a:blip r:embed="rId2"/>
          <a:stretch/>
        </p:blipFill>
        <p:spPr>
          <a:xfrm>
            <a:off x="1292400" y="2571840"/>
            <a:ext cx="7375680" cy="2571120"/>
          </a:xfrm>
          <a:prstGeom prst="rect">
            <a:avLst/>
          </a:prstGeom>
          <a:ln>
            <a:noFill/>
          </a:ln>
        </p:spPr>
      </p:pic>
      <p:pic>
        <p:nvPicPr>
          <p:cNvPr id="42" name="Google Shape;66;p15"/>
          <p:cNvPicPr/>
          <p:nvPr/>
        </p:nvPicPr>
        <p:blipFill>
          <a:blip r:embed="rId3"/>
          <a:stretch/>
        </p:blipFill>
        <p:spPr>
          <a:xfrm>
            <a:off x="6266880" y="0"/>
            <a:ext cx="2434680" cy="25711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299160" y="612720"/>
            <a:ext cx="513576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Программы финансирования для клиентов Агросектора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389240" y="4774320"/>
            <a:ext cx="14954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000" b="1" u="sng" strike="noStrike" spc="-1">
                <a:solidFill>
                  <a:srgbClr val="0097A7"/>
                </a:solidFill>
                <a:uFillTx/>
                <a:latin typeface="Arial"/>
                <a:ea typeface="Arial"/>
                <a:hlinkClick r:id="rId4"/>
              </a:rPr>
              <a:t>подробнее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5" name="CustomShape 3"/>
          <p:cNvSpPr/>
          <p:nvPr/>
        </p:nvSpPr>
        <p:spPr>
          <a:xfrm>
            <a:off x="3881880" y="4774320"/>
            <a:ext cx="14954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000" b="1" u="sng" strike="noStrike" spc="-1">
                <a:solidFill>
                  <a:srgbClr val="0097A7"/>
                </a:solidFill>
                <a:uFillTx/>
                <a:latin typeface="Arial"/>
                <a:ea typeface="Arial"/>
                <a:hlinkClick r:id="rId5"/>
              </a:rPr>
              <a:t>подробнее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6" name="CustomShape 4"/>
          <p:cNvSpPr/>
          <p:nvPr/>
        </p:nvSpPr>
        <p:spPr>
          <a:xfrm>
            <a:off x="6374520" y="4774320"/>
            <a:ext cx="14954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000" b="1" u="sng" strike="noStrike" spc="-1">
                <a:solidFill>
                  <a:srgbClr val="0097A7"/>
                </a:solidFill>
                <a:uFillTx/>
                <a:latin typeface="Arial"/>
                <a:ea typeface="Arial"/>
                <a:hlinkClick r:id="rId6"/>
              </a:rPr>
              <a:t>подробнее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6374520" y="2261520"/>
            <a:ext cx="1495440" cy="33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000" b="1" u="sng" strike="noStrike" spc="-1">
                <a:solidFill>
                  <a:srgbClr val="0097A7"/>
                </a:solidFill>
                <a:uFillTx/>
                <a:latin typeface="Arial"/>
                <a:ea typeface="Arial"/>
                <a:hlinkClick r:id="rId7"/>
              </a:rPr>
              <a:t>подробнее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76;p16"/>
          <p:cNvPicPr/>
          <p:nvPr/>
        </p:nvPicPr>
        <p:blipFill>
          <a:blip r:embed="rId2"/>
          <a:stretch/>
        </p:blipFill>
        <p:spPr>
          <a:xfrm>
            <a:off x="0" y="0"/>
            <a:ext cx="9143280" cy="51073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4822920" y="3034800"/>
            <a:ext cx="4259160" cy="2058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r">
              <a:lnSpc>
                <a:spcPct val="115000"/>
              </a:lnSpc>
              <a:spcBef>
                <a:spcPts val="1800"/>
              </a:spcBef>
              <a:tabLst>
                <a:tab pos="0" algn="l"/>
              </a:tabLst>
            </a:pPr>
            <a:r>
              <a:rPr lang="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Программы государственной компенсации и удешевления кредитов клиентам Агросектора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24</Words>
  <Application>Microsoft Office PowerPoint</Application>
  <PresentationFormat>Экран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DejaVu Sans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village7</dc:creator>
  <dc:description/>
  <cp:lastModifiedBy>Пользователь Windows</cp:lastModifiedBy>
  <cp:revision>2</cp:revision>
  <dcterms:modified xsi:type="dcterms:W3CDTF">2021-03-25T07:39:34Z</dcterms:modified>
  <dc:language>ru-RU</dc:language>
</cp:coreProperties>
</file>